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33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32.xml" ContentType="application/vnd.openxmlformats-officedocument.presentationml.slide+xml"/>
  <Override PartName="/ppt/slides/slide49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7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ink/ink86.xml" ContentType="application/inkml+xml"/>
  <Override PartName="/ppt/ink/ink85.xml" ContentType="application/inkml+xml"/>
  <Override PartName="/ppt/ink/ink83.xml" ContentType="application/inkml+xml"/>
  <Override PartName="/ppt/ink/ink84.xml" ContentType="application/inkml+xml"/>
  <Override PartName="/ppt/ink/ink87.xml" ContentType="application/inkml+xml"/>
  <Override PartName="/ppt/notesMasters/notesMaster1.xml" ContentType="application/vnd.openxmlformats-officedocument.presentationml.notesMaster+xml"/>
  <Override PartName="/ppt/ink/ink90.xml" ContentType="application/inkml+xml"/>
  <Override PartName="/ppt/ink/ink88.xml" ContentType="application/inkml+xml"/>
  <Override PartName="/ppt/ink/ink89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62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3.xml" ContentType="application/inkml+xml"/>
  <Override PartName="/ppt/ink/ink2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1.xml" ContentType="application/inkml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12.xml" ContentType="application/inkml+xml"/>
  <Override PartName="/ppt/ink/ink11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0.xml" ContentType="application/inkml+xml"/>
  <Override PartName="/ppt/ink/ink9.xml" ContentType="application/inkml+xml"/>
  <Override PartName="/ppt/ink/ink7.xml" ContentType="application/inkml+xml"/>
  <Override PartName="/ppt/ink/ink8.xml" ContentType="application/inkml+xml"/>
  <Override PartName="/ppt/ink/ink69.xml" ContentType="application/inkml+xml"/>
  <Override PartName="/ppt/ink/ink68.xml" ContentType="application/inkml+xml"/>
  <Override PartName="/ppt/ink/ink71.xml" ContentType="application/inkml+xml"/>
  <Override PartName="/ppt/ink/ink79.xml" ContentType="application/inkml+xml"/>
  <Override PartName="/ppt/ink/ink80.xml" ContentType="application/inkml+xml"/>
  <Override PartName="/ppt/ink/ink78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82.xml" ContentType="application/inkml+xml"/>
  <Override PartName="/ppt/ink/ink81.xml" ContentType="application/inkml+xml"/>
  <Override PartName="/ppt/ink/ink74.xml" ContentType="application/inkml+xml"/>
  <Override PartName="/ppt/ink/ink70.xml" ContentType="application/inkml+xml"/>
  <Override PartName="/ppt/ink/ink72.xml" ContentType="application/inkml+xml"/>
  <Override PartName="/ppt/ink/ink73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65"/>
  </p:notesMasterIdLst>
  <p:handoutMasterIdLst>
    <p:handoutMasterId r:id="rId66"/>
  </p:handoutMasterIdLst>
  <p:sldIdLst>
    <p:sldId id="397" r:id="rId3"/>
    <p:sldId id="398" r:id="rId4"/>
    <p:sldId id="438" r:id="rId5"/>
    <p:sldId id="257" r:id="rId6"/>
    <p:sldId id="449" r:id="rId7"/>
    <p:sldId id="439" r:id="rId8"/>
    <p:sldId id="400" r:id="rId9"/>
    <p:sldId id="394" r:id="rId10"/>
    <p:sldId id="465" r:id="rId11"/>
    <p:sldId id="316" r:id="rId12"/>
    <p:sldId id="336" r:id="rId13"/>
    <p:sldId id="344" r:id="rId14"/>
    <p:sldId id="342" r:id="rId15"/>
    <p:sldId id="343" r:id="rId16"/>
    <p:sldId id="318" r:id="rId17"/>
    <p:sldId id="345" r:id="rId18"/>
    <p:sldId id="320" r:id="rId19"/>
    <p:sldId id="403" r:id="rId20"/>
    <p:sldId id="404" r:id="rId21"/>
    <p:sldId id="331" r:id="rId22"/>
    <p:sldId id="332" r:id="rId23"/>
    <p:sldId id="440" r:id="rId24"/>
    <p:sldId id="441" r:id="rId25"/>
    <p:sldId id="442" r:id="rId26"/>
    <p:sldId id="443" r:id="rId27"/>
    <p:sldId id="444" r:id="rId28"/>
    <p:sldId id="445" r:id="rId29"/>
    <p:sldId id="346" r:id="rId30"/>
    <p:sldId id="347" r:id="rId31"/>
    <p:sldId id="348" r:id="rId32"/>
    <p:sldId id="349" r:id="rId33"/>
    <p:sldId id="350" r:id="rId34"/>
    <p:sldId id="352" r:id="rId35"/>
    <p:sldId id="351" r:id="rId36"/>
    <p:sldId id="353" r:id="rId37"/>
    <p:sldId id="354" r:id="rId38"/>
    <p:sldId id="447" r:id="rId39"/>
    <p:sldId id="446" r:id="rId40"/>
    <p:sldId id="448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5" r:id="rId49"/>
    <p:sldId id="456" r:id="rId50"/>
    <p:sldId id="432" r:id="rId51"/>
    <p:sldId id="433" r:id="rId52"/>
    <p:sldId id="435" r:id="rId53"/>
    <p:sldId id="436" r:id="rId54"/>
    <p:sldId id="454" r:id="rId55"/>
    <p:sldId id="457" r:id="rId56"/>
    <p:sldId id="464" r:id="rId57"/>
    <p:sldId id="462" r:id="rId58"/>
    <p:sldId id="458" r:id="rId59"/>
    <p:sldId id="459" r:id="rId60"/>
    <p:sldId id="460" r:id="rId61"/>
    <p:sldId id="461" r:id="rId62"/>
    <p:sldId id="463" r:id="rId63"/>
    <p:sldId id="410" r:id="rId6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1" autoAdjust="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ustomXml" Target="../customXml/item2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32:33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13684 4855 119,'-3'0'12,"1"-2"2,0 2 1,-1-1 1,2 1-2,1 0-2,0 0-3,0 0 0,0 0-3,0 0-1,0 0-1,0 0-1,0 0-1,0 0 1,0 0-1,0 0-1,0 0 1,0 0 0,0 0-1,1 1 1,2 1-1,1 2 0,-1 0 0,2 3-1,-1-3 1,0 4-1,0-3 1,-1 4-1,2-1 0,0 1 0,0 0 1,0-1-1,-1 2 0,0-4 0,0 1 1,-1-1-1,2-1 1,-2 0 0,0 0 0,2-4 2,-1 2 0,-2-2 1,3-1 1,0 0 1,0-4-1,1-1 2,4-4-1,0-1 0,6-6-1,0 0 0,9-4-1,3-5 0,3-4-1,4-4 0,5-1 0,2-3 2,3-2-1,1-2 1,2 1 1,0-1 0,0 2 1,-2 0 0,1 3-2,-5 2 1,-2 5-1,-3 3-1,-7 4-1,-5 4-1,-3 2-6,-5 8-33,-6 0-35,-4 4-3,-4 2-137,-24-21 212,-4 2 0,-5-6 0</inkml:trace>
  <inkml:trace contextRef="#ctx0" brushRef="#br0" timeOffset="2445.1399">17762 6878 87,'0'0'16,"0"0"0,0 0 0,0 0-1,0 0-1,0 0-2,0 0-1,0 0-1,-2-3-2,2 1 0,0 0-1,0 1 0,0-1 0,0 2-2,0 0 0,0 0 0,0 0-1,0 0-1,0-2 0,0 0-2,0 1 0,0-1 0,0 1-1,0 1-1,0 0 1,0 0 0,0 0-1,3 1 1,-1-1 0,1 2-1,1 1 1,-1 1 1,0-1-2,1 2 2,0-3-1,0 3 0,0-1 0,-2-1 0,2 2 0,0 0 0,-2-3 1,2 3-1,0 0 0,-2-3 0,1 2 2,4 0-2,-5-4 0,0 3 1,2-3 0,-2 1 0,0-1 0,2 1 0,-2-1-1,0 0 2,1 0-1,2 0 1,-3 0 1,2-1 0,0 1 0,-1-1 2,0-2 0,5-2 0,0-2 0,2-3 0,1-3-1,5-6-1,4-2 0,4-8 0,6-6-1,8-7 0,8-5-1,9-8 0,8-6 1,9-6-1,9-5 2,6-5 1,5-4 0,4 1 1,0-3 1,0 4 0,-3 2 1,-6 6 1,-9 8-1,-10 7-1,-10 10-1,-11 10-3,-12 8-9,-10 7-42,-9 7-22,-9 8-194,-21 12 265,-5-3 0,-6 1 0</inkml:trace>
  <inkml:trace contextRef="#ctx0" brushRef="#br0" timeOffset="8860.5068">12043 9028 65,'0'0'7,"0"0"1,0 0 1,0 0-1,0 0 1,0 0 0,0 0-1,0-2 1,2 1-1,0 0-1,0 1 0,0-2-1,-2 2 0,0 0 0,2 0-1,0-1 0,0 1-1,-1-2 0,2 2-1,-2 0 0,1 0-1,0 2 0,-1-2 0,4 1-1,-3 1 0,1 0 0,1 1 0,3 2 1,-3-3-1,2 1 0,-3 1 1,2 1-1,-1-2 1,3 2-1,-4-3 0,2 3 0,-2-3 0,4 2 0,-5-1-1,5 1 1,-4-1-1,3 0 0,-4 0 0,4 2 0,-3-1 1,3-1 0,-3 0 0,4 0 0,-3-3 0,2 0 0,-2-1 1,4-4 0,0 0-1,3-2-1,0-2 1,3-2 0,1 2 1,1-3 0,3-1 1,2-4 0,4-2 2,2-2 0,6-4 1,4-1 0,6-3 1,3-1-2,6-3 1,3-1-1,4-3 0,2 1 0,1 0 0,0-3-1,-1 3 0,0-1-1,-2 4 0,-5-2-3,-1 8-10,-4 3-44,-6 6-9,-6 3-128,-13-4 191,-9 4 0,-15-3 0</inkml:trace>
  <inkml:trace contextRef="#ctx0" brushRef="#br0" timeOffset="13894.7948">10434 11185 65,'0'0'3,"0"0"0,0 0 1,0-3 1,1 1-1,0 1 1,0-2 0,-1 2 0,0 1 0,0 0-1,0 0 1,0 0 0,0 0-1,0 0 0,0 0-1,1-2 0,1 1 0,-1 0-1,3-2 0,-2 3-1,-2 0 1,0 0-1,2 0 2,0 3-1,0-3 2,1 2-1,2 1 1,-2 1 1,1-1-1,1 3-1,-1-2 1,1 3-1,-2-4-1,1 4 1,-2-3-2,2 3 0,-1-2 0,2 1 0,-1-1 0,1 1 1,-2-2 1,3 0 0,1-1 2,-2-2 1,4-1 1,0-4 1,4-1 1,0-3 1,4-4 0,1-3 0,5-2 0,3-4-1,5-4 0,6-1-2,2-6 0,6-2-1,2-1 0,5-2-2,-1-1 0,-1 1-1,0 0-1,-1 4 1,-5 1 0,-2 1-2,-2 7 0,-5 2 0,-4 3-2,-4 4-5,-6 5-11,-3 5-41,-5 1-8,-3 6-123,-16 1 189,-5 0 0,-3-3 0</inkml:trace>
  <inkml:trace contextRef="#ctx0" brushRef="#br0" timeOffset="20793.1893">12362 13258 60,'0'0'6,"-1"-3"3,1 2 0,0-2 2,0 2 0,0 0-1,0 1 0,0 0-1,0 0-1,0 0-1,0 0-1,0 0-2,0 0 0,0 0-1,0 0 0,0 0-1,0 0 1,0 0 0,0 0 0,0 0 0,0 0 0,0 0 0,0 0-1,0 0 0,0 0 0,0 0-1,0 0 0,0 0 0,0 0 0,0 0 0,0 0 0,0 0 0,0 0 0,1 2 0,1 0-1,2 3 1,-1-1 0,1 2-1,-1-2 1,3 4-1,-1-5 0,1 6 1,-2-4-1,5 3 0,-5-4 0,5 5 0,-3-4 0,0 1 1,-1-1-1,2 2 0,-3-4 1,4 3 0,-4-3 0,1 2 2,-2-3 1,4 0 2,-3 0 0,1-2 2,-1 0 0,2-2 0,0-2 1,3-3 0,0-1 0,4-4-2,3-2 1,2-5-1,5-2-1,5-5 0,4-4-2,4-4 0,6-5-1,3-3-1,3-2-1,2-3 1,1 0-1,3 0-1,-1 1 1,-2 4 0,0 1 0,-3 6 0,-4 3 0,-4 5 0,-1 4 0,-8 4-1,-4 5 0,-8 2-2,-2 4-3,-6 3-8,-5 0-14,-1 3-39,-1 4 0,-2-1-96,-6 12 162,-3 0 0,3-3 0</inkml:trace>
  <inkml:trace contextRef="#ctx0" brushRef="#br0" timeOffset="32944.8844">3896 15476 142,'0'0'1,"0"0"1,0 0-1,0-3 0,2 0-2,1 1 0,3-3 1,2 0 0,3 2 0,5 0 2,2-1 0,5 1 1,5-1 0,3 0 1,7 0 0,3 0-1,9-1 0,6 0-1,6 1 0,6-2 0,5 3-1,7 0 0,5 1 0,4 1 0,4 1 2,3 1 1,6 1 0,2 0 2,2 1-1,6 0 0,5 1 1,1 0-2,3 1-1,7 0 0,-1 0-2,2 2 0,3-2 0,-2 4 0,1-2-1,2 1 1,-1-2 0,-2 1 0,3-2 0,2 1 0,0 0 1,2-2 1,1 1 0,2-1 1,-2 2 1,2-4 0,1 3 1,-5-2-1,-1-2 0,1-1 0,-1 0-2,-5-1 0,4-1-1,-2-2 0,-1 0 0,1-2-1,1 0-1,-2 1 1,0 0-1,0-1 1,-2-1-1,-6 2 0,-2-1 0,-5-1 1,-6 2 0,-7-2 0,-3 1 0,-6-1 2,-8 1-1,-4 1 2,-7 1 0,-7 0 1,-5-1 0,-6 1 0,-6 2 0,-1-1-1,-6-1 0,-1 1 0,-5 0 0,-3 0-1,-5 1 0,-3 2-1,-6-2-3,-4 2-14,-5-1-47,-3-2-6,-4 0-136,2-15 204,0-3 0,-2-1 0</inkml:trace>
  <inkml:trace contextRef="#ctx0" brushRef="#br0" timeOffset="34839.9928">14369 14915 95,'-2'0'2,"0"-2"-1,0 2 1,2 0-1,0 0 1,0 0-1,0 0 1,0 0 1,0 0 2,0 0 0,0 0 0,0 3 1,0-1-1,0 3 0,1 0-1,1 3-2,-1-2 0,4 4 0,-2-1-1,1 2-1,-1-1 1,1-1-1,2-1 1,-1 1 0,-2-3 1,2 0 2,0-1 0,1 3 2,0-4 1,2-1 2,1-2 1,6-2 0,-2-2 2,7-4 0,0-3-1,6-2 0,4-5-1,3-3-1,6-6-1,3-6-1,8-4-3,3-6 0,7-5-2,9-4 0,5-2-2,7-3 0,3-3-1,6 1-3,1 1-7,4 1-13,-2 3-28,-2 7-9,-5 4-84,22-11 145,-18 11 0,-18 7 0</inkml:trace>
  <inkml:trace contextRef="#ctx0" brushRef="#br0" timeOffset="39862.28">12547 16470 99,'2'1'6,"0"0"0,2 1 0,-2 0 0,0-1-2,0-1-1,0 2-1,-2-2-1,0 0-1,0 0 0,0 0 0,0 0 0,0 0 0,0 0 1,0 0 0,0 0 0,0 0 0,0 0 1,0 0-1,0 0 1,0 0 0,0 0 0,1 0-1,0 2 0,1 0 0,0 1 0,-1-2 0,1 1 0,-1 0 1,0 0-1,2 1 1,0 1 0,-2-2 0,1 2 0,1 1 0,-2-1 0,1 0 1,0 0 0,-1-1 1,1 1 2,-1-2 3,4 1 1,0-1 4,0 1 0,4-3 1,5-3 0,0-2-2,8-7-1,6-2-3,7-8-7,11-7-14,14-6-43,13-10-7,17-12-105,128-96 167,-9 3 0,-12 4 0</inkml:trace>
  <inkml:trace contextRef="#ctx0" brushRef="#br0" timeOffset="73395.198">18315 9929 115,'0'0'10,"0"0"0,0 0 1,0 0 0,0 0-2,0 0-2,0 0-1,0 0-2,0 0-1,-3 2-1,3-1 0,-2 3-1,1 0 0,-3 3 0,4-1 0,-2 5 0,0-2 1,0 3-1,0 0 1,1 2-1,-1 1 0,0-1 1,2 3-1,-1 0 1,-1 2-1,1 1 1,0-1 0,1 1-1,-1 1 1,0-1-1,-2 2 0,1-2-1,-4 1 1,1-2-3,-1 0-7,-2-2-11,3-2-19,-1-1-11,2-2-48,3-9 98,2-3 0,-1 0 0</inkml:trace>
  <inkml:trace contextRef="#ctx0" brushRef="#br0" timeOffset="74086.2375">18247 9968 96,'4'-3'7,"4"-2"1,2-2 0,3 1 0,2 0-1,2 1-2,-1 1-1,2 3 0,-2-1-1,-1 5-1,0 0 1,-1 2-2,-2 2 1,1 2 0,-2 2-1,-1 0-1,1 2 0,-2 0 1,-1 1-1,0 1 1,-2-2 0,0 3 1,-3-2-1,-2 2 1,0 1 0,-2 1 0,-2-1 1,-2 1-1,-2 1 1,-2-2 1,-1 0-1,0 0 1,-2-1 1,-1-2 0,-2-1-1,3-2 1,-2 0-1,0 0 1,1-2 0,-2 0-1,1 2 0,-1-3 0,0 2-1,-1-3 0,0 0 0,0 0-4,1-3-3,0-2-8,0-1-13,3-2-24,3-1-5,2 1-47,5-4 101,4 3 0,1-1 0</inkml:trace>
  <inkml:trace contextRef="#ctx0" brushRef="#br0" timeOffset="75108.296">18713 10122 153,'-2'-2'10,"0"1"1,0 0-1,1 1 1,-2-1-3,1 1-3,-1 0-2,-2 2-2,1 0-1,1 4 1,-2-2-1,-2 4 0,2 0 0,-2 2-1,3-2 1,-2 3 0,3 1 0,0-2 0,0 2-1,1 0 1,1-2 0,-1 0 0,1-1 0,1 0 0,0-4 0,1 2 0,1-2 1,-1-1 0,2-2 0,0 1 0,-1-3 1,1 0 0,2-1 1,-1-2-1,1 1 0,1-3 1,-4 2 0,4-4-1,-3 4 1,3-6-2,-3 5 1,3-6 0,0 3-1,0-6-1,-1 4 1,3-4 0,-3 3-1,1-3 1,0 1 0,-2 1 0,0 1-1,-1 1 1,-1 1 0,1 2-1,-2 2 0,0 2 0,0 0-1,-1 2 0,0 0-1,0 0 1,0 0 0,-1 2-1,1 1 1,-1 2 0,1 3 1,-1 2-1,1-1 0,-1 4 1,2-2 0,0 1 0,0-2-1,1 2 1,1-5 1,1 3-1,-1-3 0,3-1 1,-2-1 0,3 1 0,0-3 0,1-1-1,-2 0 1,4 1-2,1-6-2,1 1-6,1 0-10,0-2-16,0 0-18,-1-2-70,2-5 123,-3-1 0,-2 0 0</inkml:trace>
  <inkml:trace contextRef="#ctx0" brushRef="#br0" timeOffset="75709.3304">18782 9353 61,'1'3'8,"2"2"1,0 3 1,2 5 2,-3-1-1,0 5 1,-1 3-1,0 1 0,1 3 0,0 3-1,1 2 0,0 1 0,1 3-2,0 1 0,2 2-1,-1 1-1,0 3-1,0 0-1,0 1-1,-1 1 0,-1 0-1,0-1 0,-3-2-1,2 0 0,1-5 0,1-3 0,0-1 0,3-4 0,0-3-1,3-3 1,-2-4 0,1-3-2,-2-3-3,-1-4-10,-3-2-22,1-1-18,-3-1-79,4 2 133,-1-1 0,-2 2 0</inkml:trace>
  <inkml:trace contextRef="#ctx0" brushRef="#br0" timeOffset="76526.3771">19169 10086 137,'-2'-2'8,"-1"-3"1,1 0 2,-2 0 1,-1 0-3,0-1-1,2 1-1,-2-1-1,0 2-1,0 1-2,2 0-1,-4 1-1,2 1-1,-1 1 0,2 1-1,-3 3-1,1 0 1,-1 2 0,2 3 0,-1 2-1,2 1 1,-1 1-1,0 1 2,3 0-2,0 0 2,1 1-1,1-2 1,1-1 0,1-3 1,2 0-1,1-1 0,0-2 1,0-1 0,3 1 0,-2-4 1,4 1 0,-3-3 1,0 0 0,0-2 1,1-1-1,-3-1 1,2-4-1,-4-1-1,2-2 1,-1 0-2,1-5 0,-2 0 0,-1 0 0,-1 1-1,2-2 1,-1 3-1,-1-1 1,0 5-1,0 0-1,0 3 0,0 3-1,-1 1 1,0 1 0,0 2 0,2 3-1,-1 2 1,2 1 1,-2 5 0,2 2 0,2 0 1,-1 1-1,0 0 1,0 0-1,1-1 0,2-1 1,0-1-1,2-4-2,-2 0-4,4-3-9,-3-1-17,0-3-20,1 0-77,4-14 129,-3 1 0,-1-1 0</inkml:trace>
  <inkml:trace contextRef="#ctx0" brushRef="#br0" timeOffset="77098.4098">18824 9902 187,'5'-3'14,"3"-1"1,5-1-1,5 0 0,4-2-8,3 0-17,5 1-42,0 0-1,2-1-78,10-1 132,-7 2 0,-8 0 0</inkml:trace>
  <inkml:trace contextRef="#ctx0" brushRef="#br0" timeOffset="78451.4872">18060 10725 62,'8'0'5,"0"-2"0,2 2-1,0-1 0,0 1 0,5-2-1,-1 1 1,2 0 0,3-2 1,3 1 2,3-2 0,2 0 2,3 0 0,3-2 1,2 0-1,2 1-1,1-2-1,1-1 0,3 3-2,-2-2-1,2 0 1,1 0 0,1 2 2,1-2 0,0 0 2,1 1 0,0 0 0,-2 1 1,0-1-1,-1 2-2,-4-3-1,-2 2-2,-2 0 0,-2-2-2,-4 2-1,-2 1 0,-3-2-1,-2 1-3,-4 0-9,-2 0-24,-2 1-22,-2 1-110,-3 0 168,-2 0 0,0 0 0</inkml:trace>
  <inkml:trace contextRef="#ctx0" brushRef="#br0" timeOffset="80960.6307">17796 9714 63,'0'-2'2,"0"1"1,0-1 0,0 2 0,0 3 1,0 5 0,1 3 0,0 6-1,1 6-1,2 0 0,0 6-1,1 2 0,1 3-1,4 2 0,-2 1 0,0 1 1,1 3 0,-1 0 1,-2 0 0,0 1 2,-1 2-1,1 1 2,-4-1 0,1 2 0,0 0-1,0-5 1,0 3-1,0-4-1,0-3 0,-1-3-2,1-4-2,0-3-10,-1-4-20,-1-2-11,-1-4-16,-6-8 58,2-4 0</inkml:trace>
  <inkml:trace contextRef="#ctx0" brushRef="#br0" timeOffset="82116.6968">17776 9581 74,'5'-3'5,"4"-1"0,1-1 0,4 1 2,5 0-2,1 0 2,1 1-1,5 1 0,2-1 0,3 0 0,4-1 1,4-3-2,4 2 0,6-3 0,3 0-1,4-3 0,3 2 0,1-1-1,4 0 1,0-1-2,-2 3 0,2-3 0,1 2 0,-3-1-2,1-1 1,-1 3 0,1-2-1,-3-1 0,-3 3 1,-4-1-1,-1 1 1,-5 1 0,-4-1 0,-5 2 0,-5 1-1,-3 0 1,-4 1 0,-3 1-1,-4 0 0,-3 2 0,-6 0 0,1 1 0,-4 0 0,-1 0-1,-2 0 1,1 1 0,-3-1-1,2 1 1,-2 2 0,2-1 0,-1 0 0,3 3 0,0-2 0,-1-1 0,3 3 0,1 1 1,-1 3-1,1-1 1,0 3 0,-2 3 0,-1 0 0,0 4 0,-1 1 1,-1 4-1,-2 0 0,1 2 0,0-1 0,-1 5 0,-1-1-1,0 2 1,-1 1-1,2 3 0,-2 0 1,-2 2-1,2 3 0,-1-3 0,1 3 0,-1-3 0,1 0 0,-1-2-1,1-2 1,0-3 0,-1-2 0,0-2 0,-1-1 0,-1-2 1,1-1-1,-1-2 0,-3-2 1,-3-2 1,1-1 0,-3-1 1,-2 0 2,0-3 1,-3 0 1,1-1 0,-3-1 0,0-1 0,-2 0-1,-2 0 0,-3 1-1,-3 1-2,-6 1-1,-6 4-1,-3 2-4,-8 2-17,-5 4-37,-5 3-2,-6 2-75,-80 23 134,11-6 0,7-4 0</inkml:trace>
  <inkml:trace contextRef="#ctx0" brushRef="#br0" timeOffset="86025.9204">19727 9590 53,'-1'-2'5,"1"0"1,0-1 1,0 1 1,0 2 1,0 0-2,0 0 1,0 0-1,0 0 0,0 0-1,0 0 0,0 0 0,0 0-1,0 0 1,0 0 0,0 0 0,0 0 0,0 0 0,0 0 0,0 0-1,0 0-1,1 0 0,1-3 0,0 3-1,3-2 0,0 0 0,0 1 0,-1 0 0,5-1 0,-1 0 0,2 0 1,-1 0-1,3-3 1,0 2-2,-1-2 0,4 1 0,-1-1 0,2-2 0,-1 4-1,2-5 1,1 2 0,0 1 1,0-2 0,0 1-1,0 1 1,-2-1-1,2 1 0,-2-2 0,-1 2-1,1 0 0,-1 0 0,0 0 0,-1 0 0,-4 2-1,3-1 1,-4 2-1,-2 1 0,0-1 0,-1 1-3,-4 1-4,-1 0-8,-1 0-14,1 0-17,1 1-10,0-1-51,-1 3 107,-1-3 0,-1 1 0</inkml:trace>
  <inkml:trace contextRef="#ctx0" brushRef="#br0" timeOffset="86450.9447">20125 9389 102,'3'0'6,"0"0"0,2 1 0,3 0 0,1 1-1,0-1-2,0 2 0,-2-1-1,0 2 1,-2 0 0,0 3 1,-3-1-1,0 0 1,-2 1-1,-2 3 0,0-1-1,-3 1 0,0 0-1,2 2-1,-1-3-7,0 1-15,-1 1-21,3-2-52,-3 5 95,2-4 0,-1-1 0</inkml:trace>
  <inkml:trace contextRef="#ctx0" brushRef="#br0" timeOffset="87418.0001">20543 9322 104,'1'-3'9,"2"0"0,0-1 1,1-3 1,-1 0-2,1-2-2,-1 1 0,0-3-2,-1 2 0,0-1 0,0 1-1,0 2 0,0-2 0,-1 2-1,-1 1-1,1 1 1,-1 0-1,0 3-1,0-2-1,0 2-1,0 0 0,0 0 0,0 0 1,0 2-2,0 2 1,0 1 1,0 3 0,0 2 0,1 2 1,-1 1 0,0 3 0,3-1-1,-3 1 1,1 2 0,0-1-1,0 2 1,0-1-1,0 1 0,-1-1 0,1-1 0,0-1 0,0-1-4,-1-2-7,2 0-14,-2-3-14,2-1-9,-1-1-29,0 2 77,1 1 0</inkml:trace>
  <inkml:trace contextRef="#ctx0" brushRef="#br0" timeOffset="87822.0232">20537 9500 115,'2'-1'19,"-1"0"-2,4-1-1,-1 1-3,1-1-1,0 0-2,2 0-1,-3-1-1,3 1-1,2 0-1,-2 1-1,1-1 0,-1 0-2,3 1 0,-4 0-3,5 0-9,-4 1-23,2 0-22,0 1-99,7-1 153,-6 0 0,1 0 0</inkml:trace>
  <inkml:trace contextRef="#ctx0" brushRef="#br0" timeOffset="89008.091">20501 9041 74,'-1'-2'7,"0"-1"1,-1-1 0,1 3 0,-1-3-1,-3 2-1,1-1-2,-1 3-1,3 2-1,-6-2-1,5 1 0,-5 1 0,3 2 0,-3-1 1,2-1-1,-3 6 1,0-2-1,-3 4-1,5 0 1,-6 5-1,5-1 0,0 1-1,0 3 1,1 2-1,0 0 1,2 0 0,0 1 1,-1-2-1,2 0 1,2 0-1,-1 1 1,0 0-1,1-2 1,0 3-1,2-1 1,-1 1-1,0 0 0,0 1 1,1 0-1,0-1 0,0 1 1,0-2 0,2 1-1,-1-1 2,3-1 0,0-2-1,1 1 2,2 0 0,3-3 0,0 2 1,-1-2 0,6 1 0,-1 0 1,1-2 1,-1 2-1,3-4 0,-1 0 1,2-2-1,1-3 0,-2-3-1,2-3 0,1-2 1,-2-5 0,2-1 0,-2-3 0,0-3 1,-1-1-1,0-2 0,1-2 0,-1-1-1,1 1 0,-1-4-2,2 1 1,-2-2-1,0 0 1,-3-2 0,-3 0-1,-1-1 1,-5-1 0,-1-1 0,-4-2-1,-1 1-1,-5 0-1,0-3-3,-3 3-6,-4 0-18,-1 2-32,-4 3 0,1 5-75,-26 4 134,3 6 0,2 4 0</inkml:trace>
  <inkml:trace contextRef="#ctx0" brushRef="#br0" timeOffset="89779.1351">19998 10282 85,'19'7'9,"6"3"3,5 1 2,3 0 1,4 2 1,3 0-1,0 0 0,-3-2-1,-1-1-2,-3-2-2,-5 1-2,-1-4-2,-5 0-1,-4-1-3,-1-1-8,-7 0-17,-2-1-29,-2 1-2,-2-1-49,-3 1 103,0-3 0,1 2 0</inkml:trace>
  <inkml:trace contextRef="#ctx0" brushRef="#br0" timeOffset="90599.182">20546 10430 103,'0'-2'8,"0"1"0,1-4 0,0 1 1,0-2-4,-1 2-1,1-3-2,-1 4 1,4-1-1,-1 0 0,0 0 1,-2 3-1,4-1 1,-1 0 0,0 3-1,1 1 1,3 1-2,-5 0 1,4 5-1,-1-1 0,0 3 0,1 0 1,-2 3-1,-1-2 1,0 2-1,-2 1 1,-2 0-1,0 1 0,-2-1 0,-1 2 0,-2-3 0,-1 1 0,-4-3-1,2 1-1,-1-3 0,-1-1 0,0 1-1,0-3 0,0-2 0,2-1-1,1-1 1,1 0-1,2-2 2,-2-2-1,3 0 1,1-2 1,0-1 0,1 0 2,2 0-1,2-1 2,-1 1-2,3 1 1,0 1 0,1 1 0,-2 0 0,4 1 1,-3 2 1,3 1 1,0-1 1,1 3 1,1 0 2,1 1-1,-1 0-1,1 1 0,0-1-1,1 1-2,0-1-1,-2 1-4,1 0-6,-3-2-12,-2-2-26,0 2-10,0 0-71,0-6 126,2 2 0,-3-2 0</inkml:trace>
  <inkml:trace contextRef="#ctx0" brushRef="#br0" timeOffset="91247.2191">20560 10265 79,'-7'-1'3,"-2"1"1,-2 0-1,-2 3 1,-1-1-2,-2 4 0,3 1 1,-4 2 0,1 1 0,-1 4 1,0 2-1,0 1 1,1 3 0,-1-1-1,5 4 0,-2-1 0,5 1-1,2 0 1,3 1 1,0-2 0,4 2 1,2 0 0,0-2-1,3 2 2,1 0-1,1-2-1,1 0 0,1-1 0,0-1 0,2 0 1,2-3 1,0 1 0,2-3 1,3-1 0,2-3 1,2 0 0,3-5 0,-1-2-1,3-4 1,-1-3 0,1-1 0,-1-6 0,-1-2 0,-4-4-1,1-1-1,-3-3-1,-5-4-1,-2-1-2,-4-2-2,-6-3-4,-4 1-6,-6 0-15,-4 0-35,-4 3-3,-7 2-85,-35 0 148,3 6 0,0 6 0</inkml:trace>
  <inkml:trace contextRef="#ctx0" brushRef="#br0" timeOffset="91834.2527">19364 10914 96,'36'26'17,"2"6"0,4 1 0,5 2-1,2 1 1,1 1-3,2-2-1,-1-1-3,1-1-1,-2 0-2,-3-2-1,-1-1-1,-3 0-1,-1-1-1,-2-4 0,-3 1-1,-1-2 0,-4-3-1,-2-2-5,-5 0-8,-2-3-16,-8-5-25,-1 3-2,-6-5-52,0 0 107,-5-1 0,3-1 0</inkml:trace>
  <inkml:trace contextRef="#ctx0" brushRef="#br0" timeOffset="92520.2919">20476 11494 92,'2'0'7,"-1"3"1,5-3 3,2 0 0,1 0-2,-1-3 0,5 3-1,-2-1-2,1 2-2,0 2-1,-1 0-2,-3 1-2,1 3-1,-4 1 0,0 1-2,-3 2 0,-1 2 0,-3 0 0,-2 1 0,-1 1 1,0-3 0,-3 0 2,3-1 1,2-5 1,-3 1 1,4-5-1,0 1 0,0-3 0,1 3 0,2-3 0,1-3-1,2 3 0,-1 0 0,2 0 0,-1 0 0,2 4-1,-1-1 1,0 3 0,0 1 0,2 2 0,-3 0 0,3 2 1,-1 0 0,-3-1 2,1 0 1,-2 2 0,0-5 2,-3 2 1,0-2 1,-2 2 0,-2-3 0,-4 0 0,2 0-1,-5-2 0,1 0-2,1-4 0,-2 3-2,0-3 0,0 0-2,1-3-3,0 3-4,3 0-7,0-3-12,0 3-22,3-1-5,2 0-36,1-6 88,2 1 0</inkml:trace>
  <inkml:trace contextRef="#ctx0" brushRef="#br0" timeOffset="93380.3411">20548 11298 104,'-4'0'4,"0"0"1,-3 0-1,1 0 1,-1 3-1,-1 0 0,-2 2-1,2 1-1,-3 1-1,-2 3 0,2 0-1,-1 2 1,0 2-1,-3 1 0,2 0 0,-1 4 0,1 0 0,-1 1 1,1 0-2,2 4 1,0-2-1,0 3 1,5 0 0,-2 1-1,1 3 1,3-3 1,2 1 0,-1-2 1,3 2 0,0-4 1,0 2 1,2-3 0,0 1 0,1-1 2,1 0 0,1 0 0,2 0 1,-1 0 0,2 1 0,1 0 0,3-1-1,-1 0 0,3 0-1,1-1-1,2-4 0,2 1-1,2-2 0,3-4-1,1 0-1,1-4 1,2-1-1,0-5 0,3 0 1,1-4-1,0-1 0,3-4 1,-2-2-1,-1-2 1,1-2 0,-2-2 0,-2-2 1,-2 0 0,-1-4 1,-6-1 0,1-2 1,-1-2-1,-3-2 0,0-3-1,-2-2 1,1-1 0,-4-1 0,-3-1 2,0 0-1,-4-2 0,-3 1 1,-3 0-1,-5 1-1,-5 2-1,0 0-4,-6 0-8,-2 3-23,-6 1-33,-1 0 0,-4 5-93,-32-16 158,3 3 0,6 5 0</inkml:trace>
  <inkml:trace contextRef="#ctx0" brushRef="#br0" timeOffset="96227.5039">21083 9082 60,'-1'0'1,"1"-3"0,-1-2 0,0 3 1,1-1-1,0 2 1,0-2-1,0 3 0,0 0 1,0 0-1,0 0 2,0 0-1,0 0 2,0 0 0,0 0 0,0 0 1,0 0 0,0 0-1,0 0 0,0 2 0,2-1-2,-1 1 0,2 0-1,-1 0 0,-2-2-1,0 0 1,0 0 0,1 1-1,0 1-2,0 0-6,0 1-15,-1 0-14,0-1-13,-3 4 50,1 0 0</inkml:trace>
  <inkml:trace contextRef="#ctx0" brushRef="#br0" timeOffset="101098.7826">20557 9007 88,'-2'-2'4,"0"0"1,-1 0 0,2 0 0,0 0-1,1 2-2,0 0 0,0 0-1,0 0 1,0 0-1,1 2 0,0 0 0,-1 0 1,5 2-1,-2-1 0,2 2 1,0-2 1,2 1-1,-2-1 2,5 3-1,-3-3 1,2-1 1,-1 1-1,2 1 0,-5-2-1,4 1 0,-5 0-1,4 0-1,-3-1 1,0 3-2,-2-1 0,2 2 0,-2 2 0,4 3-1,-4 0 1,3 2 0,-2 4-1,2-3 1,-2 3 0,2 0 0,-1 1 1,-1 0 0,1-1-1,2-2 1,0 2-1,0 0-7,1 2-12,-3-1-24,1 0-1,1 2-11,-5 9 55,0-5 0</inkml:trace>
  <inkml:trace contextRef="#ctx0" brushRef="#br0" timeOffset="104512.9778">21103 9106 101,'0'-3'9,"-1"0"1,0-1 1,0 1 1,0 0-1,1 0-1,0 1 0,0 2-2,-2 4 0,2-1-1,0 2 1,0 2 0,2 3-2,-2 1 1,2 3-3,0-2 1,0 2-1,-1 0-2,1 1 0,0-1 0,-1 1-1,0-1-1,0 1 1,-1 1-1,0-1 0,0 0-1,-1-1-4,1-1-9,-1 1-10,0-5-11,1 1-4,0-3-90,2-2 129,-1-1 0,2-1 0</inkml:trace>
  <inkml:trace contextRef="#ctx0" brushRef="#br0" timeOffset="104986.0049">21095 9109 113,'5'-6'4,"2"2"0,2-2 1,1 2-1,4 0-1,-1 4-1,2 0-1,-2 2-2,1 3 2,-1 0-2,-2 5 1,0 1 0,-1 2 0,-3-1 1,0 2 0,-2 1 1,-1-1 0,-4 0 0,2 0 1,-4-2-1,2-1 1,-3 1 1,0 0 0,-1-4 2,-2 1 0,2-2 0,-1 0 0,0-3 1,-1 4-1,-3-2-1,0-1-1,2-1-2,-4 1 0,2-1-6,-1 2-8,1-4-18,2 1-19,0 0-65,-2 1 114,4 0 0,0-1 0</inkml:trace>
  <inkml:trace contextRef="#ctx0" brushRef="#br0" timeOffset="105682.0447">21446 9213 150,'0'0'7,"0"0"-1,-2-2 1,0-1 0,1 1-2,-3 0-2,1 1-2,0 1-1,-1 3 0,-3 2-1,0 2 1,-2 3 0,-2 1-1,2 0 1,1 0 0,0 1 0,3 0 0,1-1 2,2-2-1,3 0 1,2-1 3,4-3 0,-1 0 2,4 2 1,-4-7 0,4 3 0,-2-4 1,0-1-2,-2-1-2,1-2 0,0-4-2,-1-1-1,-1 0-1,1-3 0,-1 0-1,-1 1 1,-1-2-1,0 1-1,-1 4 1,0-1-1,-1 3-1,-1 2 1,0 2-1,1 1 0,1 2 0,0 2 0,2 1 1,-2 4 0,5 0 1,-3 3-1,2 2 1,-3-2 0,2 2 1,-1-4-1,1 1-2,-1 0-3,3-3-6,-2 0-11,2-1-17,2-2-15,1-1-62,7-12 116,1 1 0,-4-3 0</inkml:trace>
  <inkml:trace contextRef="#ctx0" brushRef="#br0" timeOffset="106150.0715">21613 8763 119,'0'0'12,"0"0"-1,0 0 1,0 0 1,0 0-4,0 0-3,0 2-2,0 1-1,0 4 0,2 3 0,-2 4 2,3 1-1,-1 2 1,0 2 0,0 3-1,1-1 0,-2 1 0,1 3 0,1-1-1,-1-3-1,0 4-1,1-4 0,-1 2-1,0-1 1,1-1-1,-1 1 0,0-5-1,-1 1-3,0-3-8,0-2-13,-1-4-18,-1 0-9,1-3-49,-4-1 101,2-1 0,-2 1 0</inkml:trace>
  <inkml:trace contextRef="#ctx0" brushRef="#br0" timeOffset="106385.0849">21577 9168 137,'2'-1'2,"2"-1"-9,5 1-17,-1-1-14,1 2-32,11-2 70,-1-1 0</inkml:trace>
  <inkml:trace contextRef="#ctx0" brushRef="#br0" timeOffset="106921.1156">21814 9131 120,'-2'0'4,"1"0"-1,-4 1 2,1 0-1,-3 5-2,3-1-2,-3 3 1,2 0-1,0 4 0,0 0 1,-1-1 0,3 0 2,2 1 1,0-4 1,3 1 1,0-3 1,4 0 1,-2-3-1,3 0 0,1-2-1,-1-1 0,3-4-2,-3 1 0,1-3-1,-2 0 0,4-6-1,-3 3 0,-1-4 0,-1 3 0,0 0-1,-2 3 0,0-2 0,-1 4-1,-2-1-1,0 1 1,2 1-1,-2 2 1,0 1 0,1-1 0,0 5 0,0 1 1,2 2 1,-1 3 0,2-2 0,-1 5-1,3-2-2,-1 0-10,0-3-35,1 3-6,2-3-69,15 0 121,-3-4 0,4 1 0</inkml:trace>
  <inkml:trace contextRef="#ctx0" brushRef="#br0" timeOffset="107722.1614">22510 8828 185,'2'0'9,"0"0"0,1 0 0,-2-2 0,2 2-3,-2-1-3,1 0-1,-4-1-1,0 1-1,-3 0 0,-2 0 0,0 2-1,-3 2-1,-1 0 1,1 3 0,-2 2 0,2-1 0,-1 3 0,0 0 0,1 1 0,1 1 0,0-1 0,2 1 1,2 0 0,1-2 0,2 2 0,0-5 0,5 3 1,2-3-1,1-2 2,2 1-2,3 0 1,-2-1 0,2-3 0,-1 0-1,-1 0 1,-1-1 0,-1-1-1,-4 1 1,1-1 0,-1 0-1,-3 0 1,0 0-1,-2 2 0,1 0 0,-3 3 0,-3 2 0,1-2-1,-2 4 1,-2 1-1,1 0 0,2 4 0,-1 3 0,3-2 0,3-1 0,-1 1 1,3-1 0,2-1 0,0-4 1,2 1 0,2-4-1,3 0-6,2-4-16,3 4-23,2-5-6,1-2-52,19-9 103,-3 0 0,-4-2 0</inkml:trace>
  <inkml:trace contextRef="#ctx0" brushRef="#br0" timeOffset="108224.1901">22672 9056 161,'0'0'6,"0"0"1,0 0-1,2 1 0,2 7-1,0-1-1,1 6-1,0 1-1,-1-2 0,-1 3 0,1-2 1,-2-4 2,-1-2 1,1-2 0,-1-3 0,-1-2 0,0 0 0,0-2 0,0-4-1,-1 0-3,-1-4-1,1-2 0,0-3-2,1 3 1,-1-2 0,2-2-2,1 3 1,1 0 0,1 4 0,2-1 0,1 1 0,1 4 0,1-2 0,2 0 0,-1 4 1,1 0-1,0 3 1,-1 3 0,2-2-1,-1 4 1,0 1 0,-1 1 0,-1 2 0,-1 1 0,1 1-1,-3 1 0,0 3-3,0-2-12,-2 2-22,2-3-16,-1 1-76,9-4 130,0-2 0,-2-5 0</inkml:trace>
  <inkml:trace contextRef="#ctx0" brushRef="#br0" timeOffset="109252.2489">23070 8946 147,'-1'-2'5,"0"0"-1,-3-1 1,2 1-1,-1 0-1,-2 2-1,1-3-1,-2 6-1,-1 2 0,-1 2 1,-1 2-1,-1 3 0,2-1-1,-1 3 1,2 0 0,2-2 1,2-3 0,2 2 1,1-4 1,4 0 2,2-3 0,2 0 1,1-2-1,3-4 1,-2-1 0,0-2-2,2 0 1,-2-4-1,1 1-2,-2-4 1,-1 3-1,-1-2 0,-2 2-1,1 0-1,-3 3-1,-1 2 0,-1 1 0,0 1-1,-1 2 0,0 0 1,2 2 0,-1 2 1,0 2 0,0 4 0,0 3 0,0 3-1,0 1 1,0 3 0,2 4-1,-1 0 1,1 2-1,-1 1 1,4-1 0,-3 1 0,-1-3 0,0 1 1,-2-1-1,-2-5 1,-1 0 1,-2-2-1,-3-2 1,2-2 1,0-5-1,-2 0 0,1-3 1,-1-3-1,2-1 0,-1-2 0,0-4-1,4-1-1,1-2 0,1-4-1,2 0-2,1-1 1,0-3 0,2-1-1,1 0 0,1-3 1,-1 3 0,3 0 1,1-2 1,-1 2 0,2-2 1,0-1 0,-1 0-1,2-1 1,0 0 0,-1 1 0,-2 0-1,3 1 1,-4 2-1,0 1 0,-1 3 0,-1 2 1,0 3-1,-1 1 0,-1 1 0,1 2-1,0 1-1,0 0 0,-2 2 0,0-1 0,-2 2 0,0 0 0,-3 3 0,0-2 0,0 4 1,0-2 1,-2 6 1,3-2 1,-1 1-1,2 1 2,2 2 0,0 0 1,1-4 1,1 1 1,2 1 0,-1-4 1,4 2-1,-1 0-1,2-4-1,-2 0-3,7-1-7,-6-3-13,4 1-21,-4-1-17,4-2-91,4-14 148,-1 5 0,-3-5 0</inkml:trace>
  <inkml:trace contextRef="#ctx0" brushRef="#br0" timeOffset="109929.2876">23390 8940 149,'0'0'6,"1"0"-1,0 3 2,2 1-1,0 0-1,-1 4 0,1 1-1,1 1-1,-1 0 1,-1 0-1,-2-1 1,2-2 2,-1-2 0,-1 0 0,-1 0 0,1 0 0,-2-3-1,2-2 0,0 0-1,-1-2-2,0-3-1,1-2 0,0-3-2,2-1 1,2-2-1,-1 1 0,2 0 0,2-1 0,0 1 0,0 1 0,2 1 1,-4 3-1,5 2 2,-5 0-1,3 5 1,0 0 0,1 2 0,-1 5 1,1 1-1,-3 1-1,4 3-1,-3-2-9,-1 2-13,-1-2-21,0 0-9,0 2-64,0 2 117,0 1 0,0-1 0</inkml:trace>
  <inkml:trace contextRef="#ctx0" brushRef="#br0" timeOffset="110341.3112">23656 8952 151,'2'-3'10,"1"1"3,2-5 2,1 2 0,2-1-3,1 0-3,-2-2 0,0 3-2,0-2-2,-1-1-2,-2 2-1,1-4-1,-3 5-1,-2-4 0,0 4-1,0 0 1,-1 2-1,-2 0 0,-1 4 0,-2 0 0,-1 5 0,0 1 1,-1 3 0,0 0 0,0 3 1,4 0 0,0-2-1,0 0 1,3-1 0,1-1-2,0-1-5,3-3-12,2 2-16,1-2-14,4-2-95,17-4 143,-2-1 0,0 1 0</inkml:trace>
  <inkml:trace contextRef="#ctx0" brushRef="#br0" timeOffset="110708.3322">23813 8865 79,'-3'2'4,"-1"2"1,0-1 2,1 3 2,-1 0 0,1 3 2,1-3 1,1 4 0,1-3 1,2 3 0,-1-3 0,3 2-1,-1-3-2,4 3 0,0-4-3,2-1 0,3-1-1,1-1-2,0-2-1,1-2 0,2 0-1,-2-3-1,1 0-2,-3-2-6,0-1-14,-5-1-25,1-3-8,-4-1-69,-3-4 123,-1 2 0,0 2 0</inkml:trace>
  <inkml:trace contextRef="#ctx0" brushRef="#br0" timeOffset="111444.3743">24011 8843 172,'3'0'10,"2"-3"2,-1 1-1,4-1 1,-1 1-4,3 0-2,-4 2-3,4 1-1,1 3 0,-4 3-2,2 1 1,0 3-1,0 1 0,-3 0 0,1 0 1,-2 0 1,-3-4 1,0 1 0,-1-1 1,-4-3 0,2-2 2,-4 0-1,0-2 1,-2-4-1,3 1-2,-4-5 1,3 1-2,2-3-1,2-1-3,1-1-3,2-2-5,3 1-3,3-2-4,-1 0-4,3 1-4,1 3-1,1 1 2,0 0 4,-1 3 3,-1 4 3,-3-1 5,1 3 5,0 2 7,-5-1 4,2 2 3,-2 0 3,-1 5 3,-1-2 2,-1 3 0,2 1-1,-1 3-2,1-2-3,-2 1-2,2-1-4,0 0-5,1-4-21,-3 2-30,0-4-2,0 0-53,5-7 105,1-1 0,0-2 0</inkml:trace>
  <inkml:trace contextRef="#ctx0" brushRef="#br0" timeOffset="112798.4517">24297 8862 161,'0'0'9,"0"0"0,0 0 1,0 0-1,0 0-3,0-2-1,1-1-2,0-2-1,1-2-1,-1 0 0,2 0-1,0-2-1,0 1 0,1 1 0,4-1 0,-3 3 0,1-2 0,0 5 1,3-3 0,-4 4 0,5 2 1,-2 1-1,4 3 1,-4 0 0,3 2-1,-3-1 1,1 3-1,-3 0 1,0-1-1,-3 1 1,2 0-1,-5-1 0,0-3 0,-2 1-1,-3 0 1,2-4-1,-2 1 1,1-2 0,1 0 0,-1-2 0,0-1 2,-1-2 0,3-2-1,0-2 1,2-1 0,1-2-1,0-1 0,1 1 1,3-1-1,0 1 0,0-1 0,-2 3-1,3 1 1,-2 0-1,3 2 0,-3 3-1,5-1 1,-1 3-1,4-1 1,-1 4 0,4 1 0,-1 1 0,-1 2 0,4-1 0,-4 2 1,1 0-1,-2 0 0,-2-2 1,-1 2-1,-4-2 1,2-1 0,-1-1 1,1 0-1,-2-1 1,1-2 0,-3-2 0,3-2-1,1-1 1,-1-2-1,-1-1 0,1-5 0,-1 2 0,-1 0 0,1 0-1,-3 1 0,-1 2-1,1 1-1,-1 3 1,-1 0-1,-1 0 0,-1 3 0,-2 2 0,0 0 1,-1 3 0,0 3 0,-1 1 0,2 0 1,-1 3 0,0-1 0,1 0 0,2 0 0,0 1 0,2-1 0,0 0 0,1 2 0,1-1 0,0-1 1,3 2-1,-2 1 0,0-1 0,-1-1 0,1 1 1,-2 0-1,0 0 1,-1 1 0,-2-2 0,0-1 0,-1 1 0,0-1 1,-2-3 1,-1 2 0,1-1 1,-3 1 2,0-4 0,-3 2 2,1-2 1,-3-1 0,1-1-1,-2 0-1,-2-1-2,1-2-7,-3 0-29,2-2-29,0 2-3,0-3-92,-8-13 155,4 2 0,1-2 0</inkml:trace>
  <inkml:trace contextRef="#ctx0" brushRef="#br0" timeOffset="118389.7715">21135 9664 75,'1'0'5,"3"-1"0,-1 1-2,3-2 1,-2 2-1,5 0 0,-1-1-1,0-1 0,2 0 0,2 2 0,-1-3 0,1 1 0,-2 0-1,2-1 1,1 1 0,-3 0 1,1 0-2,-3 1 1,1-1-1,-3 1 0,5 1-1,-2-1 1,4-2-1,1 3 0,2 0 0,2-3 1,-1 2-1,4-1 1,-2 0-1,0 0 1,0-1-1,0 2 0,-2-2 1,2 0-1,0-2 0,1 3-1,1-1 1,1 0-1,1 0 1,1 0 0,-1 0-1,2-1 1,-2 1 0,-1 1 0,1-1 0,-1 0 0,-1 0 1,-1 0-1,1 1 0,-3-1 1,1 1-1,1-1 1,-1 0 0,2 0 0,1 0 0,-1 0 0,1 0-1,1 0 1,-2-1 0,2 2-1,-1-1 1,2 1-1,-3-1 0,2 1 0,2 0 0,-1 0 0,-3 1 1,2 0-1,0 0 0,-2 0 1,-2-1-1,2 1 1,1-2-1,-2 2 1,4-3-1,-1 4 1,2-3-1,2-1 0,1 1 1,3 0-1,0-1 0,2 1 0,-1 1 1,1-1-1,1 0 1,-3 0 0,-1 0-1,1 2 1,-4-2 0,1 0 1,-1 0-1,0 1-1,-2-1 1,1 1 0,1-3 0,0 2 0,-1 0-1,2 1 1,-1-2 0,3-1 0,-1 3 0,2-3 1,1 0-1,1 1 0,-1 1 0,2-2 0,-1 0 0,1 0 0,-1 2 0,-1-2 0,-1-1 1,-1 3 0,0-2 0,0 0 1,2 1 0,-2-3 0,2 2 1,0 2-2,3-4 0,0 0 0,2 4-1,0-4 1,1 2 0,0 0 0,-3 1 1,-1-1 1,-2 2-1,-3 0 1,0 0 0,-3 0 0,-1 0-1,-1 1-1,1-1 0,1 1-1,-1-1 1,-1-1-2,-1 4 1,1-3-1,-2 1 1,-2 1-2,-3 0-1,0 1-10,-4 0-27,0 0-14,-3 0-73,0 1 126,-1 0 0,-3-1 0</inkml:trace>
  <inkml:trace contextRef="#ctx0" brushRef="#br0" timeOffset="121654.9583">20629 10326 57,'2'-3'2,"4"-1"0,-1 0 2,4 0 1,1 2 2,5-1 0,-2 1 2,4-1 0,-2 3 0,2 0 1,-1 0-2,0 3-2,-2 0-1,-1 1-2,-2 1 0,0 3-1,-1 1-1,-1 1 0,-2 2 1,1 2 0,1 0 0,-3-1-1,0 1 0,-1-2 1,-2 1-1,0-4 0,0 4 1,-2-3-1,-1 1-1,0 1 1,-2 1 0,-1-2-1,1 1 1,-1 1-1,1-1 0,0 0 0,-1 0 0,0 1 0,0 0 0,1 0 0,0-1 1,-1-1-1,1-1 1,-2 0-1,2-2 1,-1 1 0,0-2 0,0 1 0,1-3 0,-3 2 0,2-1 1,-2 1-1,2-3 0,-2 3 0,2-4-4,-2 2-10,2 1-22,0-1-11,0 3-38,-10 7 84,3-4 0</inkml:trace>
  <inkml:trace contextRef="#ctx0" brushRef="#br0" timeOffset="130990.4923">21175 10418 149,'0'0'10,"0"0"2,1 1 1,0 2 2,0 0-4,0 2-1,0 5-2,-2-1 0,0 3-2,1 0-1,-1 2-2,1-1 0,0 3-1,0 0-1,0 0-1,0 0 0,1 0 0,-1-2 0,1 2-2,0-3-1,-1-3-2,0 0-2,1-3-2,-1-4-3,0-1-2,0 3 0,-1-8 0,0 1 2,0-3 1,-1-3 1,-1-4 4,3 0 3,-1-2 1,0-2 2,0 0 0,-1 0 1,1-1 1,-1 0 1,2 2-1,-2 1 2,4 1-1,-2 3 1,2 1-1,0 2 0,-1 2 0,2 0-1,1 1 0,0 3 0,1 0-1,1 2 0,-2 2-1,2 2 1,0 5 1,-1-1-1,3 3 0,-2 2 1,0-1-1,1 1 1,-1 0 0,0-1 0,0-1 0,-2-2 0,-1 0 0,0-3 2,-1-3 1,-1 1 0,1-2 1,-2-1-1,0 1 1,0-4-1,0-3-1,0-1-1,0-4-1,0-2-1,0 1 0,0-3-1,0 0 1,0 1-1,3-1 1,-1 2-1,2 0 0,-2 2 0,1 2 0,-1 0 1,0 2-1,1 2-1,0-1 1,-2 2 0,2-1 0,1 1 0,1 2 0,-1 0 0,3 2 1,-4-2 0,4 2 1,-3-1 1,-1 2 0,2 0 0,-1 0 1,-1 1 1,0 4-1,0 0 0,-2 1 0,1 3 0,-1-2-1,0 2 0,0 3-1,-1-3 0,1 2-1,0 1 0,0-1-1,1-1-4,1-2-6,1 1-16,1-3-29,0-1-5,0-2-72,5-2 132,0-1 0,-2 0 0</inkml:trace>
  <inkml:trace contextRef="#ctx0" brushRef="#br0" timeOffset="131439.5179">21513 10497 134,'-2'3'4,"1"-1"1,-2 1 1,0 4 1,0 3-2,2-1 0,-1 2 0,1 2-1,1-1 0,0 1 0,1-1 1,1-2 0,-1-1 1,4 0 0,-1-3 1,3 0 0,1-4 2,4 1-1,-3-5 1,4-1 0,-1-3 0,-2-1 0,1-1 0,-2-4-1,-2 1-1,-3 0-1,-1-3-2,-3 2-1,-3-2-2,0 1-2,-3 3-3,-2 1-4,0 1-5,-3 4-9,0 1-22,1 3-18,-1 3-94,-3 14 156,2-3 0,1 1 0</inkml:trace>
  <inkml:trace contextRef="#ctx0" brushRef="#br0" timeOffset="132079.5546">21811 10460 212,'-2'-1'5,"-1"1"1,0 0 0,-1 0 0,-4 1-2,0 1-3,-1 2 1,-2 3-1,1 1-2,1 1 1,0 1-1,2 3 1,1 0-1,2 0 0,1 1 0,2-2 0,2 1 0,1-4 0,3-2 0,2 1 0,3-4 1,2-2 0,2-2 0,0-3 1,0-3 0,1-2 0,-3-3 1,0-1-1,-2-3-1,-3-2 0,-1-1-2,-1-3-2,-3-3-2,-3-2-1,-1-3-1,-2-2 0,0-1 2,0 1 0,-2 1 2,0 0 3,0 3 2,1 3 0,1 4 2,-1 3-1,4 6-1,-1 2 0,1 2-1,0 2 1,1 3-1,0 0-1,-1 3 2,0 1 0,1 4 0,-2 2 2,2 5 0,-1 3 1,0 4 0,1-2 1,0 6-1,1 0 0,0 1 0,1 4-2,1-3-2,-1 1-5,0-5-15,3 5-22,-1-6-11,1-1-59,4 3 112,0-4 0,-2-6 0</inkml:trace>
  <inkml:trace contextRef="#ctx0" brushRef="#br0" timeOffset="132560.5821">21926 10531 145,'7'-1'13,"-2"0"1,7-2 3,-3-1 1,2 1-2,0-1-1,1-1-3,-2 0-1,-2 0-2,1-3-3,-4 3 0,-2-4-3,-5 5 0,0-2-2,-3 2-1,-2 0 0,0 2-1,-3 2 0,4 0 1,-5 3-1,5 3 0,-1 3 0,2 0 0,1 3 0,1-1 1,2 0 0,1 1 1,2-3-1,0-1 2,2 0-1,2-1 0,3-2 1,2-4-1,4 2-2,0-5-5,1 0-6,1-4-18,0-3-22,2 0-8,-1-2-69,11-19 129,-4 3 0,-5-3 0</inkml:trace>
  <inkml:trace contextRef="#ctx0" brushRef="#br0" timeOffset="132986.6064">22159 10092 157,'0'0'10,"0"0"0,0 0 0,0 0 2,0 0-4,1 3-2,1 3-1,0 2-1,1 3 1,0 6 0,0 2 1,0 1 0,-2 6 2,4 1-1,-1 0 1,2 4-1,-3 0 0,2 1-2,-1-2-1,-1-1-1,1-2-7,-1-2-19,0-1-37,-1-4 0,1-1-86,-8-1 146,0-7 0,0-3 0</inkml:trace>
  <inkml:trace contextRef="#ctx0" brushRef="#br0" timeOffset="133947.6614">22473 10270 113,'-1'2'8,"1"1"1,0-1 0,0-1 0,-4 2-3,4-3-3,-6 2 0,2 0-2,-3 2 0,3-1-1,-3 2 0,0-3 0,1 6 0,-1-1 0,1 0 0,2 3 0,-1-1-1,1 1 1,2 0 1,0 1-1,2-3 0,0 2 0,1-6 1,0 2 0,2-2 1,0-1 1,0 1 1,1-1 1,1 2 0,-1-4 1,3 2-1,-4-3 0,6 3-1,-4-3-1,1 2 0,0-1-1,2 1-1,-5-2 0,2 0-1,-3 0 1,1 3-4,-1-1-11,0 0-25,0 0-11,0 0-58,-2 1 108,0 0 0,0-1 0</inkml:trace>
  <inkml:trace contextRef="#ctx0" brushRef="#br0" timeOffset="135371.7429">22571 10052 174,'-5'-2'5,"9"4"0,1 1 0,0 3 0,0 2 0,2 5-1,-3 3 0,2 4-3,0 1 0,0 4-1,4 1 0,-2 1 1,3 1 0,-1 0 0,1 0 0,-2-3 0,1 1 0,-4-6-1,0-1 0,-2-5-1,-1-1 0,-1-6-1,-1-2 0,-1-3-1,0-4 1,0 2-1,0-8 1,1-1 1,1-3 0,2-3 2,1 0-1,1-1 1,0 4 1,6-1-1,-2 2 1,1 3-1,3 4 1,-1 1-1,2 3 0,-2 3 0,2 1 1,-3 2 0,-1 3 1,0 1-1,-3 4 0,-2 0 1,-1 3 0,-3 0 0,-2 0 0,-3-2 0,-2 1 0,-4-3 1,3-2 0,-5-3 0,2-1-2,-2-2-2,1-3-10,1-1-19,1-2-21,-2-1-5,3 0-54,-1-10 109,1 1 0,-2 0 0</inkml:trace>
  <inkml:trace contextRef="#ctx0" brushRef="#br0" timeOffset="136221.7915">22962 10278 176,'0'2'4,"0"-1"2,0 4-1,0-2 2,0 0-4,1 2-1,0 2 1,1 1 1,0 3-2,0 1 1,2 0-1,0 3 0,1-1 0,-1 1 0,2-1 0,-2-4 0,2 2 0,-1-4 1,3-2 0,0-1 0,2 0 1,0-4 1,0 1-1,0-4 1,-4 1-1,5-4 0,-4-1 0,1-4-2,0 2 0,-2-5-1,0 0 0,-2 0 0,0-1-1,-2 0-1,0 6 0,0-3 1,-2 3-1,3 3 0,-3 2-1,1 1 2,-2 5-1,-2 2 1,3 4-1,0 3 2,0 1 0,3 1-1,-1-1 1,0 1-1,2 0 0,-1-2 1,3-3 0,-2-1 0,2-1 0,4-2 1,0 0 0,-1-5 0,3 1 1,0-4-1,0-2 1,0-2-1,0-1 1,0-3-2,-2 0 0,0-3-1,-1 0 1,-2-1-1,-3 1-1,2-2 1,-5 6-2,2-1 1,-3 2-1,2 3 0,-2 2 0,2 1 0,-2 4 1,0 5 0,0 0 1,0 4 0,1 2 1,0 2-1,2-2 1,-1 2 0,1-4-1,1 2-3,1-4-6,1 0-17,0-4-27,3 0-6,-2-4-76,11-9 135,-6-3 0,3 0 0</inkml:trace>
  <inkml:trace contextRef="#ctx0" brushRef="#br0" timeOffset="136707.8193">23426 10001 165,'0'10'10,"1"5"0,1 4 0,0 5 0,2 1-2,0 3-3,1 1-1,1 1-2,-1-4-5,2 2-12,1-2-22,-1-1-15,3-1-65,10 6 117,-2-5 0,-1-5 0</inkml:trace>
  <inkml:trace contextRef="#ctx0" brushRef="#br0" timeOffset="137559.868">23726 10234 199,'-3'0'4,"1"0"1,-3 0-1,-3 0 0,-3 0-2,1 1-2,-4 0 0,3 3 0,1 4-1,0 0 0,3 1 1,2 4-1,1 2 1,3 2 0,3-1 0,1 1 0,2-3 0,2 1 1,3-4-1,-1-3 1,2-3 0,3-3 0,-1-5 0,0-5 1,1-5-1,-2-3 0,1-4 0,-3-6-1,-2-1 0,0-5 0,-3-2 1,-4 0-2,2-4 1,-3 2 0,-1-1 0,-1 1 0,0 0 1,-2 4-1,0 2 1,-2 5-1,2 3 1,0 3-1,0 6 0,0 1 0,1 6-1,1 1 0,-1 2-1,0 3 1,-2 3-1,1 3 1,0 4 0,2 4-1,-2 6 2,2 2-1,1 2 0,1 1 1,0 3 0,2 1 0,1 0 1,1 0 1,1-2 0,3 0 0,-1-1 1,2-4 0,0 1 0,3-3 0,-3 0 0,2-3 0,-1-1 1,1-3 0,-1-4 1,2-1 0,0-1 0,2-5 0,-2-1 0,3-2 0,-1-3-1,-1-4-2,-1 0 0,0-2-1,-2-3 0,-1 1 0,-3-3 0,-1 1 0,1 2-1,-2 3-1,-1 0 0,-2 4 0,0 1 0,0 2 0,-1 4-1,-1 0 1,0 5 0,0 2 1,-2 3-1,3-1 1,0 2 0,3-2 0,-1 1-4,0-2-7,1 0-22,3-3-26,-2-2 0,3-1-56,8-11 115,-3 0 0,1-5 0</inkml:trace>
  <inkml:trace contextRef="#ctx0" brushRef="#br0" timeOffset="137705.8764">23993 10031 83,'0'0'-42,"1"11"1,3-1 41,-2 2 0</inkml:trace>
  <inkml:trace contextRef="#ctx0" brushRef="#br0" timeOffset="138225.9061">24096 10236 181,'0'-1'4,"0"-2"0,0 2 1,0-1-1,0 0-1,-2 6-2,2-1 0,0 2 0,0 0 0,0 4 0,0-3-1,0 3 1,0-4-1,-1 3 2,1-4 1,-1 1-1,1-3 1,0 0 0,0-2 0,0-2 0,0 0-1,0-3 0,1-3-2,0-2 1,1-1-1,1-5 0,1 2 0,1 1 0,0-2 0,3 3 0,0-1 0,2 2-1,-1 1 1,2 4 0,0 1-1,0 2 0,-4 2 0,3 4 1,-3 3-1,1 2 1,-1 2-1,1 2 1,-2 2 0,-1-1-3,-2 1-4,0-2-6,1 0-9,-2-2-11,3-1-10,-2-4-61,15 2 104,0-2 0,2-2 0</inkml:trace>
  <inkml:trace contextRef="#ctx0" brushRef="#br0" timeOffset="138758.9366">24430 10086 155,'0'-2'6,"1"0"0,0-1 1,-3 0-1,1 1-3,-4 2-1,-1 2-1,-1 1-2,-1 4 0,1 3 1,0 3-1,3-1 0,-1 3 1,0-2-1,3 2 1,2-3 0,0 0 1,2-3 0,5 0 0,-1-5 1,3-1 1,-1-1 0,6-4 0,-1-3 0,1-3 1,2-2-1,0-2 1,0-1 1,-1-1-1,-1 1 1,-3 0 0,-2 3-1,-2 1 0,-2 2-2,-4 3-1,3 1 0,-2 1-1,-1 4-1,2 4 0,-1 2 0,0 1 1,2 6 0,-2-1 0,0 3 0,0 3 0,-1 1 0,-1-1 2,0 2 0,-2-1 2,-2 2 1,-1-1 0,-2-1 2,-5 1 0,-1-3 0,-4-1-1,-1-2-6,-4-2-30,-1-1-28,-2-4-1,-3-2-76,-29-7 135,3-2 0,0-1 0</inkml:trace>
  <inkml:trace contextRef="#ctx0" brushRef="#br0" timeOffset="142155.1308">21230 10930 94,'0'0'14,"0"0"-2,0 0-2,0 0-3,0 0-3,0 0-2,2 0-1,-1 0-1,4 1 1,0-1 0,1-1 0,3 0 0,-1 0 1,2-1 0,3 0-1,0 0 1,4 1-1,0-1 0,3 1 0,2 1 0,-2 0 0,3 0 1,0 0-1,-2 1 1,-2 1-1,1-2 1,-2 0 0,2 0 0,0 0-1,0 0 0,1 0-1,1-2 1,0 2 0,0-1-1,2 1 0,1 0 0,-1-1 1,2-2-1,-2 1 0,1 0 1,2-1-1,-3-2 0,3 2 0,-1-2 0,2 1 0,-1 0 0,3 0 0,-1 0 0,1-1 0,0 1 1,-2 0 0,2 2 1,-3-2 0,0 1 0,1-2 0,1 3 0,-1-1 0,2 0-1,0-1 1,0 0-2,2 0 1,0 0 0,0 1 1,2 1 1,1-2 1,1 0 0,2 1 0,-1-1 0,1 0 0,1-1 1,0 1-2,-1 0-1,-1-1-1,1 0 1,1 1-1,0-1 0,2-1-1,3 2 0,0-2 1,3 0-1,2 1 0,2 0 1,1 1-1,1-1 0,0 0 1,0 0-1,0 2 1,-2-1-1,0 0 0,1 0 0,1 0 0,-2-1 0,4 1 0,-3-1 0,-2 1 0,0-2 1,-1 1 0,-4 0 0,-1 0-1,-5 0 1,-2 0 0,-4 0-1,-2 1-5,-4 0-16,-5 2-34,-4 1 0,-3 1-55,-12 3 110,-2 0 0,-5-1 0</inkml:trace>
  <inkml:trace contextRef="#ctx0" brushRef="#br0" timeOffset="151676.6754">21423 11526 168,'-1'2'9,"1"-1"0,0 1 1,0-2-1,0 0-3,0 0-3,0 0-2,-1 1 0,0 1 0,0 0-1,1 2-1,2 4 0,1-1 1,2 5 0,3 2-1,-2 2 1,0-2-1,1 4 1,1-3 0,-2 2 1,1 0-1,0-2 0,1 0 1,1 2-1,-2-3 0,1 1 0,0-1 1,0 0-1,-1-2 0,-2-2 0,3 0 1,-3-5 0,-1 1 1,0-2 1,1 0 0,-2-3 2,0-1 1,2-3 0,-1-3 1,0-2 0,0-7 0,1 0-2,0-1 1,1-4-2,-2-3-1,3 0-1,-2-3-2,1 2-5,-2-1-6,1 3-10,-1 3-18,-1 5-19,1 1-92,4 12 150,-2 4 0,2 2 0</inkml:trace>
  <inkml:trace contextRef="#ctx0" brushRef="#br0" timeOffset="152278.7099">21844 11667 100,'-2'0'9,"0"0"1,-3 0 1,1 0 0,-2 2-1,2 0-1,-4 3-3,3 1-1,-2 2-2,0 3-1,1 0-1,2 2 0,0-1 0,2-1 1,2 0 1,1-2 2,2 1 2,0-5 2,4 1 2,1-2 2,2 0 0,-2-4 0,4-3-1,-3 1-1,0-5-2,1-1-2,-3-1-2,-1-4-1,-1 2-2,0-1 0,-2 2 0,-2-1-1,3 3-1,-2 1 0,-2 1 0,1 4-1,0 0 1,1 2-1,-1 0 0,3 2 0,-1 0 0,3 4-1,-3-1-2,5 4-4,-4-4-7,4 2-10,-1 1-23,4 1-13,-1-6-81,15-6 142,-4 0 0,1-6 0</inkml:trace>
  <inkml:trace contextRef="#ctx0" brushRef="#br0" timeOffset="152713.7348">21955 11205 103,'3'5'11,"1"3"0,2 0 2,-3 6 0,1 3-1,-3 1-1,5 1-2,-3 5-2,1 0-1,1 2 0,1 2-2,0-2-1,2 3-1,-1 0 0,-2-1-1,0 1-1,-1-1 1,-1 1-1,0-2-1,-3-1-2,0-2-2,0-2-7,0-3-12,0-1-20,1-4-6,0-3-26,2-6 76,0-3 0</inkml:trace>
  <inkml:trace contextRef="#ctx0" brushRef="#br0" timeOffset="153015.752">22140 11669 167,'1'3'13,"0"0"0,0 1 1,2 3 0,0 3-5,0-2-2,0 2-5,-1-2-4,0 1-10,3-1-14,-2-1-24,-1-2-5,2-2-39,5-9 94,-1-3 0</inkml:trace>
  <inkml:trace contextRef="#ctx0" brushRef="#br0" timeOffset="153632.7873">22558 11611 156,'-8'-4'10,"2"1"-1,-1 0 0,-4 0 0,0 5-4,1 2-3,-4 2-1,4 2-1,-1 4 0,-1 1 0,4 1 0,0 0 0,1-1 1,3-1 0,3 0 0,3-2 0,4 0 1,2-3-3,2-3-3,4 0-6,2-4-5,1-1-10,2-5-16,0-3-8,1-1-13,14-25 62,-6 3 0</inkml:trace>
  <inkml:trace contextRef="#ctx0" brushRef="#br0" timeOffset="153932.8045">22534 11278 73,'2'11'7,"0"5"1,1 4 2,0 2-1,0 4-1,0 2 0,1 1-2,0-2-3,-3 1-6,3-1-7,-1 1-14,2-1-16,0-1-15,8 11 55,-1-3 0</inkml:trace>
  <inkml:trace contextRef="#ctx0" brushRef="#br0" timeOffset="154452.8342">22862 11543 187,'-4'3'10,"1"-2"1,-1 0 1,0 2-1,-4-2-4,2 0-2,-4 0-2,2 3-3,-4 2 0,1 2-1,0 5 0,0 2 0,0-1 0,5 4-1,-1-3 2,3 2 0,3-5 0,0-1 1,4-1 0,3-3 1,2-1 0,1-5 0,4 2 0,0-7 1,0-1-1,-1-2 0,1-4 0,0-4 0,-3-1 0,1-3-1,-3 0 0,0-1-1,-1 3 0,-1 1-1,-1 5 0,0 3-1,-2 1 0,1 7 0,3 4-1,0 5-1,-2 1-3,3 5-5,-2 1-8,3 0-18,-1-1-17,0-2-63,14-6 118,-3-4 0,0-3 0</inkml:trace>
  <inkml:trace contextRef="#ctx0" brushRef="#br0" timeOffset="154769.8524">23097 11289 135,'2'9'8,"-1"5"1,4 4 0,-3 2 0,0 2-2,0 4-2,2-2-2,-2 2-1,2-1-1,-1 2-3,1-5-4,1 2-5,-1-3-11,0 1-13,-1-6-11,0 0-20,-2-4 66,0-3 0</inkml:trace>
  <inkml:trace contextRef="#ctx0" brushRef="#br0" timeOffset="155070.8696">23009 11494 158,'6'3'6,"-1"-3"1,5 3 0,0-3 0,6-3-2,-2 0-2,4 1 0,1-4 0,-1 2 0,3-2 1,1 1 0,0 2 2,2-1-1,-2 2 0,0 2 0,-1 3 0,-2 3-1,-4 1-2,-1 1 0,-2 3-3,-4 3-7,-1 1-10,-2-3-26,-1 3-10,0-1-65,2-4 119,1-2 0,-3-1 0</inkml:trace>
  <inkml:trace contextRef="#ctx0" brushRef="#br0" timeOffset="164923.4331">21593 12093 73,'9'-3'3,"2"-2"1,6 0 0,2 1 0,2-1-2,4 0-1,2-2 0,3 2 0,0-2-1,3 1 0,3 0-1,3-1 2,1 1-2,2-1 1,1 0 0,0 1 1,2 0-1,-3-2 0,0 1 1,2-1-1,-3 1 0,2-1 0,0 0 0,1 1 0,4-1 0,0 1 1,0 0 3,3-1 3,1-1 2,-4 2 3,1-1 2,-2 1 2,-3 0 2,-3-1 0,-2 1 0,-2 2-2,-4 0-1,-1 1-2,-1-2 0,-2 2-2,-3 1-2,-3-1-1,0 3-2,-3-1-5,-7-1-13,1 2-48,-5 1-1,-2 0-109,-14-15 170,-2 0 0,-6-4 0</inkml:trace>
  <inkml:trace contextRef="#ctx0" brushRef="#br0" timeOffset="168470.636">21190 9619 83,'-3'-1'6,"1"-1"1,-1 0 0,1 0 1,-2 0-1,1-1-2,2 3-1,0 0-1,-1 0-1,-1 0-1,0 0 0,0 0-1,-2 0 0,0 0 1,1 0-1,-2 0 0,2-2 1,-2-1-1,-1 1 1,0-3-1,2 3 1,-4-5-1,4 4 0,-4-5 1,2 1 0,-1-2-1,2-1 0,-1-4 0,0 2 0,1-3 0,0-1-1,-3-2 0,2 1 0,-2-4 0,1 1 0,-1-2 0,0 1 1,2-1-1,-1-1 1,2 2 0,1-3 1,0 2-1,3 0 1,0-2 0,2 0 1,0-2-1,2 1 1,0-1-1,0-1 0,1 1 0,-1 1-1,1 1 0,-1 2 1,1 2-1,1 1 0,-1 3 0,0-1 0,0 2 0,-1 1 0,-1 0 0,1 3 0,0-1 0,-1 3 0,0-1 1,0 3 0,-1 0 0,1 2-1,-1-1 2,0 4-1,0-2-1,0 2 0,-1 1 0,1-1-1,0 1 1,2-1-1,0 0 0,5-1 0,0-1 0,4 1 1,0 3 0,5-2-1,1 0 1,1 1 0,5-1 0,1 0 0,2 1 0,1-1-1,3 0 1,4-1 0,2 3 0,3-2-1,2-1 1,3-1 0,2 1 0,2-1-1,1-1 1,2 0 0,-2-2-1,2 0 0,-2 1-2,2-3 1,-2 1 0,5-1 0,1 1 0,1-2 0,1 1-2,3-1 0,2 1-1,0-1-1,-1 3 2,2-2-1,-1 1 0,-2 1 1,1-2 2,-1 1 1,-3 0 2,0-1 0,-3 1 0,1 1-1,0-2-1,-1 1-3,2 0-3,1 0 1,3 0-1,1-2 1,0 1 0,2-2 1,-2 0 3,-2-1 2,0 2 2,-4 0 0,0 0-1,-1 2 0,-2 3 0,1-1-2,0 2 1,1 0 0,-3 1-1,-1 1 1,-2-1 1,-6 1 0,-1-1 1,-3 0 0,-6 3-1,0-3 1,0 1-1,-3 1-1,1 0 0,0 0 0,-2 1 0,1 0 0,-1-1 0,-2 1 1,-5 0 0,2-2 0,-4 1 0,-2 1 1,-2-2-1,-1 2 1,-6-1-1,4 0 0,-6 1 1,1-1 0,-3 1 1,2-1 0,-3 1 0,0 0 2,2 0 0,-2 0 1,0 0 0,-1 0-1,2 0-1,-2 0 1,0 1-2,1-1 0,-1 3-1,-1-1-1,1 2 0,-1 1 0,4 3-1,-2-1 0,1 2 0,-1 4 0,1 2-1,2-1 1,-1 4-1,0 1 1,0 2 0,4-1-1,0 2 2,1 0-1,0-1 1,2 1 0,0-3 0,-1 2 0,0-1 0,0 0 0,-3 1 0,1-1 0,-2 1-1,-1-2 1,-1 1 0,1 0-1,-2-1 1,1 0-1,-1-1 0,0 0 1,-1 0 0,0-1-1,0 1 1,-1-3-1,0 2 0,0-1 0,-1 2 0,0-1 0,0 2 0,-1 1 0,2-1 0,-1 3 3,-2-3 1,-3 1 2,-3-3 1,-2 0 1,-6-2-1,-7-1 1,-8-3-7,-9 2-16,-16-2-30,-14 2-1,-17-1-36,-155 14 82,5-2 0</inkml:trace>
  <inkml:trace contextRef="#ctx0" brushRef="#br0" timeOffset="177527.154">21765 7797 50,'7'-2'2,"1"2"1,3-5 0,1 2 2,3-3 1,1-1 2,0 1 0,0-1 2,1 0-1,-1 2 1,-1-2-1,-1 2 0,-1 1-2,2 2-1,1-1-1,0 1-2,0 1 1,2 1-2,-4 1-1,4 0 1,-1 1-1,-2 1 0,1 1 0,-1 2-1,-1 1 0,0 1 0,1 1 1,2 3-2,0 0 2,0 2 0,-1 1 0,2 1 0,-1 2 1,-2 1-1,1 1 1,-3 1 0,1-1-1,-4 3 1,0-2 0,-2 0 0,-1-1 1,-2-2 0,1 2 0,-2-2 0,1-2 1,-2 1 0,0 0 0,0-3 0,0 1 0,-2-3-1,2 2 0,-1-1 1,0 1-2,-2-1 0,2-1 0,-1 0 0,0 1-1,1-2 1,-1 0-1,0 0 0,2 0 1,-2-2 0,0 2-1,1-3 1,-1 1 1,0 1 0,0-4 1,-1 2 0,1 0 0,0-1 1,-1-1-1,1 2 0,-1-3 0,0 1-1,0-2 0,0-1-1,-1 1-1,1-1 1,-1-1-1,0 3 0,1-2-1,0-1 1,-1 2-3,0 1-3,0-5-8,-1 4-14,2 0-17,-1 0-14,0-1-87,-3 11 145,1-3 0,1-1 0</inkml:trace>
  <inkml:trace contextRef="#ctx0" brushRef="#br0" timeOffset="178588.2147">22212 8428 82,'0'2'3,"0"0"-1,0 2 2,0-1-1,0-2-2,0 0 0,0 2 1,0-3-1,2 0 1,0 0 1,-1 2 0,5 0 1,-4-1 2,0 0 1,2 0 0,0 1 1,-2-1 1,0 1-1,2-1 0,-2 0-1,0 1-1,4-1-1,-2 3-3,0-1 0,0-1-1,1 4-1,-1-1 1,2 1 0,-1 1 0,0 0-1,0-1 2,2 2 1,-3-4-1,4 3 1,-2-4 0,0 3 0,-1-3 0,1 2 1,-2-3-2,3 1 2,-4-1-1,1 0-1,-1 0 0,0 0-1,-1-1 0,0 0 0,2 2 0,-2 0-1,1-2 1,-1 2-1,0 0 0,1-2 1,-2 1-1,1 0 0,1 1 0,-2-2 0,2 1 1,-1-1-1,0 2 0,0-3 1,0 3 0,0-2 0,0 0 0,-2-1 0,0 0 1,2 0-1,0 2 1,-1-2-2,2 1 1,-1-1 0,-2 0-1,1-1 0,1-1 0,0 1 0,2-3 1,0 1 0,0 1 0,-1-1 2,4-1 1,-3 0 1,2-4 0,-1 1 3,3-3-1,-1-3 2,3-3-2,-2-1 0,4-2-2,-2-1-1,2-1-9,1-1-48,0 2-8,2 1-132,4-19 193,-2 5 0,-2 2 0</inkml:trace>
  <inkml:trace contextRef="#ctx0" brushRef="#br0" timeOffset="183304.4845">21173 10912 79,'-1'-1'7,"-3"-3"-1,-1-1 2,0 2-1,0 1-1,2-1-1,-2-1 0,1 0-1,0 0 0,0 1-1,-2-4 0,1 0-1,0 2 0,-1-4 0,0 4-1,-2-4 0,-1 1-1,0-2 0,1 1 1,-2-4-1,3 4 0,0-3 1,1 0-1,-1 0 0,1-2 0,2 1 1,-1-3-1,1 0 1,1 0-1,0-1 1,2-1-1,-1-1 0,2 1 0,0-1 0,2 1-1,-2 1 1,1-1 0,0 0 0,-1 1-1,1 0-1,0 1 0,0 0 0,-1-3-1,3 3 0,-1-4 0,0 2 0,0-3 1,2 3 0,1-2 1,0 2 0,1 0 1,-2 1-2,2 1 0,-1 2-1,0-1-1,-1 4-1,0 1-1,-1 1 0,0 1-2,1 1 1,-2 2-1,-1 0 0,4 1-1,-1-2 1,3 3 0,0 1 0,4-3 1,-1 4 0</inkml:trace>
  <inkml:trace contextRef="#ctx0" brushRef="#br0" timeOffset="184566.5566">23359 9919 72,'35'-2'6,"-1"0"0,0-1-3,-4 1 1,3-1-2,-3 2-1,0 0 0,1-2-1,-3 1 1,1 1-1,-1 0 0,-2-1 0,0 1 1,1-1 0,-3 2-1,1-3 0,1 2 1,0 0-1,2 0 0,-3-1 1,4 2-1,-3-1 0,-1 1 2,-2 0 1,-2 0 0,-4 1 1,0-1 0,-2 1 1,-3 0-1,-2-1 0,0 0-1,-2 1 0,-1-1-2,0 0 0,1 0 0,-2 0 0,2 0 0,-4 0 0,1 0 0,-3 0 0,1 0 0,-3 0-1,2-1 1,0 1-1,-1-1 0,1 1 0,1 0 0,-1 1 0,0 0 0,2 1 0,1 0 0,-4-1 0,5 0 0,-2 1 0,0 0 0,-1 0 0,3 1 0,0 0 0,2 1 0,2-1 0,0 2 0,3-1 1,-2 0 0,1 2 0,1-2 0,-1 2 0,0 0 0,0 2 1,-2-2-1,2 1 0,-3 2-1,1 0 0,0 1-1,-1 2 1,0-1 0,0 2-1,-2 0 1,1 3 0,-2-1-1,2 2 1,-2 1 0,3 1 0,0-1-1,0 1 0,0 0 1,-2 0-1,0-3 0,-1 3 0,-2-4 0,-1 2 1,-1 1 0,-1-1-1,0 1 1,1-1-1,-1 3 0,-1 0 0,3 0 1,-3 2-2,2-1 1,-1-2 1,0 2-1,0-2 0,0-2 1,-1 0-1,0 0 1,-1-1-2,-1-1 0,-1 0-1,-5 0-1,-2-2 1,-5 0 0,-2-1 0,-6 2 1,-4-2 2,-6-1 0,-8-2 1,-5 1-3,-12-2-12,-11 1-22,-13 1-27,-128 9 63,7-2 0</inkml:trace>
  <inkml:trace contextRef="#ctx0" brushRef="#br0" timeOffset="185586.615">21205 10244 70,'-2'-3'3,"0"1"0,1 0 0,-1 0 1,1 1 0,1-1 1,1-1-1,-1 1 1,3-1-1,-1-2 1,4 2-1,2-1-1,2-2 0,0 0-1,4 0 0,0 1-1,4-1 1,2-1 0,5 1 0,3 0 0,5-1 0,2 1-1,5-1 1,0 0-1,2 1-1,3-1-1,-1 1 1,3 0-1,-2 0 0,3 1 1,1-1-1,3 1 0,0 0 1,4-1 0,1 1-1,0-1-3,1 0-1,0 0-1,-2 0 0,0 1-1,-4 0 1,0-1-1,-4 0 2,1 1 2,-2 0 2,-2-1 1,0 1 0,-4-1 0,2 2 0,-4-2 1,-2 0-1,-3-1 0,-2 1 1,0-1-1,-5 1 2,0 0-1,-3-2 2,3 2 0,-2-1 0,-1-1 1,0 1 0,1 0-1,3 0 1,0 0-1,4 1-1,0 0 0,1 0 0,0 1-2,4 1-3,-3 0-14,3 3-20,-2-2-27,21 2 64,-8 0 0</inkml:trace>
  <inkml:trace contextRef="#ctx0" brushRef="#br0" timeOffset="189661.8481">24681 10131 77,'0'0'3,"1"0"0,1 0 1,0 1-1,2 0-1,0 1-1,-3-2 0,1 2 1,3 0-1,-3-1 1,2 3 1,1-1 0,-2 1 1,1 1 0,2 0 1,-2 0 0,1 2-1,-1-2 1,4 2-1,-5-2-1,4 2 0,-2-1-1,2 1-1,0-3 0,1 3 0,-5-4 1,6 4 1,-2-4 1,-1 2 2,-2-4 2,0 2 0,0-1 2,-1 1 0,-1-2-1,-1 1 0,5-2-2,-4-2 0,0 1-1,2-2 0,1 0-1,0-2 2,0 2-1,4-7 1,0 2 0,1-2 0,2-3-1,0-2-1,1-1 0,2-2-2,0 1-1,2-4-3,1 1-3,-2-1-8,0 0-18,-3 3-32,0 2 0,-2 3-69,-1 3 131,-2 3 0,-2 2 0</inkml:trace>
  <inkml:trace contextRef="#ctx0" brushRef="#br0" timeOffset="195362.1741">21569 12100 166,'0'-3'9,"-1"-1"0,0 1 0,-2-2 0,0 0-4,-3-1-1,1 0-1,-4-4-1,1 3 0,-5-5-1,1-1-1,-1-1 1,-1-2 0,-3-2-1,-1-2 0,-1-3 1,1-2-1,-1-2 0,1-2 1,0-3-1,1 0 2,3-2 0,0 0-1,3-4 1,0 1 0,2 1-1,0 0 0,2-1 1,1 1-3,-1 2 1,3 0 0,1 1-1,1 4 1,1 1-1,0 6 0,1 1 0,1 2 0,1 2 0,0 7 0,0-2-1,1 6 1,5-1 1,-1 0-1,3 2 1,6-1 0,2 2 0,5 0 0,1 0 1,8 1-1,1 0 0,2 0 0,5 1 1,0 0-1,-1 1 0,3 0 0,3-1 0,-1 1 0,6-1-1,2 1 1,4-2 0,3 0 0,4-2 0,2 2 0,3-2 0,-1-1 0,0-1 1,0 0-1,-2 0 0,-1-1 0,-3-2 0,1 2 0,0-1 0,-1-1 0,0 1 0,0 1-1,-2-2 1,-1 1 0,-2 1 0,-4 0 0,0 1 1,-3-4-2,-6 3 1,-1-1 0,-5 1-1,-5-2 0,-5 3 1,-5-1-1,-3 3-1,-5 2 1,-5 0-1,-1 4 1,-3 1 0,-3 4 0,5 0 0,-4 5 0,0-1 1,0 4-1,1 0 2,1 1-2,0 1 1,1 3 1,-1 0-1,3 2 0,-1 2-1,1 1-1,1 3-1,-1-1 1,2 1 0,2 0 1,-2 1-1,1 0 1,0-2 2,-1 0 0,-1 1 0,-1-2 1,1 1-1,-3-1 1,-3 1-1,0 1 0,-2-1 1,-1 1-1,-3 0 0,-2 1 0,-4 2 1,-4-4-1,-6 3-1,-8 0-7,-10-1-15,-9 2-28,-14 0 0,-12 3-37,-117 25 87,6-6 0</inkml:trace>
  <inkml:trace contextRef="#ctx0" brushRef="#br0" timeOffset="196688.25">22548 11901 64,'-2'0'0,"0"0"0,-1 0 0,0 0 0,2 0 0,-1 0 0,0 0 1,2 0 0,-2 2 0,0-1 0,0 0-1,-3 2 0,1-1 0,-1 1-1,0 0 1,-2 3 0,2-3 0,-3 4 1,5-3 0,-4 6 1,4-3 1,-2 4 1,2-3 1,-2 4 0,1 0 1,3-3 0,-1 4-1,0-2 0,1 1-1,1 1 0,0 1-1,1 0-1,0-2-1,0 3 0,0-1 0,0 1 0,0 1 0,-1 1 1,2 1 0,0 1 1,1 2-1,-1-2 1,-1 2 0,3-1 0,-1-1-1,0-2 0,2 0 0,-2-2-1,-1 0 0,1-2 0,0 0 0,0-2 1,-1 0-1,0-3-2,-1 0-1,0-1-8,1-1-7,-1 0-14,1-1-13,1 0-10,2 2 54,-1-2 0</inkml:trace>
  <inkml:trace contextRef="#ctx0" brushRef="#br0" timeOffset="197612.3028">22415 12441 91,'3'0'3,"3"2"-1,1 1 1,-1-2 0,2 2-1,-3 0 0,3 1 1,0-1-1,-1 2 0,-3 0 1,3 0 0,-4-1-1,3 4 1,-2-6-1,2 6 0,-3-4-1,3 2 0,-2 0 0,2-1 0,-2 0-1,1 1 1,-1-2-1,2 1 0,-4-1 1,3 1-1,-2-2 1,0 1-1,2 1 1,-3-2 0,-1-1 0,1 0 1,1 2 0,-1-2 2,-1 0 2,1 0 2,0 0 1,-2-2 0,1 0 2,1 0 1,-1 0 0,2-3 0,0 1-2,2-4-2,1 1 0,0-5-1,1 1-2,4-4-5,2 1-24,-3-3-33,4-3 0,-2-4-68,13-34 125,-2 3 0,-5 1 0</inkml:trace>
  <inkml:trace contextRef="#ctx0" brushRef="#br0" timeOffset="198690.3645">22455 12082 96,'2'19'10,"1"3"-1,-1 1-3,3 3-2,-4 2-1,4 1-2,-1 1 0,1 2-1,-1-1 0,1 1-1,2-3-1,-1-2-1,-2-2-4,2-2-6,-2-3-7,1-3-8,0-3-28,2 1 56,-2-4 0</inkml:trace>
  <inkml:trace contextRef="#ctx0" brushRef="#br0" timeOffset="199277.3981">22277 12476 72,'3'0'8,"0"1"1,0 0 1,1 1 1,3 0-2,-2 0-1,0 1 0,2-1-1,1 1 1,-4 1 0,4 1-1,-3-2 1,3 4-1,-2-2-1,2 2-1,-2-2-1,4 2-1,-5 0-1,5 1-1,-5-2 0,5 2-1,-4-1 1,1 1-1,-1-1 0,1 0 1,-2-1-1,3 0 1,-4-2 0,3 2-1,-3-3 1,3 1 0,-4-3 0,1 1-1,-1-1-2,2 0-5,-3 0-10,-1-1-15,5 1-17,-2-1-53,8-4 102,0 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13:29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8609 2170 88,'0'2'2,"1"0"-1,0 1 0,-1-1 0,1 0-1,-1-2 0,1 3-1,0-1 1,-1 0 0,5 2 0,-1 0 0,0 1 0,0 0 1,3 1-1,-2-2 2,1 3 0,2 0 1,-1-2 1,0-2 2,3 1 1,-1-5 2,0-2 1,3-3 1,0-4 0,3-2 1,2-4-1,5-4 1,2-2-2,5-4 1,2-3-2,4-4-1,2-2-1,1-2-1,2-1 0,-1 1-3,0 1-4,-2 5-16,-2 5-35,-1 8-4,-4 4-71,-5 23 127,-6 8 0,-11 3 0</inkml:trace>
  <inkml:trace contextRef="#ctx0" brushRef="#br0" timeOffset="742.0424">7965 3113 127,'0'0'3,"0"0"0,0 0 0,0 0 1,1 1-1,0 4 0,2 4-1,-2 2 2,3 7-1,0 3 1,0 6-1,1 5-2,-2 6 1,1 8-2,0 4 1,-1 4-2,-1 9 1,0 0 0,-1 4-1,0 4 2,0 2 1,-1 0-1,2 1 2,0 2 0,1-1 1,-1 0 1,1-1-1,0-1 1,0-3-1,0-2 1,-1-6 0,1-2 0,0-4-1,-1-6 0,-1-3 0,-1-5-1,0-4 0,-1-6-2,1-5 0,-1-6-2,0-5-5,1-3-13,-1-5-23,1-4-10,0-1-59,-5 4 111,2-2 0,0 0 0</inkml:trace>
  <inkml:trace contextRef="#ctx0" brushRef="#br0" timeOffset="1085.062">7857 4961 144,'0'0'3,"0"0"2,0 0 0,2 0 1,0 3-2,3 0 1,0 0 0,3 1-1,-1 1-1,3 2-1,-1-2-2,2 0-5,0-1-8,-1 0-17,2-1-17,1-1-44,13-5 91,-4 0 0,0-2 0</inkml:trace>
  <inkml:trace contextRef="#ctx0" brushRef="#br0" timeOffset="1228.0702">8119 4891 85,'-3'8'-38,"-1"4"-9,-4 23 47,3-4 0</inkml:trace>
  <inkml:trace contextRef="#ctx0" brushRef="#br0" timeOffset="1955.1118">7527 5533 89,'5'-5'6,"-2"-3"1,1-4 1,-1 0 1,-1-5 0,-1 1-1,-2-4-1,-3 0 0,0-2 0,-2 0-1,-1 4 0,0 0-3,0 3-1,0 4 0,-1 2-1,2 5 0,-2 4-2,1 6 2,-3 4-1,4 4 1,-2 7 0,3 4 0,1 4 0,-1 3 0,3 4 1,1 3-1,2-1-1,3 6 0,2 0 1,-1 3-1,3 2 0,0 0 1,2 5 0,-1-1 1,0 2 0,-1 0 1,1-1 0,-2-1 0,-2-1 2,0-2-1,-1-3-1,0-3 1,-3-5-2,0-3 0,-1 1 0,0-6-2,-1 0-3,0-6-5,-3-1-10,1-2-13,-2-4-19,1-2-64,-4-7 114,1-2 0,-1-7 0</inkml:trace>
  <inkml:trace contextRef="#ctx0" brushRef="#br0" timeOffset="2374.1357">7325 6157 75,'2'-3'7,"3"1"0,1-1 2,4-1 1,-1 1 0,3-2-1,4 0 1,-2-2-2,4 1 0,-2 0-1,1-1-1,-1 0-2,1 0 0,-3 0-2,1 1-4,-3-2-13,1 3-22,-1-1-9,1 1-30,7-6 76,-2 1 0</inkml:trace>
  <inkml:trace contextRef="#ctx0" brushRef="#br0" timeOffset="2825.1615">7753 5972 112,'2'1'4,"4"1"1,1 1 1,3 7 0,1 2-2,0 2-1,2 1 0,-1 4-1,1 0 0,-3-2 0,1 2-1,0-2 0,-2 0 0,-2 0 0,1-2 0,-3 0 1,-3-3 0,2-3 1,-2 0 0,-1-3 0,-1-2 0,0-1 1,-1-3-1,-1-3 1,-2-4-2,3-3 0,-3-4-1,2-3-1,-2-2-4,3-2-7,0-4-15,1 1-19,0 0-55,9-8 100,-3 5 0,1 3 0</inkml:trace>
  <inkml:trace contextRef="#ctx0" brushRef="#br0" timeOffset="3229.1847">8065 6046 95,'6'-5'6,"2"-2"1,0-3 2,0-2 1,0-2 0,0-1-1,-2 1 0,-3-1-1,-1 3 0,0 2-1,-2-1-2,-2 4-1,-1 1-1,0 3-1,-3 1-1,-3 4-1,0 4-1,-1 3-1,-1 5-1,2 3-1,-1 3-2,4 2-1,0 1-4,4-1-5,4-2-5,4-1-6,2-4-6,5-4-29,28-5 62,-4-4 0</inkml:trace>
  <inkml:trace contextRef="#ctx0" brushRef="#br0" timeOffset="4474.2559">8401 5833 142,'-2'-3'10,"1"1"-1,-4-1 0,4 0 0,-6-2-2,-2 2-3,0 2-2,-1 2-1,-2 3-1,0 3 0,2 4-1,-1 0 1,2 4 0,2 1-1,2-1 1,0 0 0,4 1-1,2 0 0,3-2 0,2 0 1,1-2-1,2 0 2,2-3-1,1 1 0,0-2 2,0-2-1,1 2 1,-2 0 0,-1-1 0,0 3 0,0 3-1,-3 3 1,-1 3 0,-2 3-1,-1 4-1,-1 3 0,-2 2 0,-2 1-1,1 4 0,-2 0 1,0 1-1,0-1 0,-1 1 0,2-1 1,0 0 0,2-1 0,1-2-1,2-2 1,1-1 0,2-4 0,1-2 0,3-4 0,-3-4 0,5-3 0,-1-3 1,-1-5 0,2-3 1,-1-2-1,0-5 1,2-2 0,-3-3 0,0-4 0,1-3 0,-1-4 0,1-1 0,-2-3-1,0-3 0,-1-2 0,0-1-1,1-1 0,-3-3 0,2 0 0,-2-2 0,0 2 0,-1-2 0,-1 1 0,-1-3 0,0 3 0,0-2 1,-1 2 0,0 0 0,-1 0 0,-1 3 0,-1 0 0,-1 3 0,0 1 0,-1 4-1,0 1-1,-1 3 1,1 3 0,-1 5 0,0-1 1,1 3-1,1 1 0,0 3 1,0 0 0,0 2 0,0 0 0,0 2 0,0 1-1,2 0 0,-1 0 0,1 2-1,0 0 0,0 0 0,0 0 0,-2-1 0,1 1 0,-1 0 0,0 2 0,0 0 1,1 1 0,1 2 0,-2 1 0,2 0 0,-1 2 1,2 1 0,1 1-1,-1 2 1,1-1 0,1 4 0,0-1 0,1 2 0,1-2 0,1 1 0,0-3 1,-2-2 0,3-1 2,-3-1 0,2-4 1,-1-1-1,3-1 1,-2-3-1,2-3 0,-3-3-1,4-3-1,-3 0 0,-1-5-1,-1-1 0,-1 2-1,0-5 1,-2 4-1,0-2 0,-1 1 0,0 3 0,0 2 0,0 2-1,0 2-1,0 2 1,0 5 0,0 0 0,1 3 0,1 2 0,1 4 0,1 4 1,0-1-1,1 3-5,0-2-8,1 2-25,3-1-17,1-1-98,11 4 154,-3-1 0,0-2 0</inkml:trace>
  <inkml:trace contextRef="#ctx0" brushRef="#br0" timeOffset="4927.2818">9029 5825 152,'1'-3'6,"-1"-2"1,1-1 2,0-2 0,0-1 0,0-1-1,-1-2 0,-1 3-1,0-1 0,-1 0-1,-2 3-2,1-1 0,-1 1-1,-2 3-1,1 1-1,-3 1 1,2 7-2,-3 0 0,2 4 0,0 4 0,1 1 0,1 1 0,3 1 0,-1 1 0,3-1 0,4-1 0,-1-2 0,4-2-4,-1-2-5,4-3-12,4-1-17,-2-2-15,2-3-66,11-9 119,-3 2 0,-2-2 0</inkml:trace>
  <inkml:trace contextRef="#ctx0" brushRef="#br0" timeOffset="5564.3182">9178 5690 133,'0'0'6,"1"0"2,1 0 0,2 2 0,0-1 0,2 4-1,1 1-1,1 4-1,-2 0-1,4 2 0,-2-2 0,-1 2-1,0 0 1,-2 0-1,0-2 0,0-2 0,-3 3 1,0-5 0,-2 1-1,0-3 1,0 1-1,-1-2 1,-2-1-2,1-1 1,-4-1-2,2 0 0,-2-2 0,2-2-1,-2-2 0,2 1 0,-3-4 0,3 2-1,0-4 1,2 2 0,0-3-1,2 4 1,1-3-1,0 4 1,1-2-1,1 3 1,3-3 0,0 3-1,0-5 1,1 6 0,2-4 0,-2 5 0,2-3 1,-2 3-1,3 1 0,-4 1 0,3 0 1,-5 2-1,5 0 1,-4 2-1,3 2 1,-3-1 0,3 5 0,-3-1 0,3 2 0,-4 1 0,3 1-1,-2 0 1,-1 1-1,0-2-1,-1 0-3,1-2-3,-1 0-6,2 0-10,0-3-15,1-1-10,4 1-70,14-14 118,3 2 0,-4-4 0</inkml:trace>
  <inkml:trace contextRef="#ctx0" brushRef="#br0" timeOffset="5884.3365">9665 5523 139,'-2'0'5,"-3"0"0,0 1 1,-1 0 1,1 2-2,-3 2 0,2 4-1,-3 0 0,3 2 0,-1 2 0,3 3-1,0 0 0,2 0 0,0 2-1,0 0 0,2 0 0,3 0 1,0-4-1,0 2 0,3-3 0,2-2 0,0-2-1,3-2-6,2-4-16,2-1-18,1-5-10,4 0-52,20-17 101,-3 1 0,-1 1 0</inkml:trace>
  <inkml:trace contextRef="#ctx0" brushRef="#br0" timeOffset="6805.3892">9889 5529 158,'-1'-2'5,"0"0"0,0 0 0,1-3 1,0 1-3,3 1-1,-1 0-1,3-1 0,1 3 0,0 3 0,0 4 0,2 1 0,-2 3 0,2 3 1,-1 0 0,-2 2 0,2 0 1,0-2 1,-3-3 1,2 0 1,-2-2 0,2-4 1,-1-1-1,5-3 0,-3-5 0,3-2 0,0-3-2,1-5-1,-2-2 0,1-2-1,0 0 0,-2-4-1,0 0 1,-1-1-1,-4 1-1,0 0 0,-1 3 0,-2-1-1,-1 4 0,-1 4 0,0 3-1,1 1 1,-1 4-1,1 8 2,1 1-1,1 6 0,0 5 1,1 2 0,0 5 1,3 2-1,3 2 1,1 3-1,3 3 0,-1-1 1,5 3-1,-1 3 1,2-1 0,1 6 0,-1-2 0,3 4-1,-1 2 1,2 3 0,2 1 0,0 5 0,-3-2 1,3 3-1,-1 2 0,-1 0 1,-2-1 0,1-1-1,-4-1 0,0-1-1,-4 0 1,0-1-1,-4-4 1,-2 2-1,-2-1 1,-3-4-1,-2-2 1,-3-3-1,-1-2 1,-2-7-1,-4-2 0,0-5 0,-3-3 0,1-5-1,-2-2 0,-2-6 0,-1-1 0,-2-5 0,-2-5 1,0-3-1,-4-4 1,3-3 0,-3-5 1,2-3 0,-1-4 0,2-4 0,1-2 0,2-2 1,1-6-1,4-1 1,0-2-1,6-4-1,0 1-2,7-2-10,2 0-35,2-2-12,5-1-112,11-47 171,-3 7 0,0 7 0</inkml:trace>
  <inkml:trace contextRef="#ctx0" brushRef="#br0" timeOffset="7867.4499">7067 4969 71,'1'2'-71,"4"-2"71,0 0 0</inkml:trace>
  <inkml:trace contextRef="#ctx0" brushRef="#br0" timeOffset="36896.1103">16991 14251 61,'5'4'6,"5"3"1,-6-2-1,3 3 0,-3-4-2,1 4 0,-2-4-1,3 4-2,-2-3 1,2 4 0,-2-4 0,3 3 1,-1-4 0,1 4 0,-2-2 1,3 2 1,-5-3 1,5 2 0,-4 0 2,0 1 1,-1-3 3,0 2 3,0-3 3,-1 1 1,-1-4 1,0 2-1,1-6-2,-1-2-1,6-3-4,0-4-3,2-5-4,4-4-2,1-4-1,4-4-1,3-2 1,3-5-1,4-1 0,4-2-1,3-1 1,2 0-1,4-2 1,3 3-2,1-1 0,2 2 0,2 1-1,-2 4-1,-1 1-2,-3 3-3,-2 4-8,-6 2-12,-5 4-26,-2 4-10,-8 1-78,-2-3 142,-5 6 0,-5 0 0</inkml:trace>
  <inkml:trace contextRef="#ctx0" brushRef="#br0" timeOffset="136610.8136">8144 4931 85,'-17'-15'10,"0"3"-1,-3 2-1,-3 0-1,-3 3 0,-4 3 0,-4 3 0,-5 3 1,-4 4-1,-8 3 1,-5 4-1,-7 4 0,-3 4-2,-6 1 0,0 7-2,-1 0-1,0 2-1,2 5-1,2 0 1,3 3-2,3 0 2,4 5 0,3-1 1,3 6-1,4 1 0,5 2 0,3 3-1,7 2 1,4 2-3,8 2-1,4 2 0,4 3-1,5 3 1,4 3 0,5 1 0,7 2 1,4 0 0,5 1 0,6 0 0,7-1 0,9 0 0,9-2 0,7 0 0,12-1 0,6-2 0,12-3 0,8 0 1,6-2 1,9-2 0,6 0 0,5-4 0,4 0 1,6-3-1,7-4 1,0-4 0,7-5 0,4-7 0,4-7 1,5-8 1,4-8 1,1-11 0,2-4 1,1-12 1,-4-7-1,-1-10-1,-3-7 1,-5-8 0,-6-8-1,-4-8 1,-7-6 0,-6-5 1,-8-8-1,-7-5 1,-12-3 0,-9-6 0,-11-4-1,-14-5 0,-13-5-1,-15 0-1,-13-4 0,-16-4 0,-15-2-1,-17-1-1,-16-2 2,-18 0-1,-20-2 2,-16 3-1,-23 1 1,-19 3-1,-24 5 1,-19 7-1,-26 10-2,-26 10-6,-28 16-13,-31 17-34,-35 21-10,-35 26-102,-430 109 164,46 13 0,28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15:55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9210 2167 75,'6'-1'13,"9"-2"2,-2-5 2,6-3-1,1-5-1,4-6-1,9-7 0,4-10-1,2 0-2,1-1 0,0-1-2,1 1 0,-1 0-1,4-2-2,6-5-1,4-2-4,5-4-15,3-1-40,1-1-2,4-3-72,92-61 128,-11 10 0,-14 11 0</inkml:trace>
  <inkml:trace contextRef="#ctx0" brushRef="#br0" timeOffset="14592.8346">11124 15050 75,'0'0'3,"0"0"2,0 0-1,-2 0 2,0 0-1,-1-1-1,-1-1 1,-2 2 0,2 0-1,-1-1-1,-1 1 1,1 0-1,-3 1 0,4-1 0,-4 3 0,2-3 1,-2 4-1,0-1 1,0 0-1,2-1 1,-3 2-2,3-1 1,-3 2-1,4-2 0,-3 2-1,1-3 1,0 4-1,2-1 1,-3 0-1,4 0 1,-6 2-1,4 0 1,-4 3 0,3-3-1,-4 3 1,4-1 0,-2 0 0,1 2-1,2-2 0,0 1 0,0 0-1,2 2 0,1-2 1,-1 0-1,2-1 0,0 3 1,2-2 0,0 3 0,3 1 0,-1 0 0,2 1 0,-2 0 0,2 1 0,0 0 0,0 0-1,0-2 0,0-1 0,-1 1 0,2-3 0,-1 0 0,1 2 0,-2-5-1,3 4 1,0-3 0,0 0 0,0-1 0,2 0 0,-1 0 0,4 1 0,-1 1 0,0-2 0,1 0 0,1 0 0,-1 0 0,0-1 0,0-1 0,-2 1 0,1-1 0,-1-2 1,0 3-1,2-1 0,-2-1 0,1-1 1,1 1-1,1 0 0,-2-1 0,3 0 1,-1 1-1,2-3 0,-2 2 1,2-1-1,0 0 1,-1 1-1,0-1 0,1-2 1,-1 2-1,-1-1 1,2 1-1,0-1 2,0-2 0,1 1 1,2-1-1,-3-1 1,4-1 0,-2-2 0,0-1 0,-2-1-1,1-1 0,-3 0 0,2-2 1,-1 0-1,-2-2 0,2 2 1,-2-3-1,0 1 1,1-1-1,-4-2 1,2 0-1,-1-1-1,0 1 1,-2-3 0,1 1-1,-1-2 0,-2-1-1,1-1 1,0-1-1,-3-1 0,4-2 0,-3 3 1,1 0-1,-3 0 1,1 4 0,-1 0 0,-1 2 0,-1 3-1,-3 1 1,1 0-1,0-1 1,-4 2-1,0-2 0,-1 0 1,-1 1-1,-1 0 0,2-1 0,-3 1 0,1-2 0,0 1 0,-1 1 0,0 1 0,2-1 0,-3 1 0,1 1 0,1 0 0,-2 1-1,1 1 1,-1 0 0,0 1 0,0 1 0,-1 0 0,-2-1 0,0 1 0,-3 1 0,0 0 0,-1 0 1,-2 0-1,1 1 1,-1-2-1,1 4 1,2-3 1,-1 3 0,4-1-1,-2 1 1,4 0 0,0 1-1,1 0 0,1 1-1,-1 0 0,2 2 0,-1 1-1,1 1 1,-1 0-1,1 2 1,-2 1-1,1 1 1,0 0-1,-2 2 1,2-1-2,0 1-2,-1 0-4,1 0-5,-1 1-15,2-1-22,2-2-8,0 0-55,0-5 113,2-1 0,0-6 0</inkml:trace>
  <inkml:trace contextRef="#ctx0" brushRef="#br0" timeOffset="15615.8931">11174 15233 91,'-1'-1'3,"-1"-1"0,2 1 2,0 1 1,0 0-1,0 0 1,3 1 1,-1-1 2,3 4 1,-2 0 1,5 3 1,-1-2-1,2 2 1,0-1-2,1 3 0,1-2-1,-2 0-1,1 1-1,1 0-2,-1 1-1,1 0 0,0 0-1,2 2-1,2-2 0,0 0-2,0-1 1,1 1-1,0-2 0,-1-1 1,-3-1-2,-2 0 0,-2-2-5,-1 2-6,-1-2-13,1 3-17,-3-4-14,0 1-58,2-7 114,1 0 0,-4-3 0</inkml:trace>
  <inkml:trace contextRef="#ctx0" brushRef="#br0" timeOffset="16159.9243">11362 15170 101,'-5'5'8,"-2"2"2,1 2 1,-3 2 0,3 3-1,-1-3-3,1 3 1,1 2-2,1 2-1,0 1-1,-1 1-1,2 2-1,-3 0 1,1 2 0,0-2-1,1 0 1,-1 0-1,0-2 1,0-2-1,2 0 0,-1-1 0,1-1 0,1-1-1,-2-1-1,4-1-2,-1-4-6,0 1-15,2-1-19,0-3-9,-1-1-34,6-8 85,0-3 0</inkml:trace>
  <inkml:trace contextRef="#ctx0" brushRef="#br0" timeOffset="22413.2819">11292 14806 84,'3'-6'4,"-3"-6"2,4-3 0,-4-1 1,0-4-1,0-3 1,-1-1-1,-2-2-1,3-1 0,-1 1-1,-2-1 0,1 1 0,0 1 0,-1 1 0,2-1 0,-2 4 1,0-1-1,2 3 1,-2 2 0,1 3-1,-1 2-1,2 2 0,-1 2-1,1 2-1,-1 3-3,1 1 0,1-1-1,0 3 0,0 0 0,0 0 0,-2 3 0,1 2 2,0 1 0,-2 4 2,-2 3 0,0 1 0,2 2-1,-4 3 1,-1-1 0,0 1-1,-1 1 1,1-2-2,-1-1-2,1-2-4,2-4-3,-1-1-4,3-3-7,1-3-12,2-1-9,0-3-4,9-21 46,2 1 0</inkml:trace>
  <inkml:trace contextRef="#ctx0" brushRef="#br0" timeOffset="22599.2926">11218 14296 113,'0'1'6,"0"2"1,2 4-1,1 2 0,3 1-6,4 2-18,3 2-23,3-2-38,18 6 79,-3-5 0</inkml:trace>
  <inkml:trace contextRef="#ctx0" brushRef="#br0" timeOffset="23341.335">11623 14283 93,'-3'-4'13,"-1"-3"-3,-1-3-6,-1-2-1,-1-2 0,-1-3-1,1 0 0,-2-1 2,0-2 0,1 0 0,2 1 1,-1-1-1,1 4-2,1 3 1,3 2-2,0 3-1,0 3-2,3 3-1,1 4 0,0 3 1,1 3 1,4 1 0,0 1 0,-3-3 1,5 2 1,0-4 2,0-2 0,-2-3 1,1-3 0,1-6 2,-3-3 1,0 0 1,0-2 1,-3 1 0,1 1 0,-2 2 0,-1 2 0,0 1-1,-1 3-3,0-2-1,0 4-2,0 0 0,0 2-2,2 2 0,1 0 0,1 4 0,2 3 0,1 3 0,1 2-1,1 4 0,-2 0-4,3 3-6,-3-1-10,2 0-20,0-2-13,1-1-58,6 1 112,0-5 0,-2-3 0</inkml:trace>
  <inkml:trace contextRef="#ctx0" brushRef="#br0" timeOffset="23702.3557">11947 14073 83,'-2'-7'9,"-2"0"2,0-2 2,1 4 1,-2-5-1,2 5-1,1-2-1,-2 5-3,1-1-2,0 3-2,0 3-4,-2 1-1,2 7-1,-1 3-1,1 0-4,3 3-12,3 2-17,2-3-11,2 1-22,17-7 69,-2-2 0</inkml:trace>
  <inkml:trace contextRef="#ctx0" brushRef="#br0" timeOffset="23925.3684">12099 13986 59,'-2'8'-1,"-2"2"0,-1 7 0,1-1 0,0 2 0,1 2-1,3-2-2,2-1-1,-1-5 1,5 2 1,1-7-1,0-1 2</inkml:trace>
  <inkml:trace contextRef="#ctx0" brushRef="#br0" timeOffset="24412.3963">12171 14028 74,'1'-29'5,"-2"0"0,-2 0-1,-3-1 1,-2-1 1,-1 5 1,-2-3 0,-1 4 2,0 1-1,1 3 0,0 3-1,3 2-2,1 6-3,0 0-1,3 4-1,2 2-2,0 2 0,1 3 0,2 4-1,1 4 1,1 5 2,1 3-1,4 3 1,1 4 0,1 2 1,1 1-1,1 0 1,2 3-1,1-3 1,-1 0-1,2-2 0,-1-2-1,2-1 0,-1-2 0,0-3 0,-1-3 0,-1-2 2,-2-4 0,-1-2 0,-1-7 2,-2-4 1,-1-6-1,-2-3 1,2-4 0,-3-2-1,-1 0 2,-2 2 1,1 0 0,-1 3-1,0 3-1,0 3 0,-1 2 0,1 3-2,1 5-2,1 2-6,0 4-10,1 4-14,4 2-17,-2 0-53,13 4 100,-3-3 0,-1-3 0</inkml:trace>
  <inkml:trace contextRef="#ctx0" brushRef="#br0" timeOffset="25009.4304">12557 13818 198,'-4'-2'3,"-1"0"-1,-4 1 0,3 1 0,-3 2-2,1 4 0,-3 2-1,4 2 0,-2 5 0,4-1 0,1 1-1,-1 4-1,4-3 0,1 0-2,1-4 0,3 0 0,-1-5 0,3-2 0,-1 0 1,1-5 2,2-4 1,1-3 3,-3-2 0,1-3 3,-1-2 0,-2 0 0,0 1 0,-2-1 0,0 4-2,0 0-1,-2 3-2,0 2 0,0 3-1,3 2-2,-1 0-2,0 7-1,3 1-5,1 3-7,2 1-10,1 1-13,1-1-43,15 3 84,0-4 0</inkml:trace>
  <inkml:trace contextRef="#ctx0" brushRef="#br0" timeOffset="25326.4486">12734 13773 84,'1'3'2,"0"2"0,1 3 0,0 3 1,3 3 0,-1 2-1,1 2-1,-2 0-1,0-1 0,0 0 3,0-5 2,-1-3 3,0-1 1,1-8 4,-1-3 1,2-1 2,1-6 0,1-5-4,1 1-2,2-1-7,1 1-10,2 3-24,3 5-20,0 6-68,8 35 119,-4 2 0,-3 4 0</inkml:trace>
  <inkml:trace contextRef="#ctx0" brushRef="#br0" timeOffset="44039.5189">11380 14890 53,'-7'-3'4,"2"0"2,-6 0 0,1-1 1,-3-1 0,2 3 1,-1-1 0,0-1-1,0 2 0,2 2-1,-2 0 1,-2 0-1,2 1 1,-4 1-1,3 1 1,-3 0-1,1 2 0,-1-2-2,1 2 0,-2 0 0,0 3-2,0-2 0,0 2-1,1 0 0,0 2 0,-1 0 0,-1 2 0,3-1 0,-3 2 0,1 0 1,-1 1 0,0-1-1,0 3 1,0 0-1,0-1 0,2 3 0,1-2 0,1 4 0,3-2-1,0 1 0,3-1-1,2 3 1,2-2 0,1 1 0,1 0 0,4 2 1,0 0 0,1 0 0,1 3 0,0-3 0,0 3 0,0-2-2,2-1 1,-1-1 0,1-2 0,1-1-1,2-2 1,-1 1 0,2-1-1,3-2 1,0 1 0,0-1 0,3 1 0,0-1 0,1-1-1,1 2 1,0-3 0,1 2-1,-1-2 1,2 0-1,-1-2 0,0-1 1,-1-1-1,2-1 1,-1-2-1,1-1 1,-2-1 0,2-1 1,-1-2-1,-1 3 0,1-3 0,1 0 0,1 0 0,2-3 0,1 2 0,3-2 0,1-2 0,0 0 0,0-2 1,-1-1-1,0-1 1,-2-3-1,1 0 1,-5-2 0,-1 0 0,1-3 0,-2-1 1,-3 0 1,1-1 1,-3-2 2,2-1 2,-5 0 0,2-2 0,-2 0 1,-3-2 0,0 0-1,-2-3-1,-3-1-2,-2 1 0,-3-3-2,-2 2 0,-4-1-1,-2 0-2,-6-1-4,1 2-7,-5-1-26,0 1-24,-5 1-118,-36-13 179,1 8 0,0 4 0</inkml:trace>
  <inkml:trace contextRef="#ctx0" brushRef="#br0" timeOffset="52074.9785">8813 15262 165,'-3'-3'7,"0"0"0,-2-1 1,4-1 0,-1 1-3,3-3 0,4 1-1,3-3-1,5 4 0,3-6-1,1 5 0,3-2-1,1 3 0,-1 0-1,0 4 0,-5 1-1,2 4 2,-5 2-1,-1 1 1,-6 4 0,-2 2 0,-3 0 1,-5 3 0,-2 0 1,-4 0-1,-1-2 0,-1 2-1,0-2-1,3-2 0,0-3 0,5-2-1,2-4 0,4 0 0,3-3-1,2-2 0,4 1 2,3-1-1,1-1 0,1 1-1,2 3-1,-3 2-1,1 2 0,-2 2-1,-1 4-1,-4 0 0,-2 3 1,-3 1 0,-4 1 2,-3 0 1,-4 3 3,-4-3 1,-2 1 3,-4-2 2,-1-1 2,-5 1 1,-1-4 2,-3-1 1,0-2 1,-1-2-2,2-2-1,0-1-2,3-3-2,2-2-7,5-1-16,3-2-39,5-5-7,4-1-99,20-35 161,2 2 0,4-3 0</inkml:trace>
  <inkml:trace contextRef="#ctx0" brushRef="#br0" timeOffset="53076.0357">12995 14941 190,'-4'-3'13,"4"1"1,0-1 0,0-1 1,0-4-6,7 3-2,0-2-3,1 2-1,6-2-2,-1 2 1,3 1-2,1 3 1,2 1-1,0 1-1,1 3-1,-1 3-2,-1 1-1,0 1-2,-3 5-1,-2-1 0,-1 2-1,-6 1 2,-1-2 1,-7 1 2,-3-2 2,-3 0 2,-2-2 1,-2-2 2,-1-1 1,3-5 0,0 0 0,3 0 0,4-3-1,2-1 0,0-1-1,6-1-1,4 0 0,3-3-1,3 4 0,4-1-1,0 3 1,1 1-1,1 2 0,-4 1-2,1 2 0,-4 2-2,0 2 1,-6 0-1,-2 2 1,-3 3 1,-4-1 3,-2-2 2,-3 4 4,-2-3 3,-5 1 3,0-1 2,-3-1 1,-2-1 1,-4-1-1,-1-3-1,0 1-4,-2-2-7,-1-3-24,-1-1-42,1-3-3,2-6-110,-6-44 176,6-2 0,5-7 0</inkml:trace>
  <inkml:trace contextRef="#ctx0" brushRef="#br0" timeOffset="55949.2001">15169 14921 147,'0'0'-8,"0"0"-18,0 0-15,0 0-31,7-8 72,1 2 0</inkml:trace>
  <inkml:trace contextRef="#ctx0" brushRef="#br0" timeOffset="56700.243">15666 14773 52,'-3'0'5,"1"0"1,1 2 1,1-2 0,0 0 1,3 1 0,5-1 0,1 0 1,5-1 0,4-1 1,2-3 0,-1 1 0,5-2-1,0 2-1,-1-4-2,-3 1-1,0 1-1,-1-2-1,-3 0-2,0 2 0,-3 3 0,-4-1-1,1 4 1,-4 3 1,0 2 0,-1 3 1,0 2 1,-3 1 2,-1 3 0,-1-1 1,0 5 0,-1-1 0,-2 2 0,-1 4-1,2 2-1,-1 4-1,-1 0-2,2 0-4,0 1-11,-1-2-16,0-1-27,2-1-1,1-6-42,1-11 99,3-6 0,-1-8 0</inkml:trace>
  <inkml:trace contextRef="#ctx0" brushRef="#br0" timeOffset="57420.2842">15860 14415 155,'-9'-2'14,"-6"-2"1,-2 2 1,-6-1-1,-4 0-3,-1 2-3,-2 1-4,-1 3-1,1 1-3,1 2 0,1 3 0,2 3-2,3 3 1,0 2-1,1 3 0,3 2 0,0 4-1,4 3 0,0 4 0,2 1 0,2 4-1,2 3 0,0 0 1,4 4-1,1-2-1,4 2 0,4-2 0,0 3 0,6-4 0,0 1 1,2-3 0,7 0 2,0-2 3,2-2 1,4-2 1,2-4 1,7-1 1,2-4 0,5-4 1,3-5 1,5-2-2,3-6 0,0-3 0,3-8-1,-1-4 1,-2-6-1,-1-3-1,-2-5-1,-1-3 0,-2-3-1,-2-4 1,-2-1-1,-2-5 0,-4-1 0,-4-2 1,-7-2-1,-5-2 1,-9-2 0,-6 0 0,-10-2 0,-6-1-1,-11 2-1,-7-1-3,-9 1-6,-8 3-17,-8 5-32,-6 0-7,-9 6-94,-84-12 158,11 8 0,3 4 0</inkml:trace>
  <inkml:trace contextRef="#ctx0" brushRef="#br0" timeOffset="60848.4803">16331 16438 131,'-3'0'9,"1"-2"0,-3-1 1,2 3-1,1-2-2,0 0-3,-1-1-1,2 1-1,1 0 0,-2-4 1,1 2 0,-2 0 0,2 0 0,-3-2 0,2 2 0,-2 0-2,1-1 0,-3-1-2,1 3-1,-3 0-1,0 2-1,-1 1-1,-1 1 0,-1 1 0,2 2-1,-2 4 1,0-2 0,0 3 1,0 0 0,1 2 1,2 0 1,0 1 0,2 0 1,1-1 1,3 0 1,0 1 0,1-5 0,2 3 2,1-3 0,0 1 0,3-4 2,1 4-1,1-3 2,1-1 0,0 0 0,3-1 0,-1 0 0,-1-3 0,3 2 0,-2 1-1,1-1-3,0 3 1,-1 0-2,-1 1 0,0 3 0,-1 0 0,-1 3-1,-2-1 0,0 1 2,-1 1-2,-1-2 1,-3 0-1,0 0 0,-3 0 0,-1-1 0,-1 0 0,0 1 0,-3-2 0,2-3 1,-1 4-1,-1-5 1,1 1 0,0-2 0,-2 0 0,3-1 0,-3-3 0,5 0 0,-2 0 0,2-3 0,-2-2 1,4-2 1,0-3 0,1-2 1,2-4 1,2-6-1,5-2-6,1-5-26,4-10-27,7-7-2,6-9-61,56-95 118,-3 4 0,-1 1 0</inkml:trace>
  <inkml:trace contextRef="#ctx0" brushRef="#br0" timeOffset="62261.5611">11280 16830 122,'-2'0'12,"1"3"2,-1 1 1,3-1 3,1 6-3,2-1-1,2 3-3,3 0 0,3 1-2,0-1-2,4 2-1,-1-2-1,4 0-2,-1 0 0,-2-1 0,2 2-2,-2-3-2,-4-1-4,-3 0-8,0-1-13,-2-3-16,-4 2-15,0-2-68,0-2 125,-3-4 0,0 2 0</inkml:trace>
  <inkml:trace contextRef="#ctx0" brushRef="#br0" timeOffset="62575.5791">11446 16840 208,'-5'4'9,"3"1"2,-2 2 0,-2 3 1,0 2 0,-4 2-3,0 1-2,-2 4-2,-3 1-2,-1 2-1,-2 0-5,1 0-8,-1 2-19,1-3-28,2-2-2,2-2-67,10-10 127,4-3 0,4-8 0</inkml:trace>
  <inkml:trace contextRef="#ctx0" brushRef="#br0" timeOffset="62972.6018">11804 16789 194,'-1'2'16,"0"0"1,2 3 1,1 2 2,3 3-5,2-1-5,2 4-1,3-1-3,0 3-1,1-2-2,1 1-1,0-1-1,0 0-3,-2-1-4,4-4-7,-3-2-14,-2-2-18,2-1-19,-4-3-95,-1-13 159,2 0 0,-6-1 0</inkml:trace>
  <inkml:trace contextRef="#ctx0" brushRef="#br0" timeOffset="63257.6181">11894 16765 173,'2'3'12,"-2"-1"1,2 5 1,1 2 1,-3 3-5,-3 1-2,1 6-1,-2 0-2,-1 3-4,1 0-6,1 0-16,-2 2-26,1-2-9,-1-5-73,0-2 129,0-4 0,-2-9 0</inkml:trace>
  <inkml:trace contextRef="#ctx0" brushRef="#br0" timeOffset="64475.6878">11554 16474 125,'-6'2'11,"-4"-1"2,-4 1 1,0-2 0,-4 1-2,-4-1-2,-2 2-1,-3-1-2,-2 2-1,-1 2-1,-1 0-2,0 3 0,0 1 0,2 1-1,0 4 0,3 0 0,0 3 0,2 1 0,3 0-1,1 2 0,0 1 0,2 0 1,1 0-1,2 3-1,0-2 0,2 0 0,1 2-1,1-2 1,2 2-1,0 0 1,4 1-1,0-1 0,2 0 0,1-1 1,1 0-1,0-1 1,1 0 0,1-1 0,1-2 1,1 2-1,0 0 1,0-4-3,2-1 0,0-1 0,2-1 0,-2-3 0,2 3 1,1-2-1,1 2 0,0-2 3,1 1-1,3 0 0,0 0 0,1 2 1,0-2-2,2-1 1,0 1-1,2-1-1,0 1 1,1-2-1,1-1 0,0-1 1,4-1 0,-1 0 1,1 0 1,3-3 0,-1 1 1,2-1 0,1 0 0,1-3 0,-1 0-1,2 0 0,-1-2 0,3 0 0,-2-2 1,1 0 0,0 0 0,-2-3 1,0-1 0,1 0-1,-2-1 1,1-1-1,1-1-1,-2 0 1,1-3-2,0-1 3,4-3 0,5-3 0,2-4 0,1-2-1,3-2 1,-6 0 0,-7 2-1,-5 0-2,-4 2 0,-5 1 0,-3-1 0,0 0 0,-2 1 0,-3-3 1,-2-1-1,-3 2 1,0-5 0,-3 4 0,-3-3 0,-1 1 0,-2-1 0,-2 1 0,-2 0 1,0 1-1,-2 0 2,-2 0-1,-1 0 1,-3 1 1,0 1-1,-3 0 1,-1 1 0,-3 2 1,-2 0-3,-4 4 1,-3-1 0,-2 2-1,-4 1 0,0 3-1,-2 3-2,-3 1 1,-1 2-3,1 4-1,-5 3-5,1 2-11,-2 4-26,-2 1-20,-3 3-118,-44 17 184,10-3 0,5-1 0</inkml:trace>
  <inkml:trace contextRef="#ctx0" brushRef="#br0" timeOffset="66773.8192">9123 17045 84,'0'0'2,"0"0"0,0 0 0,0 0 0,0 0-1,0 0-1,0 0 0,0 0-1,0 0 1,0 0 0,0 0 0,0 0 0,0 0 0,0 0 0,0 0 0,1-2 1,0 0-1,0 0 0,-1-1 0,2 3-4,-1-3-9,0 1-13,0 0-24,5-3 50,0 1 0</inkml:trace>
  <inkml:trace contextRef="#ctx0" brushRef="#br0" timeOffset="67882.8826">9628 16934 86,'-1'3'3,"-3"1"0,2 1 0,-2 3 0,2-1-1,-2 0-1,0-2 1,-2 2-1,2-2 0,-3 1-1,2-3 1,-2 1-1,5-3 0,-2 2 0,0-1 0,0-2 1,1-2-1,2-1 0,-2 1-1,3-3 2,0 0-2,2-4 1,-1 4 0,3-5-1,-1 5 1,2-6 0,0 7 0,0-5-1,0 4 1,4-1 0,-5 2 0,3 0-1,-2 1 1,2-1 0,-1 3 1,2-3 0,-4 3 1,4-1 0,-3 1 0,3 1 0,-2-1 0,1 2 0,-2-1-1,4 1 0,-5 0 0,4 2-1,-4-2 1,1 1-1,-1 1 1,0-1-1,0 1 1,0 0 0,-1 1-1,-1-3 1,-1 0 0,2 2-1,-1-3 1,0 2-1,0-2 1,-1 0-1,2 2-1,-3-2 0,0 0-3,0 0-2,0 0-4,0 0-4,0 0-2,0 0-4,0 0-36,0 0 56,0 0 0</inkml:trace>
  <inkml:trace contextRef="#ctx0" brushRef="#br0" timeOffset="68961.9444">9738 16946 73,'0'0'7,"0"0"0,0 0 2,0 0 0,0 0-1,0 0 0,-1 2-3,1 0 0,-1 0-2,0 2-1,-1 1-1,0-1 0,-1 0-1,1 1 0,1-1 1,-1 3-1,1-2 0,-2 1 0,2-1 0,-1 3 1,-1-1-1,1-1 0,-1 1 0,1 0 0,-1 2 0,-2-3 0,1 5 0,0-5 0,-3 3-1,2-4 1,-2 4 0,2-5-1,-3 2 1,2-3 0,2 1-1,-1-1 0,0-3-1,4 0 1,-1 2-1,1-1 0,1-1 0,0-3-1,0 3 2,0-3 0,0 1 0,1-3 0,0 3 1,1-2-1,2 2 1,-2 0 0,2-2 0,0-1 0,-3 4-1,3-1 1,0-1 0,-2 1 0,0 1 0,0 0 0,-1 0 0,1 0-1,-1 0 2,1 0-1,0 1 0,-2 0 0,0 0 0,0 0 1,0 0-1,0 0 1,0 0-1,0 0 1,0 0-1,2-1 1,-1 0 0,2 0 0,2-1 0,-2 1 1,0-3 1,1 3 0,2-3 0,-2 2 0,1-1 0,0 2-1,1-1 0,-3 0 0,3 0-1,-2 0-1,3-1 0,-3 3 0,4-3 0,-3 3 0,2-2 0,-2 2 0,3-2 0,-1 2 1,2 0-1,-4 0 0,6 2 0,-4 0 0,3-2-1,-1 3 1,2 2-1,-4-2 1,2 2-2,0 3 1,0 0-1,-2 1 1,2 3 0,-3-2 0,-2 2 1,0 0-1,-1-3 0,-2 2-1,0-2 0,-1 1 0,-1 0 0,-1 2 0,0-2 0,-2 1 0,1 0 3,-3 2 0,-1 0 3,0-1 1,-2 2 2,-1 1 0,-2-1 2,1 2 0,-4-3-1,1 2-1,-2-3-4,0 1-9,-1-3-22,1-2-19,1-2-57,-11-32 104,6-4 0,2-8 0</inkml:trace>
  <inkml:trace contextRef="#ctx0" brushRef="#br0" timeOffset="70339.0231">12999 16527 140,'0'2'11,"1"1"1,0-2 1,-1-1-1,0 0-3,0-1-2,3-2-3,1 0-2,-1 0 0,4-4-1,2 2 0,0-2 0,2 2 0,3-1 0,-1 2 1,2-1-1,-1 1 0,2 3 0,-1-1-1,-1 2 1,-1 2-1,-1-2 0,0 3 0,-1 1-1,0-1 1,-1 2-1,0 1 0,-2 2 0,-1-3-1,0 2 0,-4 1-1,-3 1 0,-3 0 0,-4 0 1,-3 4-1,0-3 2,-1 2-1,-3-2 2,5 0-1,-2-2 1,3-2-1,1-1-1,3-2 0,0 1-1,2-3 1,1-1 0,2-1 0,3-1 0,1-1 3,5 1-1,3-3 2,1 3-1,4-1 0,-2 2 0,4-2 0,-1 3 0,-2 2-1,0 0 0,-2 1 1,-2 2-1,-5-2 0,1 4 1,0 1-1,-5 1 1,3 0-1,-2 3 1,-3 0 0,-1-2 0,-1 2 1,-1-1 0,-1 2 2,-3-2 1,-2 0 3,0-1 0,-2 2 2,-1-2 0,-5 1 2,1-1 0,-4 1-1,-1-2 0,-3 3-1,0-3-2,-1 1-2,0-1-9,1-4-40,2-2-20,2-3-142,-3-29 205,4-3 0,2-4 0</inkml:trace>
  <inkml:trace contextRef="#ctx0" brushRef="#br0" timeOffset="72172.128">11735 16465 57,'-2'0'4,"-1"-3"1,-2 3 0,-4-2 2,6 0-1,-5 1 0,1 1 0,1 0 1,-4 0-1,1 0 0,-1 1 0,0 1 0,-2-2-1,-1 2 0,0-2 0,1 3 0,-3-1 1,3 1 0,-2 0 1,1-2 0,-1 2 1,1 0-1,1 1-1,-3-1 0,3 1-2,-1-1 0,2 0-1,-2 0-1,-1 0-1,2 0 0,-3-1 1,1 1-1,-2 1-1,4-1 1,-3-1 0,2 1-1,3-1 1,-1 2-1,3-1 0,0 2 0,1-2-1,-2 2 1,4-2-2,-5 3 1,1 1 1,2 1-1,-1 0 1,-1 3-1,-1 0 1,4 0 0,-4 0 1,5-3-1,-4 0 1,5-1-1,-2 0 0,1-2 1,-5 2-1,5 0 0,-3 1 1,1 1-1,-4 2 0,3 0 0,-4 2 1,2-2-1,-1 4 0,1-1 1,-1 0-1,0 1 0,2 2 0,-1-2 1,2-1-1,0 3 0,1-2 0,0 2 0,0-4 0,1 3 0,3-2 0,-1-2 0,2 1 0,0 0 0,1-1 0,2 1 0,1-1 0,0 0 0,2-2 0,-1 0 0,2 2 0,0-3 0,1 1 0,-1 0 0,2 0 1,-1-1-1,0 1 0,2-2 0,-2 1 0,0 1 0,0-3-1,1 1-1,1 0 0,2 0-2,-3-2-2,4 3-1,-5-5 1,2 2-1,-3-2 1,2 2 1,-1-2 1,3 3 0,-2-2 4,2 1-1,-1-1 1,2 1 0,0 1 0,2-1 0,-2 0 1,3 1 0,-1-2 0,1 0 1,1-1 0,-1-1 0,4 2 0,-4-2 0,5 0 0,-3-1 0,1 0-1,-1 1-1,2-1 1,-1 0-1,2-1 2,0 0 0,-1 2 0,2-3 0,-1 2 0,0-2 1,-2 2-1,3-2 1,-1 0 0,-1 0-1,2 0 1,-2 0 0,2-2 1,0 0 0,-2 1 0,2-1-1,-2-1 0,0-1 2,2-2-1,2-3 0,4-2-1,2-2 0,4-4-1,0 0 1,-1-1-1,0 0-2,-1 2 0,-2 1 1,-2 0-1,1 0 1,-3-1 0,-1 1 0,0-2 0,-6 1 1,2 1 0,-2-3 0,-3 2 0,-3-3-1,-1 2 0,-4-3-2,0 1-2,-3-3-8,-2 4-13,-2-3-30,-3 2-5,2 0-64,-12-5 123,3 6 0,-2 2 0</inkml:trace>
  <inkml:trace contextRef="#ctx0" brushRef="#br0" timeOffset="72845.1665">11713 17273 103,'1'1'12,"0"2"0,0 2 2,4-1 1,-1 3-2,0 1-3,0 1 0,-1 0-3,5 3 0,-1 1-1,-2 1-1,2 0 0,0 2-1,-1 0 1,5 0 0,-4 1 0,1-2-1,0 2 1,-1 0-1,0-3 0,-1 1 0,0-1-1,1 1-1,-3-3-1,2-1 0,-3-3 0,2 2-2,-3-4-2,1 2-6,-1-5-8,1 4-11,-1-3-14,-1-1-15,-1 0-53,3-7 110,0-1 0,1-1 0</inkml:trace>
  <inkml:trace contextRef="#ctx0" brushRef="#br0" timeOffset="73165.1848">11806 17625 110,'0'0'7,"5"1"0,-1 1 1,1-1 0,0 1-4,0 0-1,1 1-4,1-1-3,1 1-6,0-1-5,2 0-12,1 1-11,0-2-14,22-8 52,-3-2 0</inkml:trace>
  <inkml:trace contextRef="#ctx0" brushRef="#br0" timeOffset="73364.1962">11987 17583 52,'-1'3'-35,"0"20"18,0-1 17</inkml:trace>
  <inkml:trace contextRef="#ctx0" brushRef="#br0" timeOffset="74250.2468">12176 17690 156,'-4'1'6,"4"0"0,0 3 1,0 3 0,0-2-1,0-1-3,0 4-1,-1 2-1,1-3-3,0 8-1,0 2-6,-1 2-8,0 0-10,1-2-12,-1 3-58,2 4 97,0-4 0,0-4 0</inkml:trace>
  <inkml:trace contextRef="#ctx0" brushRef="#br0" timeOffset="74530.2629">12183 17672 120,'0'0'8,"0"0"0,1 2 1,0 1 1,2 1-2,0 1-1,3 1-2,-1 0-1,3 2-1,-1 0-3,-1-2-1,-1 2-2,6 4-3,-5-3-6,2 3-6,5 5-11,-3-5-16,-5-4-23,16 18 68,-5-2 0</inkml:trace>
  <inkml:trace contextRef="#ctx0" brushRef="#br0" timeOffset="74756.2758">12241 17849 121,'0'0'4,"2"4"-3,0-1-10,1 0-16,4-1-14,0 0-14,23-25 53,0-1 0</inkml:trace>
  <inkml:trace contextRef="#ctx0" brushRef="#br0" timeOffset="75149.2983">12436 17735 143,'0'1'4,"1"0"-1,1 3 2,0 0-1,2 3-1,-1-2-3,0-1 0,-1-1 0,1 2-1,-1-1 1,2 2-1,0 3 0,3 2 1,0 2 4,-1-1 4,2 2 2,-1-3 2,1 1 0,-1 0 1,-1-1 2,0-4-2,1 4 0,-2-7-5,1-1-3,-3-6-1,1-1-5,-3-8-5,-1 0-13,0-4-20,0 2-20,0-2-93,12-30 152,0 3 0,-1 4 0</inkml:trace>
  <inkml:trace contextRef="#ctx0" brushRef="#br0" timeOffset="75768.3337">12765 17711 68,'-1'-3'7,"1"1"2,-1 0 2,0-1 2,-1-1 0,2 2-1,-1-2 0,0 1-3,0 1-3,0 0-3,1 0-3,0 2-3,-1-1-2,-1-1-1,0 5-2,-1-3 1,1 5 0,3 2 1,0 2 0,2 0 2,-3-1 0,3-1 0,-1 2 2,0 1 0,0-2 1,3 4 1,0 8 3,1-6 0,2-1 3,-2 1 0,3-4 2,-4-7 1,1-1 1,2 0 1,-1-5-1,-3 1-1,1-5 1,0-1-1,1-1 0,-2-4-2,1 0-2,-1-2-1,0 3-1,-1-1-2,1 1 0,1 0-1,-1 6-2,1-2-1,-2 3-3,4-2-5,0 4-4,2 1-6,0 2-8,2 2-8,0 3-61,23 13 98,-2 0 0,-2-3 0</inkml:trace>
  <inkml:trace contextRef="#ctx0" brushRef="#br0" timeOffset="76695.3867">13260 17545 244,'-2'0'6,"-4"0"0,3 0-1,-4 1 1,0-1-3,0 2-3,1-1 0,-4 3-1,3-1-1,-4 2-1,4 1-3,-4 1-1,3 2-3,-2 1-2,4-1-3,0 2-2,1-2-2,4 2 1,0 0 2,2 0 2,0-4 3,4 3 3,-2-5 5,4 2 3,-2-3 4,4-1 4,-1-3 2,3-1 3,-3-5 1,3-1 1,-3-1 1,1-3 1,-3 1-1,2-2-2,-3 1-3,0 0-3,-2-1-2,0 4-1,-1 0-3,0 0-1,0 4-3,-1 2-2,-1 0-2,0 2-4,2 2-2,-1-1-3,3 6-3,-1-2-1,4 2 1,-1 0 2,4 1 2,0-1 4,3-1 5,0-3 5,1-1 6,1-2 4,1-2 2,1-2 3,0-2 1,1-3 2,-3-1 0,1-1-1,-2-3-2,0 1-2,-2-3-3,-3 0-2,0 2-1,-4-1-3,-1 1-1,-2 5-1,-4 1-1,-1 1-1,-1 2 0,-4 1-1,-1 2-1,0 3-1,-1 1-1,0 5 0,4 0-2,-2 2 0,2 2-2,3 1 0,-1 4-1,3 0 0,2-2-1,3 4 0,1 0 1,1-1-1,1 1 1,1-1 3,2-1 2,-3 1 3,3 0 3,-2-1 2,-1 0 3,-3-2 1,0 1 2,-3-3-1,-3 0 0,-1-2-2,-3 0-1,-4-1-2,1-3-3,-3 0-1,-2 0-4,0-4-2,0 0-3,0-1-3,-3-2-5,5 1-6,-1-3-7,3 0-9,1-3-63,16-18 102,0-1 0,6 3 0</inkml:trace>
  <inkml:trace contextRef="#ctx0" brushRef="#br0" timeOffset="77195.4153">13713 17502 146,'1'-2'10,"2"-1"2,0 0 1,1-3 1,-2 1-2,1-2-2,0 1-1,-1-2-2,2 0-1,-1-3-2,-1 3-2,1-4 0,-1 2-1,-1 0 0,-1 2 0,0-1 0,-1 2 0,0-1 1,0 2 0,-1-1 0,0 1-1,1 2 0,-1 0-1,-1 0-2,1 2-1,1 0-1,-3-1-1,2 6 0,-1-3 0,-1 4 0,-2 0 1,5 0 1,-3 3 1,1 1 0,0 1 1,1 1 1,-1 0 1,1 1 0,0-1 1,2 1 2,0 1 0,0-3 1,3 2 1,0-3 0,1-1-1,0 0-1,2-4-8,4 2-27,3-2-26,-1-3-108,35-40 165,-4-3 0,-2-5 0</inkml:trace>
  <inkml:trace contextRef="#ctx0" brushRef="#br0" timeOffset="83610.7822">1083 15521 134,'0'0'13,"0"0"-1,-1-2 1,1-1 0,-1 3-5,2-5-3,0 1-3,4 1-1,0-1-1,5-2 0,-1 3 0,4-1 0,0 1-1,-1 3 1,1 2 0,-1 0 0,1 4-1,-2 1 1,-1 2 0,0 2 0,-2 1-1,-2 3 1,-4-1-1,2 3 0,-4-1 0,-2 1 0,-1-1 1,-3 0-1,-2-2 0,0 1 1,-1-2-1,1-1 0,-3-2 0,6-2 1,-3 0-1,2-3-1,4-1 0,1-2-1,-1 1 1,2-3-1,0 0 1,0 0 0,0 0-1,0 0 1,0 0 2,2-1 0,-1 1 0,3-1 2,3-1 0,0 1 1,2-1 1,1 0 1,0 2 0,2 0 1,1 0-1,0 1 0,1 0-1,3 2 0,-1 0-1,3 1-2,-2 1-1,1 0-9,-3 0-15,3 1-27,-7-2-1,1 0-28,-1-4 80,-2-4 0</inkml:trace>
  <inkml:trace contextRef="#ctx0" brushRef="#br0" timeOffset="84225.8174">1474 15553 107,'2'-2'3,"2"-4"0,0 2 1,4-3 1,0 2-2,2-3 0,2 6-1,0-4 0,0 4 0,1 2-1,-2 1 0,2 0 0,-5 2-1,1 4 1,-1 0-1,-1 0 1,-2 4-1,-1 0 0,-3 0 0,-2 1 0,-1 2-1,-3-1 1,0 1 0,-4-3 0,1 0 0,-1-1 1,3-3-1,-3 0 1,3-2 0,2-3 0,2 0 1,0 0 1,2-2 3,0 0 1,3 0 3,2 0 1,2 0 2,4 0 2,2-1 0,-1 0 0,2 0-2,0-1-1,3 0-2,-4 0-2,3 1-2,-2 0-3,0 1-2,-2 0-6,-1 0-11,-3 0-19,-2 1-26,0 0-1,1 2-51,12-4 113,0 1 0,-1-2 0</inkml:trace>
  <inkml:trace contextRef="#ctx0" brushRef="#br0" timeOffset="84430.8291">2012 15775 43,'-1'9'-43,"1"23"43,0-3 0</inkml:trace>
  <inkml:trace contextRef="#ctx0" brushRef="#br0" timeOffset="85049.8645">2287 15461 164,'2'-3'11,"3"-1"1,0-2 1,6-1 0,-3 1-4,3 0-2,2 3-3,-3 1-1,2 3-1,-3 0-1,0 3-1,-2 4 0,1 3-1,-2 2 0,-1 2-2,-3 2 1,-2 0 0,-1 1 0,-2-2 0,1 1 1,-5 0 0,2-5 1,0-1 0,-2-1 0,3-4 0,0 1 0,-1-3 0,2 1-1,2-3 1,0-1 0,1-1 1,2 0 0,0 3 0,2-3 1,4 0 1,1-3 1,1 2-1,3-2 2,0 1-1,3-1 0,-2 1 0,3 1-1,-2-1 0,0 2-1,1 0-3,0 2-2,-1-1-8,1 3-11,-3 0-17,2-1-18,-2 2-73,4 1 130,-4-2 0,-1-2 0</inkml:trace>
  <inkml:trace contextRef="#ctx0" brushRef="#br0" timeOffset="85665.8998">2910 15398 180,'1'-15'11,"-4"9"2,-2-5 1,-1 0 0,-1-3 0,-3 2-4,1-2-3,-2 3-2,-2-2-1,2 6-2,0 0-1,-3 5 0,5 1-1,-4 2 1,2 6-2,0 2 1,-1 2-1,2 3 0,0 4 1,2-1-1,2 3 0,2-3 0,3 1-1,2-2 1,3-3 1,4-2-1,1-2 1,3-1 0,2-1 0,2-2 1,2-1-1,-1 0 1,3 0-1,-2-1 0,0 1 1,-1 1-2,-3 1 1,-2 1 0,-2 2-1,-2 0 0,-5 1 0,-1 1 0,-3 0-1,-3 1-1,-1-2-2,-5 1 0,-2-1 0,-1 0 0,-3-2 0,0-1 2,-3-1 1,3-2 3,0-2 4,2-3 2,4 0 1,1-5 0,3-3 1,3-1-1,3-4-1,1-4-2,2 1-3,5 1-9,2-4-15,3 1-28,1 2-11,4-1-89,19-4 150,-3 3 0,-1 4 0</inkml:trace>
  <inkml:trace contextRef="#ctx0" brushRef="#br0" timeOffset="85851.9104">3202 15625 173,'-5'7'-6,"0"5"-15,0 4-22,2 2-3,1-1-11,9 8 57,-4-4 0</inkml:trace>
  <inkml:trace contextRef="#ctx0" brushRef="#br0" timeOffset="86465.9455">3434 15274 205,'4'-5'9,"1"-1"-1,1 0 1,3 1 0,2 0-3,1 3-2,1 0-2,1 4-2,-1 1-2,2 2-2,-3 1-1,0 4-3,-3 3-2,-2 0-2,-2 3 1,-1 2 1,-4 0 0,-3-2 3,-1 1 2,-1-2 3,0-3 2,-2-3 3,1-1 0,3-5 0,1-1 2,0 1 1,2-3-1,0 0 0,2 0 1,3-2-1,2 2-1,2 2 1,2-1-2,1 3-1,0 3 0,0 1 0,-2 2-1,0 1 0,-1 3 0,-1 1 0,-3-1 0,-2 0 1,-2 1-1,-2-1 1,-2-1 0,-3-2 0,-3 0-1,0-1 1,-1-3-2,-4 0-1,1-2-8,-1-3-17,3 0-24,0-2-5,2-2-46,2-19 101,3-1 0,2-1 0</inkml:trace>
  <inkml:trace contextRef="#ctx0" brushRef="#br0" timeOffset="86969.9744">3796 15221 191,'2'5'4,"1"-1"1,0 3-1,-2 1 0,-1 1-2,0 3-2,2 2 0,0 1-1,0 1 0,5 1 1,0-1-1,3 0 1,2-3 0,0-2 0,-4-4 1,3 0 1,-4-5 0,4-1 1,-6 0 1,5-2-1,-1 0 1,1-1 0,-2-1-1,3 1 0,-4 2-1,3 0 0,-1 2-1,2-2 0,-2 5 0,1 0 0,-2-1-1,0 2 1,-3-2 0,2 4 1,-4 0 0,3 1 0,-5-2 0,-2 3 0,-5-1 0,1-2-1,-4 3-3,-2-3-7,-4 1-9,2-1-12,-4 0-19,-1-4-8,0-1-37,-7-7 94,5-3 0</inkml:trace>
  <inkml:trace contextRef="#ctx0" brushRef="#br0" timeOffset="87168.9858">3870 15213 210,'13'-9'4,"-7"5"0,1 1-9,5-3-12,1 2-21,4 0-14,1 1-54,18 2 106,-2 2 0,-5 0 0</inkml:trace>
  <inkml:trace contextRef="#ctx0" brushRef="#br0" timeOffset="87342.9957">4246 15540 120,'0'10'-46,"0"-1"-28,0 14 74,-1-1 0</inkml:trace>
  <inkml:trace contextRef="#ctx0" brushRef="#br0" timeOffset="87849.0246">4779 15152 235,'5'-1'1,"-6"3"0,0 0 0,-2 5 1,2 1-1,-2 6-1,0-1 0,-3 6-1,-1-2 1,3 4 0,-3 0 0,1 0 0,-2 0-1,1-2 2,3-3-1,0-2 2,4-4 0,2-3 1,3-4 1,3-2 0,4-1 2,1-3 0,5 1 0,1-2-1,1 1 0,2-1-2,0 2-2,0-1-4,0 3-10,-2-3-16,-2 3-25,-2-1-7,-2 0-66,4-8 127,-4 1 0,-2 1 0</inkml:trace>
  <inkml:trace contextRef="#ctx0" brushRef="#br0" timeOffset="88128.0406">4907 15178 219,'0'5'9,"-1"3"2,1 5-1,-1 4 1,1 3-4,0 5-1,0 4-3,0 3-1,0 2-2,-1 0-5,1 3-7,0-3-14,0 0-24,1-5-10,2-4-65,9-9 125,-2-6 0,1-8 0</inkml:trace>
  <inkml:trace contextRef="#ctx0" brushRef="#br0" timeOffset="88812.0797">5230 15207 139,'-4'4'7,"-3"1"1,0 2 1,-2-1 0,0-2-2,-2 0 0,4-2-3,-1-2 0,0 0 0,5-3-1,0 0-1,1-3-1,5-2 1,1-1-2,3 1 0,3-2 0,0 2 0,3 2 1,0 0-1,2 1 1,-1 3 0,0 1-1,1 2 1,-3 2 0,1 1 0,-2 3-1,-1 1 1,-1 2-1,-4 0 0,0 2 1,-2-1-1,-3 1 0,-1 1 1,-3-2-1,-2 0 0,-1 0 1,-4 0 0,0-2 0,0 1 0,-2 1 0,2-3 0,0 2 1,2-3 0,1-1 1,3-3 1,1 3 0,2-5 0,-2 0 1,4-1 0,0 0 1,0 0 0,4-1 0,-1 0-1,3-5 1,1 3 0,3-2 0,1 1 0,2 0-1,0 4 0,0-2 0,2 2-2,-1 2 0,2 1-1,-1 1-2,0 0-1,-2 0-3,0 0-10,0-1-13,-3-1-25,0-2-12,1 2-94,10-5 158,-2-1 0,-2 1 0</inkml:trace>
  <inkml:trace contextRef="#ctx0" brushRef="#br0" timeOffset="88990.0899">5649 15395 258,'-5'14'4,"7"-6"-2,0 5-5,0 5-17,-2 2-34,1 3-4,-1-1-71,2 5 129,3-5 0,-1-7 0</inkml:trace>
  <inkml:trace contextRef="#ctx0" brushRef="#br0" timeOffset="89582.1238">6402 15007 239,'0'0'9,"0"0"2,0 1-1,-1 3 0,-1 2-4,-2 3-2,0 2-1,-4 2-2,-4 2 0,0 3 0,-4 1-1,0 2 0,-3-1 0,2-3 0,-1 0 0,3-3-1,3-2 0,1-4 0,5-1 0,0-5 1,3 1-1,4-4 0,7-2 1,1-1 0,6-3 1,4-1-1,2 2 1,4 1 0,3-1-1,-2 2 1,3 1-1,-1 1-1,0 2-1,-2 0-2,-1 1-3,-3 0-9,-3 1-11,-2-1-20,-1 0-13,-4-1-69,0-4 129,-3-1 0,-2 3 0</inkml:trace>
  <inkml:trace contextRef="#ctx0" brushRef="#br0" timeOffset="89836.1383">6464 15020 227,'-3'0'7,"3"5"1,-1 1 0,1 4 1,-1 3 0,-1 3-3,2 2-2,0 3-1,-2 4-2,2 0-2,2 2-4,-1-2-8,1 0-10,1-2-14,2 1-22,-1-3-85,7 0 144,0-6 0,1-8 0</inkml:trace>
  <inkml:trace contextRef="#ctx0" brushRef="#br0" timeOffset="90356.168">6779 15017 93,'-4'5'1,"0"2"-1,-2 2 1,2 3 0,-1 0 2,1 0 1,2 0 3,1-3 3,2 1 2,-1-3 1,5-2 1,1 0 1,1-1 0,4-3-2,1 1-2,2-4-1,-2 1-1,3 0-1,-1 1-1,0 0-2,2 1 0,-3 2 0,-1 0-2,0 1 0,1 1-1,-3 3 0,1-2-1,-2 3 1,-2-1-1,-2 1 1,-3 0 0,-1 1 0,-3-3 0,-1 2 0,-3 0 0,-4-1-1,2-1 1,-2 1-2,-1-1 0,1 0-2,-3-2-2,-1 0-4,0-2-4,-1 1-8,1-3-11,-1-1-18,5 0-11,0-1-45,2-8 105,3 1 0,3-2 0</inkml:trace>
  <inkml:trace contextRef="#ctx0" brushRef="#br0" timeOffset="90685.1869">6787 14962 211,'5'0'15,"-1"-1"0,5-1 1,-1-1 0,3 0-6,4-3-10,2-1-32,4-1-27,6-4-2,4-1-70,41-40 131,-4 5 0,-4-4 0</inkml:trace>
  <inkml:trace contextRef="#ctx0" brushRef="#br0" timeOffset="95974.4894">3812 14884 83,'-7'0'9,"1"2"1,-2-1 0,1-1 0,-2 1-3,3 1-2,-4-2-2,5 1-1,-4 0-1,2 1 0,0-2-1,-1 0 1,0 2 0,0-2-1,-1 1 0,-2-1 1,2 0-2,-5 2 2,3-1-2,-2 1 2,1 0-1,-2 1 1,1 0 0,0 0 0,-1 2 1,4-2 1,-2 2-1,1-1 1,2 2 0,-2-2-1,3 1 0,-2 0-1,1 2 0,-1-1 0,0 2 0,0 0 0,0 0-1,0 0 0,0 2 2,-1 0-1,0 0 1,-1 1 0,1 0-1,-2 0 0,0 1 1,3 1-1,-2-1 0,2 0-1,0 0 0,2 1 0,-2-1 0,4 1 1,0-2-1,1 2 0,0-2 0,2 2 0,1 1 0,1-3 0,1 2 0,0 1 1,2-1-1,1 3 1,-1 2 0,1 1-1,0-1 0,0 2 0,-1 1 0,2-1 0,-2 0 0,1-1-1,1 1 1,1-3 0,-2 2-1,1-3 2,-2 1-1,1 1 0,1-1 0,0-2 0,-2 1 1,2 0-1,1 1 1,-3-1-1,4-1 1,-3 1 1,2-1-1,0 1 1,0 0 0,0-1 1,1 1 1,1 0-1,-1-2 1,1 3 0,2-2 0,-3-1 0,3-1-1,2 0-1,-2-2 0,1 1-1,1 0 0,-1-2-1,0 0 1,2-1 0,-1 2 0,0 0 0,2 1-1,-1-3 0,0 4 1,1-2-1,0 0 0,2-3-1,-2 1 1,4-4-1,-1 0 2,1-3-1,-1 0 0,1-2 1,-1 0-1,0 0 1,0-2-1,-1 2 0,3-2 1,-2 1-1,3-1 0,-2 0 1,3 1-1,0-1 1,-2 0 0,2-1 1,0-1-1,-3 0 1,1-2 1,-2-1-1,2-1 1,-1-1 0,-1-2 0,1 2 0,-1-3 0,2 3 1,-2-1-1,0 0 1,-1 1-1,1 1 1,-3-1-1,1-1 0,-3 2 0,1-2-1,-1 1-1,-1-3 1,1 2-1,-2-2 0,1 1-1,-2 0 1,1-2 0,0 0 0,-2 1-1,2-3 1,-2 0-1,0-2 1,0 1-1,-1 0 1,1-2-1,-1 0 1,-1-3 0,1 3-1,-2-2 1,0 0-1,0 1 1,-1-3-1,0 3 1,-1-1-1,0 0 0,-1 2 0,-1-1 0,-1 0 1,-2-1-2,0 3 1,0-3-1,-3 1 1,2 0-1,-1-1 0,-1 1 1,2 0 0,-1 0 0,-2 1 0,2-3 0,0 2 0,-1 0 0,0-1 0,-1 2 0,0 1 0,0 1 0,-2 0-1,0 0 1,-2 2 0,1-1 0,-1 1 0,0 2 1,0-2-2,-3 1 1,1 0 0,-1 1 0,0 1 1,-2-2-1,1 3 0,0-1-1,0 1 1,1 2 0,0-1 0,0 2 0,3 0 0,-2 0 0,1 1 0,0 1 0,-1 2 0,1-2-1,0 2 1,-1 0 0,-2-1 0,-1 1 0,1 2 0,-2-2-1,1 1 1,-2 1 0,1 1-1,2 0 1,-1 0-1,2 1 1,2 0-1,-1 3 1,1 0-1,-2 0 1,1 0 0,-2 3-1,0-2 1,-1 4 0,-1-2-1,-1 2 1,2 1 0,-2 0 0,0 0 0,2 2-1,-3-1 1,2 2 0,-1-2 0,0 4-1,0-2 1,0 2 0,1 0 0,-1 0-1,1 2 1,0 0-1,1-1 0,2 1 1,2 1-1,0 1 1,3-2-1,1 3 0,1 2 1,1-1-1,2 1 2,2 0-1,0 2 0,1 2 0,0 1 0,2-1 1,0 2-1,1-1 0,-1 1 0,1 0 0,-1-3 0,2 1 0,0 1-1,0-2 1,1-2 0,-1 1 0,1 0 0,1-2 0,2 1 0,-1-1-1,2 1 1,0-2 0,1 0 0,1 1 0,2-2 0,-1 1 0,2-2 0,1 1 0,2-2 1,-1 2-1,1-1 0,1 1 0,1-1 1,1 2-1,0-4 0,1 2 0,-1-4 0,2 0 0,0-3 0,-1-2 0,0-2 0,1-1 0,1-5 0,-1 1 0,1-1 1,0-2-1,2-2 1,0-1-1,0-2 1,1 2-1,-1-3 1,1 1 0,-2-2 0,1-1 0,-2-1 0,-1-2-1,-1 0 0,0-1-1,0-3 1,-2-2 0,1 0 0,-2-4 0,1 1 0,-3-1 0,2-2 1,-1 1 0,-2-1-1,-3-1 1,4-1 0,-3 0-1,1-2 1,-2 0-1,-1-3 1,0-1-1,0-3 1,-1 1-1,1-2 0,-4-1 1,1 0-1,-3 0 0,-1 0 0,-2 1 0,-1 1 0,0 1 0,-3 1 1,-1 1-1,-2 2-1,-1 1 1,-3 0 0,2-1 0,-4 2 0,2 1-1,-2 1 1,0-1 0,-1 3 0,0 2 0,-2 0 0,0 2-1,-1 1 1,-1 3-1,-2 1-1,-1 2 1,-2-2 0,0 3 0,-3-1 0,1 1 1,1 0-1,-3 2 1,1-1-1,0 3 1,0 3-1,0 0 0,1 1 0,-1 4 0,1 2 0,1 1 0,0 2 0,2 1 1,-2 4 0,2 0 0,0 0 0,-2 1 0,2 2 0,-1 2 0,1 0 0,1 2 0,-1 2 0,3 1-1,-2 0 1,2 1 0,1 2 0,-1 1-1,2 3 1,-1-1 0,3 1 0,0 1 0,3 0 0,0 1 0,1 0 0,2 2 1,3 0-1,-1 1 0,2-2 0,2 3-1,0-2 1,2-1-1,3 1 0,1-3 1,1 0-1,2-2 1,2 0-1,2 1 1,1-5-1,2 4 1,1-2 0,2 1 0,-1-2-1,3-2 1,-1 2 0,1-2 0,0-1 0,-2-1 1,3 0-1,0-2 1,-2-1 0,2 2-1,-1-4 1,1 3-1,-1-1 1,-1-3-1,1 0 0,-2-4 0,1-1 0,1-2 1,-1-3-1,1-1 1,2-1-1,-2-4 1,1 1-1,2-3 1,-3-1 0,0 0-1,-2-3 1,2-1-1,-3-2 1,-1-2-1,2 0 1,-1-3 0,0-1-1,0 0 0,1 0 1,-2-1 0,1-1 0,-1 2-1,1-2 1,-1 2 0,-2-3 0,0 4 0,0-3 0,-3 0 0,0 1 0,1-3 0,-2 1 0,0 0 0,-1-2 0,-1 1-1,2-1 0,-4 1 1,1 0-1,-1-1 1,-2 1-1,-1 0 0,0 0 1,-2 3-1,-2-4 0,1 1-1,0 0 1,-4-1-1,0 1 1,0-1-1,1 1 0,-2 4 0,1-1 0,-2 2 0,2 2-1,-1 1 0,1 3-3,0 2 0,0 0-2,-2 0 0,1 0-1,0 2 0,-3-2 1,3 3 0,-3-4 0,4 7 1,-4-6 0,2 5 0,-2-2 1,1 2-1,1-2-1,-3 3-1,2-1-1,1 0-2,1 2-2,-3-1-1,3 1-1,0-1-2,1 2 1,-2-3 1,2 3 2,-2-3 1,3 2-1,-2 0-5,-6-7-11,2 1 29</inkml:trace>
  <inkml:trace contextRef="#ctx0" brushRef="#br0" timeOffset="97659.5858">1264 16931 139,'-2'-2'4,"-1"0"0,-1-2 1,4-2 0,0 1-2,0-4 0,3 4-1,1-4 0,-1 3-1,4-3 1,4 4-2,-1 0 1,2 2-1,4 1 1,-2 2-1,-1 3 0,2 3 1,-2 0-2,-3 3 1,-1 3-1,-3 1 0,-3 2 1,-3 2-1,-3 1 1,-4-2 1,-3 3 0,-1-3 1,-3 1 1,0-2 0,-2-3-1,3 0 0,2-5-1,1-2 0,5 0-1,1-3 1,2 1-1,1-1 0,1-2 1,0 0 0,2-2 1,1 2 2,2-3-1,5 0 1,2 1 1,1-3 1,5 2 0,0-1 1,2 2-1,2-1-1,1-1 1,-1 3-2,0-2-1,0 2-3,-2 0-7,-1 1-12,-1-1-22,-4 0-14,3 0-72,1-6 127,-3-2 0,-3 2 0</inkml:trace>
  <inkml:trace contextRef="#ctx0" brushRef="#br0" timeOffset="98246.6194">1698 16929 162,'0'0'2,"-2"-2"1,0 2 0,0 0 1,-1-1-2,0-1 1,1 2 0,-2-1 0,0-1 0,2-1-2,-2 0 1,0-2-2,3 0 0,0-2-1,2-1 0,0-2 0,3 1 1,2-1-1,2 3 1,0-2 1,5 4 0,-1 0-1,1 2 1,3 3 0,-2 1-2,0 3-2,-2 4-1,0 3-2,-3 2-1,-2 4 0,-4-1 0,-3 3 0,-1 1 1,-4 0 2,-3-2 2,-2 0 1,-3-1 1,-1-3 0,-2-1 0,2-2 0,-1-1 0,1-4 0,3-2 0,2-2-1,2 0 2,2-2 0,3-2 2,-2-1 0,5-1 2,3-1 2,-1 0 0,6 1 1,1 0-1,3 3 1,-1 1-2,3 0-1,-1 2-1,2 2-2,-2 2-5,0 0-11,-1 2-16,-3-1-19,1 1-57,8 0 106,-2-1 0,-4-3 0</inkml:trace>
  <inkml:trace contextRef="#ctx0" brushRef="#br0" timeOffset="98430.6299">2094 17118 172,'4'19'-12,"-3"-14"-20,1 2-14,0 3-36,9 17 82,2-3 0</inkml:trace>
  <inkml:trace contextRef="#ctx0" brushRef="#br0" timeOffset="99015.6633">2459 16865 174,'0'-3'6,"0"0"0,5-2 0,-2 0 1,0-4-3,2 1-2,0-1 0,3 2-1,1-1 0,1 2 0,1 3 0,3 2-1,1 3-1,1 2-1,0 3-3,1 2-2,-3 3-1,1 3-1,-4 0 0,-3 1 0,-4 1 1,-3 0 2,-5 0 2,-3-3 2,-3-1 1,-2-2 2,-2-2 0,0 0 1,0-3-1,2-1 1,3-2 0,1 0 2,3-1 1,4-2 2,1 0 0,0 0 0,3 0 2,5 0 0,3 0-1,5 0 0,4 0-3,2-2-1,-1-1-2,3 2-3,1-2-5,-1 0-7,-2-2-9,-1 3-7,-1-3-8,0 2-79,10-5 116,-5 0 0,1 1 0</inkml:trace>
  <inkml:trace contextRef="#ctx0" brushRef="#br0" timeOffset="99550.6939">3065 16822 189,'-3'-6'10,"2"-2"0,-2-3 2,-1 0 1,-1-3-3,0 2-1,-3 0-2,0 0-1,0 2-2,-3 3-1,0 3-2,0 1-1,-3 5-2,3 2 0,-1 2-1,-1 3-2,3 3-1,0 1 1,1 2 0,3-1 0,3 1 0,2 0 1,3-3 1,2-1 3,3 3 0,4-6 0,1 1 1,5 0 0,-1-1 0,3-1-1,-1 1 1,2 1-1,-1-2-1,-2 1 0,-2-1-2,-3 3-1,-3-2 1,-4 1 0,-3 0 0,-5 1 1,-2 0 1,-4-1 2,-2-2 2,-3 1 2,2-3 1,-2-2 1,1-1 0,1-2 0,2-2 1,1-1-2,3-4-1,1-1 0,3-2-2,-1-2-2,6 0-2,1-2-6,2-1-9,1 0-13,5-1-14,1-1-14,2 0-66,26-7 123,-5 4 0,0 1 0</inkml:trace>
  <inkml:trace contextRef="#ctx0" brushRef="#br0" timeOffset="99701.7026">3390 17025 155,'1'11'-26,"1"5"-16,2 2-45,3 11 87,-1-3 0,0-5 0</inkml:trace>
  <inkml:trace contextRef="#ctx0" brushRef="#br0" timeOffset="100269.7351">3745 16725 231,'0'-2'8,"0"-2"0,0-1 1,4-3 0,1 1-3,1 0-3,3 2-1,2-3-2,1 4-1,3 2-3,-1 2-3,0 3-1,1 3-3,-1 2-1,-3 1-1,-3 4 0,0 1 2,-6 2 2,-2-1 3,-3 0 3,-4-1 2,1-5 2,-2 1 0,3-4 0,-1 0 2,3-3 0,1 0 0,2-3 0,2 0 1,4 0 1,0 1 0,2 1 0,2 1-1,0 0-1,-2 0 0,0 2-1,0-1 1,-3 3-1,0 1 1,0 1 0,-5-1 1,-1 2 0,-4-1 0,-3 1 0,-4-3 0,-2 2-2,-3-1-2,0-1-4,-3-2-12,1-1-22,5-1-18,-1-2-86,8-13 142,4 1 0,4-3 0</inkml:trace>
  <inkml:trace contextRef="#ctx0" brushRef="#br0" timeOffset="100746.7624">4121 16658 150,'-2'3'1,"-3"5"0,-1 1 1,-1 3-1,0 0 0,-1 2-1,5-2 1,-1 1-1,1-2 0,2-1 2,3-2 0,0-1 2,3-3 1,1-1 2,4 2 1,-1-4 1,2-1 1,1-1 1,-2-1-1,2 2 0,-1-1 0,0 2-2,1-1-1,-1 3-1,1 1-1,0 0-1,-2 2-1,1 1 0,-1 2-1,0-1 0,-3 1 0,-1 2 0,1-2 0,-5 3-1,-1-1 0,-3 0-3,-3-1-1,-2 1-7,-2-1-14,-3-1-27,-3-3-10,2-2-81,-10-11 142,2-3 0,5-2 0</inkml:trace>
  <inkml:trace contextRef="#ctx0" brushRef="#br0" timeOffset="100926.7727">4204 16574 209,'8'-6'-16,"7"-4"-15,0 4-20,4-1-60,20 4 111,-3 1 0,-5 2 0</inkml:trace>
  <inkml:trace contextRef="#ctx0" brushRef="#br0" timeOffset="101105.7829">4668 16934 145,'0'11'-48,"-2"2"-49,-6 16 97,-1-5 0,2-2 0</inkml:trace>
  <inkml:trace contextRef="#ctx0" brushRef="#br0" timeOffset="101648.814">4865 16524 240,'0'0'7,"0"0"2,0 0-1,1 0 0,1 1-2,1-1-3,3-1-1,2 0-2,1 1-2,1-3-3,1 3-4,0 0-3,0 2-5,-4-1-4,2 6-2,-3 3 0,-5 1 2,-1 4 2,-1 2 5,-4 0 4,-2 0 4,2 0 6,-1-3 3,0-1 3,4-4 1,2 1 2,0-3-1,4 0 1,3 0-1,1 1 0,3 1-1,0 0-3,0 0-1,-1 2 0,-2-1-1,-1 2 1,-3 0-1,0 2 1,-5-1 1,-4 2 0,-2 2 0,0-3 0,-6-2-1,1 1-5,-2-2-12,-1-3-29,1-2-7,1-3-46,-1-27 96,3 2 0,3-7 0</inkml:trace>
  <inkml:trace contextRef="#ctx0" brushRef="#br0" timeOffset="102125.8412">5147 16535 125,'0'-2'12,"3"1"1,-1-2 2,4 2 1,3 0-2,2 1-2,1 0-1,5-1-2,1 1-1,1-1-1,4-1-1,-1 1-1,3-1-1,-3-2 0,1 3-2,-3-1 1,-4 0 0,-4 2 0,-3 0 1,-4 2-1,-2 1 1,-4 4 0,-2 2 0,-2 3 0,-4 2 0,-3 5-1,0 1 0,-1 0 0,1 3 0,0-2-1,0 3-1,2-3-1,-2 1 0,6-2-3,0 1-5,1-3-11,2 1-17,3-5-27,-1-2-1,2-4-57,11-8 121,-1-7 0,1-3 0</inkml:trace>
  <inkml:trace contextRef="#ctx0" brushRef="#br0" timeOffset="102309.8518">5546 16837 253,'4'25'-7,"-6"-15"-18,-2 4-30,0 2 0,0 2-56,4 2 111,0-4 0,2-5 0</inkml:trace>
  <inkml:trace contextRef="#ctx0" brushRef="#br0" timeOffset="102897.8854">6114 16419 222,'0'1'11,"0"1"-1,2 3 1,-4 1 0,2 2-6,-4 2-4,-2 4-2,-4 0-2,0 4 1,-4 3-1,0 1 0,-2-1-1,0-1 0,4 0 1,0-3 0,3-4 1,2-1 0,7-6 1,3-2 0,4-3 1,5-2 1,5-2 1,3 0 1,1-1-1,4 0 0,0-1 0,2 0-3,-1 0-3,-1 2-10,-1-3-10,-2 1-14,-1 0-18,-3-1-58,8-2 114,-4 0 0,-4 1 0</inkml:trace>
  <inkml:trace contextRef="#ctx0" brushRef="#br0" timeOffset="103135.899">6198 16441 246,'3'6'7,"-2"1"1,2 4 0,1 7 0,-2 3 0,-1 5-1,0 3-4,-1 5-3,0 0-11,1 2-16,-1-3-29,0-1-6,4-3-77,7-2 139,0-5 0,1-8 0</inkml:trace>
  <inkml:trace contextRef="#ctx0" brushRef="#br0" timeOffset="103715.9322">6531 16465 130,'-1'0'7,"-1"0"2,-1 0 1,-2-3 0,1 1-1,1-5-1,2-1-2,0-1-2,2 0 0,3-2-2,5 3-1,2 1 1,1 0-1,5 3-1,-1 1 0,2 1-1,-2 2-2,1 2-3,-3 3-1,-2 2-2,-2 0 0,-4 3-1,-4 2 0,-2 1 2,-5 1 2,-4 2 3,-1-1 1,-4 3 4,-1 0 1,-2-3 1,2 3 0,-1-2 0,2-1 0,1-3-2,5-2 0,2-3 0,1 0 1,1-3 2,2-3 1,3 1 1,-1 0 2,6-3 1,0 0 2,4-1 0,3-1-2,0 0-1,1-3-1,3 1-1,2-3-3,-2 0-4,2 0-7,-1-2-11,2 3-15,-1-1-21,-1 3-92,14 1 146,-5 4 0,-3 0 0</inkml:trace>
  <inkml:trace contextRef="#ctx0" brushRef="#br0" timeOffset="103924.9441">7021 16588 247,'-1'6'9,"-1"3"-1,0 5 1,0 0-3,-1 5-8,1 1-12,0 0-14,0 2-22,2-1-10,0-5-65,4 0 125,2-7 0,1-4 0</inkml:trace>
  <inkml:trace contextRef="#ctx0" brushRef="#br0" timeOffset="104345.9682">7334 16351 164,'-1'1'4,"-3"2"0,0 0 0,-3 4 0,1 1-1,-2 3-2,1 0-1,-2 3 0,0 0 0,-1 1 0,2-2 0,-1 1-1,2-6 1,1 1 2,1 0 2,2-5 3,1 0 2,5 1 1,2-3 1,3 0 2,4-2 0,0-2-1,4 0-3,3-1-1,2 1-2,0-1-2,2 1-2,0-1 0,1 1-2,0 0-4,-3 1-9,-2-2-19,-1 0-29,0 0-1,-2 0-61,-2-6 123,-3-2 0,-1 2 0</inkml:trace>
  <inkml:trace contextRef="#ctx0" brushRef="#br0" timeOffset="104601.9829">7429 16370 227,'0'2'11,"2"1"0,0 2 0,-1 5 0,0 2-3,-1 0-3,-1 7-2,0-1-2,0 5-3,1 2-3,0 2-11,1 1-12,0 1-17,4-2-16,-1-5-70,9 0 131,-1-6 0,0-6 0</inkml:trace>
  <inkml:trace contextRef="#ctx0" brushRef="#br0" timeOffset="105029.0073">7761 16301 132,'-2'2'9,"-3"3"0,1-1 1,-6 4 0,4-1-1,-3 5-2,2-4-3,-1 3 0,5-3 0,0 2 2,2-3 2,3 2 2,3-2 0,2 1 3,0-1-1,4 1 1,1-2 0,0-1-2,2 2-2,1-2-1,1 2-1,-1 1-2,0-1-1,0 0-1,0 2-1,-3 1 0,-2-2-1,1 2-2,-5-3 0,0 1-3,-4-1-4,0 0-7,-4-2-13,0 1-19,-3-3-19,-2 0-99,-14-4 165,1 0 0,4-2 0</inkml:trace>
  <inkml:trace contextRef="#ctx0" brushRef="#br0" timeOffset="105187.0163">7900 16250 227,'19'-28'-39,"-6"14"-16,3-3-78,26-18 133,-5 2 0,-3 1 0</inkml:trace>
  <inkml:trace contextRef="#ctx0" brushRef="#br0" timeOffset="107785.1649">3925 16345 64,'-16'2'8,"0"1"1,-4 0-2,1 2-1,-1-2 0,0 1-1,0 0-1,3 0-1,0 0-1,2 0 0,3-1-1,1 0 0,4 0 0,-3-1-1,4-1 1,-1 1-1,3-2 1,-1 1 0,4-1 0,0 1-1,1-1 1,-2 0 0,0 1-1,0 0 1,-1 0-1,-1 1 0,2 1-1,-1 3 1,-1-3-1,-1 6 1,2-2-1,0 3 1,0-1 0,3 4-1,-2-1 1,1 3-1,1 0 1,0 4 0,1 1 0,1 2 0,-2-1 0,0 3 0,3-2 0,-2 1 1,0-3-1,1 1 1,-1-2-1,0-1 0,0-1 1,2 1-1,-1 0 1,1 0-1,-2 1 1,3 0-1,0 1 1,2-1-1,-1 0 1,-1 1-1,1-1 0,1-2 0,-2 0 0,2 0-1,0-1-2,-1 0-1,-1 0-1,1-1-1,0 0 0,0 1 0,0-2 0,1 1 0,-2-2 2,-2-1 0,2-1-1,-1 1-2,-1-2-1,0 0-1,0 3-1,0-2 1,0-1-20</inkml:trace>
  <inkml:trace contextRef="#ctx0" brushRef="#br0" timeOffset="109235.2479">3818 17363 69,'4'3'4,"-1"0"-1,3-2 1,-2 0-2,6 1 1,-2-2-2,4-1 0,-2-1 0,6 0 0,-4-1 1,5-1-1,-1 0 0,3-3 0,0 2 0,1-1 1,1-2 0,0 2 1,3 0 0,0-1 1,0-1 0,2 2 0,-1-1 0,2 2 0,1-3-1,2 0 1,6-1 0,6-1 0,6-1 0,4-2 0,4 1 0,-2-2 0,-3 4-1,-3 0-1,-5-1-2,-2 3 1,-4 2 0,-4 1-1,1 1 0,-2 0 0,1-1 1,-3 2-1,1-2 0,1 1 0,0 0 0,1-1 0,-1-1 1,2 1-1,-1 0 2,0 0 1,-1 0 1,-2 0 1,-2 0 0,-2 1 1,-2 0-1,-3 0 0,-1 1-1,-4 0-1,0 1 0,-4-2-2,1 1 1,-4 1-1,1-2 0,-1 1 0,1-1 1,-2-1 0,4 2 0,-3-2-1,0-1 1,1 3 0,0-2-1,-1 0 1,2 0-2,-1 0 0,0 0 1,1-2-1,-1 2 0,0 0 0,0 0 1,-2 0-1,0-1 1,-1 1-1,2 0 1,-3 0 0,3 0 0,-5 1 1,2-2-1,-1 4 0,-3-7 0,1 1-1,-1-1 0,-1 0 1,0-5-1,-1 0 0,1-1 0,0-1 0,-1-3 0,3-2 0,-2 0 1,0-3-1,-1 0 1,0-1-1,-1-3 0,0 0 0,-2 0 0,1-1-1,0 0 0,-1 2 0,0-1-1,0 3 0,-2-1-1,1 2-1,0 0-2,-2 2 0,0 0-3,-2-2-2,0 2 0,-1 0-1,-1 0 0,-2 1 1,-3 1 3,2 1 2,-4 2 3,1 2 4,-3 2 1,0 1 3,-2 2-1,1 0 1,-1 3-1,-1 1-1,-1 1-1,1 0-1,-1 2-1,-2 0 0,0 2 0,-1-1 0,0 2 0,-3 2 0,-2-1 0,-3 1 1,1 2-1,-4 1 0,2 1 0,-3 2 0,-1 0 0,0 1 0,-1-1 0,1 2-1,-2-1 1,1 0-1,-2-1-1,-1 1 1,-2-1 0,1 0-1,-1-1 1,0 0 0,1 0 0,0 0-1,3 0 0,1-2 0,0 0 1,4 0-1,0-2 0,2 0 1,0-1 0,0-1 1,-2 0 2,5 0 1,0 0 1,-1 1 1,0 1 0,2 0 0,1 1 1,0 1-2,5 0 1,0 0-3,3 2-1,6-3-2,1 3 0,3-3-1,2 3 0,4 0-1,-2 4 0,4-2-1,-1 5-1,1-2-1,1 5-3,1 0-2,0 3-2,0 4-1,1 4-3,0 1 0,0 1 0,2 4 1,-1 2 2,0 0-12</inkml:trace>
  <inkml:trace contextRef="#ctx0" brushRef="#br0" timeOffset="110698.3316">3945 17282 53,'16'-2'6,"-2"0"0,7-1 3,2 1-1,2-2 2,6-4 1,7 3 0,2-6 0,4 0-1,4-1 0,-4 0-2,-4-1 1,-2 2-3,-1 0-2,-1 2-1,1-1-1,1 0-1,4 1 0,-2-2-1,3 3 2,0 1 1,-2-1 1,0 1 2,0 2 2,0 1 2,-1 1 0,2-2 0,0 2 0,2-2-1,0 1-2,3-1-1,-1-2-2,0 0-1,0 0-2,-1-1 0,-3 3 0,-3-3-1,-2 2 1,-4-1 0,-4 4-1,-4-4 0,-2 2 0,-2 0 0,-5 0-1,0 0-1,-6 2-1,1-2-1,-4 0-1,-1-1 0,0-1-1,2-1 1,-4-1 1,2-3 1,-2 0 1,0-3 1,-2-1 1,2-2 1,-2-3-1,0-4 1,0 0 0,-2-3 1,-2-4-1,1 1 1,-2-2-1,1 1 1,-2-1 0,0 2 0,0 1 0,-1 3-1,0 3 0,-2 0 0,0 0 0,1 3-1,-1 0 0,-2-2-1,3 1 0,-3-3 0,0 2 0,-2-2 0,0-1 0,-2 2 0,-2 1 1,-2-2-1,2 4 0,-4 4 0,0 0 0,-3 2-1,-1 6-1,-3 0 0,0 5-1,-4 0 1,0 7 0,-2-1 0,-3 4 0,-1 2 0,-4 2 1,-2 2-2,-1 1 0,-1 0-1,-3 0 0,-1 0-1,0 1-1,-3-2 2,-1 1-1,-2-2 2,-1 2 0,-3-1 2,0 2-1,-2-3 1,3 0 1,1 1-1,3 0 2,2-3-1,2-1 0,4 1 1,3-3 1,3 1-1,3 0 1,2-3 0,3 1 0,1-2-1,0 0 1,4 1-1,0-2 1,2 1-1,3-1 0,1-2 1,2 3 0,3-3 1,3 0-1,2 0 1,2 2 0,1-1 0,2 0 0,-3 0-1,4 1-1,-2 1 1,3-1-1,-4 4-1,3 2 1,0 3-1,1 0-2,0 8-2,2 0-2,1 3-1,0 5 0,2 3 0,0 3 0,1 1 1,0 2 3,-1-2 4,1 0 3,2 0 3,-1-3 1,0-2-1,0-1 1,1-2 0,1-2-1,0 0-1,0-3-1,-1-1-1,0-3 1,0-1 0,-1-1 2,1-3 0,-2-2 0,-1-1 0,-1-3 0,3 1-1,-2-1-1,1 0-2,0-2-4,2 1-11,4-2-15,1 0-23,3 1-73,22-8 124,-3 1 0,-3-2 0</inkml:trace>
  <inkml:trace contextRef="#ctx0" brushRef="#br0" timeOffset="111633.385">4700 16958 88,'0'0'17,"-2"3"0,0-3 0,-2 4-2,1 0-1,0 2-1,0 1-1,1 1 0,0 1-1,1 4-2,1-1-1,0 0 0,1 4-1,2 0-2,0 2-1,-1-3-3,0 1 0,3-3-1,-1 2 0,0-3-1,1 2 0,0 1 0,0 0 0,1 1 1,-1 1 0,1-2-1,2 1-2,-3-1-3,1 0-7,0 0-7,-1-2-13,2 0-23,-3-2-67,0-6 123,-1-2 0,0-3 0</inkml:trace>
  <inkml:trace contextRef="#ctx0" brushRef="#br0" timeOffset="111884.3994">4628 17347 143,'2'0'3,"0"1"0,3-1-1,2 2 1,3 1-2,-1-1-3,2 1-3,2 0-4,0-2-5,2-1-6,0 0-3,3 0-2,-1-1-32,31-15 57,-5 2 0</inkml:trace>
  <inkml:trace contextRef="#ctx0" brushRef="#br0" timeOffset="112042.4084">4924 17264 151,'0'0'16,"0"0"2,-4-1 0,2-1 0,-2 2-6,-1 0-4,1 4-2,1-1-5,-3 2-10,0 2-13,1 3-23,-1-2-11,1 4-60,2 20 116,1-1 0,0-3 0</inkml:trace>
  <inkml:trace contextRef="#ctx0" brushRef="#br0" timeOffset="112728.4477">4603 17648 158,'2'-3'8,"0"3"0,2-2 0,-1 0 1,6 0-4,-1 0-4,-1 1-3,4-1-3,0 1-1,-3 1-3,3 0-2,-2 1 0,-1 1-1,0-1 1,0 1 3,-2 2 1,-1 0 3,-1 1 2,-2 0 2,0 1 0,-3-1 2,-1 4 0,0-5 1,-1 4 0,1-5 1,-2 4 0,2-2 0,-1-3 2,2 3-1,-1-2 0,2-1-1,3 1-1,0 0-1,3-2 0,-2 0 0,4 2-1,1-2 0,-3 1 0,2 1 1,-1 0 0,2 1 2,-3-1 1,0 3 1,-2-3 1,1 5 1,-2-3 0,-1 3 0,-2-3 0,1 0 0,-2-2-2,1 0-1,-2-1-1,0 2-2,-3 1-1,1 4-3,-2-1-6,2-1-9,-3 3-15,-2-2-23,-1 1-78,-12-7 133,2-2 0,1-2 0</inkml:trace>
  <inkml:trace contextRef="#ctx0" brushRef="#br0" timeOffset="113382.4851">4963 17519 55,'-1'2'6,"-1"1"-1,2 2 1,-2 2 0,0-2 0,-1 3 0,0 1-1,0 2-1,1-2 0,0 4-1,1-2-1,0 3-1,-1-1 0,2 0 0,2 0-1,-1 2 1,1-1 1,1-1 1,2-1 2,1-1 2,-4-1 1,6-3 2,-2 0 1,3-2 2,1-2 2,0-3 1,2 0-1,1-3 0,-2 0-1,-1-1-1,0-1-2,0-4-2,-2 1-2,-2 0-3,-1 0-2,-3-2-2,0 5-3,-2-2-2,0 2-5,-3-1-8,-1 4-12,-3 1-23,0 2-6,-2 1-55,-1 9 114,1-1 0,1 1 0</inkml:trace>
  <inkml:trace contextRef="#ctx0" brushRef="#br0" timeOffset="114413.5441">4936 17349 161,'-6'-1'11,"3"1"2,-4-3 1,-2 2 1,0-1-2,-1 0-4,-4-2 0,2 4-1,-3-5-1,0 5-2,-2-3-1,0 3-2,-2-2 1,0 2-2,1 2 0,-1-1-1,1 3 0,0 1 1,0 2-2,2 1 1,-1 4-1,2 0-1,1 2 0,0 1-1,1-1 0,3 4-1,0 1 1,1 0 0,-1 0 0,3 3 2,1 1 0,-1-1 0,2 2 0,1-1 0,1-4-1,1-2 0,1 1-1,1 0 0,0-1 0,2 5 0,1 1 0,0 0 1,2-1 1,3-1 0,-1-1 1,0-3 0,4 1 0,1 1 1,-2-5 0,5 0 0,4 4 0,1-2 0,-3-3 1,6 0 0,-1 0 0,-1-5 0,-1 1-1,2-2 1,-1-1 0,0 0-1,-1-3 0,2 2 0,0-2 0,-1-2 0,0 0 1,0-1-1,-1-2 1,2-1 0,0 0 1,0-2-1,-1 0 1,0-1 1,2 0-1,3-6 2,-3 0 0,1-2-1,1-1 0,-2-4 0,-6 4 0,-1-2-1,0-1 0,-2-1 0,-2-1 0,0 2 0,-3-4 1,-2 1-1,-1 2 0,-2-3 0,2 1-1,-4-1-1,-1 2 0,0-2-1,-2-2 0,1 3 0,-2-2 0,-1 0 0,-2 0 1,2-2-1,-3 1 1,0-2-1,-1 0 1,-6-8-2,-2-1-9,-6-5-28,-6 2-27,-6 3 1,-9 4-88,-89 4 152,3 10 0,-4 0 0</inkml:trace>
  <inkml:trace contextRef="#ctx0" brushRef="#br0" timeOffset="144795.2818">9310 2312 99,'-3'0'6,"2"0"0,-2 0 0,0-1 0,0 1-2,2 0-2,-1 0-1,0 2-1,-1-1 0,0 5 0,1 3-1,-1 0 2,1 1-1,0 5 1,1-1-1,0 1 1,1 2-1,1 0 1,1 1 0,1 1 0,1-1 1,0 4 1,3-2 1,1 2 1,1 0 0,3 0 0,3 0 0,2 1 0,5-4 0,6 3-1,5-5 0,5 0 0,7-5 0,4 1 0,5-4 1,5-2 1,0-5 1,8 1 1,1-6 0,5-2 1,4-4-1,2-1 0,3-3-1,3-3-2,1 1 0,-2-3-1,-1 0-1,-4-1 0,-4 2-1,-5-2 1,-6 2-1,-7 2 1,-8 1-1,-6 2 2,-9 2-1,-9 0-1,-7 5-4,-3 0-9,-7 1-14,-5 1-21,-3 1-15,-4 0-95,-23 9 156,0-2 0,0 1 0</inkml:trace>
  <inkml:trace contextRef="#ctx0" brushRef="#br0" timeOffset="145009.294">11013 2391 172,'10'3'4,"3"2"-7,2 2-17,2 6-22,-1 3-69,-3 33 111,-4-1 0,-5-2 0</inkml:trace>
  <inkml:trace contextRef="#ctx0" brushRef="#br0" timeOffset="145702.3337">11525 2147 128,'0'-2'10,"-1"0"1,-1-1-1,0 1 1,-2 2-3,1 0-3,-5 2-1,5 5-2,-4 3-1,5 2 1,-3 3 1,2 3 1,1 3-1,1 0 0,1 3 0,2-2 0,2 2 0,2-4-1,-1-1-1,5-3 1,-2-2 0,3-5 0,1 0 0,0-4 1,1-2 0,1-1 0,-1-4 0,1-1 1,0-4-1,0-3 2,-3 1 0,-1-6-2,0 1 1,-2-6 0,-3 2 0,-2-3 0,-2 0-2,-2 1 0,-2 1-1,-3 1-1,-3 2-3,-2 2-3,-1 4-6,-4 3-8,0 4-9,-2 6-17,1 2-13,-1 7-44,-6 23 103,3 0 0,4-2 0</inkml:trace>
  <inkml:trace contextRef="#ctx0" brushRef="#br0" timeOffset="146331.3696">11793 2131 144,'1'3'2,"0"-2"1,0 4 0,2-1 0,-1 4-2,-1 0-1,1 1 2,0 6 1,2 0-1,0 5 1,1 0-1,0 4 0,0 0 1,2-1-1,2-2-1,0-1 1,0-4 0,3-3 0,-2-2 1,1-6 1,4 0 0,0-5 1,0-4 1,1-1-2,1-4 1,-1-3 0,0-1-3,-1-4 0,-3-1-2,-2-3 0,-2 2 0,-1-2 0,-3 1 0,-1 2 1,-1 4 1,-2 2-2,2 4 1,-1 2 0,-1 3-1,0 1 1,1 4-2,1 4-1,1 1 3,1 4 1,1 2-1,1 1 1,1-1 0,0 3-2,3-1-2,0-3-7,0-3-12,3-1-13,-1-3-18,-1-3-63,9-13 115,-3-1 0,-2-1 0</inkml:trace>
  <inkml:trace contextRef="#ctx0" brushRef="#br0" timeOffset="146635.387">12221 1833 129,'0'2'4,"0"5"2,1 3 0,0 5 1,2 5 0,-1 3 0,5 6-1,-1 3-2,1 2 0,1 0-1,2 0-1,-1-1 0,0-1-2,0-3-4,-1 0-10,-1-3-15,-1-2-17,-3-1-48,-3 1 94,-1-4 0,-1-4 0</inkml:trace>
  <inkml:trace contextRef="#ctx0" brushRef="#br0" timeOffset="146793.3961">12251 2134 141,'6'-3'-15,"4"2"-27,1-3 0,19-13 0,-2 2 42,-2 1 0</inkml:trace>
  <inkml:trace contextRef="#ctx0" brushRef="#br0" timeOffset="147214.4202">12377 1562 87,'0'0'3,"0"0"3,0 0 3,1 2 2,1 4 1,2 5 0,3 4-1,0 10-1,2 4 0,2 6-1,-1 7-3,1 3 0,-1 1-1,0 0 0,-1 0-1,-1 0 1,0 0 0,-1-2-1,-1-2 0,-1-4 1,0-2-1,1-3 0,-3-1-4,-1-5-6,-1 0-15,1-6-25,0-1-7,0-6-58,4-7 111,-1-4 0,1-4 0</inkml:trace>
  <inkml:trace contextRef="#ctx0" brushRef="#br0" timeOffset="147525.4379">12640 2149 178,'0'-2'3,"0"0"0,0 1 1,2 4 2,2 2-1,-1 5 1,4 2 2,1 5-1,-2 1-2,0 0 0,0 1-4,1 0-10,0 0-16,-3-3-27,0-3-1,0-4-39,-2-9 92,1-5 0</inkml:trace>
  <inkml:trace contextRef="#ctx0" brushRef="#br0" timeOffset="148066.4689">12828 2146 106,'1'-6'13,"3"-1"2,0-3 1,-1-1 2,4-3-3,-4 1-2,0-2-3,-2 0-2,0 2-1,-3-2-2,-1 4-1,0 0-1,-1 3-2,-2 2-1,-1 3 0,2 0 0,-4 6-1,1 2 0,-2 4-1,4 3 1,-2 5 0,2 0 0,2 1 0,4 1 1,0 0-1,1-2 1,3-1 0,3-1 1,0-4-2,3-2-9,1-2-16,1-2-22,-1-3-5,3-2-35,9-7 88,-4-1 0</inkml:trace>
  <inkml:trace contextRef="#ctx0" brushRef="#br0" timeOffset="148438.4902">13019 2029 127,'2'2'3,"5"3"0,1 2 0,3 2 0,0 3-1,2 4-1,1-1 1,-1 2-1,-2-1 0,1 2 1,-4-4 1,-1 0 3,-2-1 3,0-4 2,-2 0 1,-1-2 1,-1-4 1,-1-1-2,0-2 1,-2-4-4,0-3-2,0-4-3,-1-3-1,0-3-2,2-1-4,1-2-10,-1-2-18,0 0-26,3 2-2,-1-1-43,9-3 102,-2 4 0,2 4 0</inkml:trace>
  <inkml:trace contextRef="#ctx0" brushRef="#br0" timeOffset="148777.5096">12591 1835 155,'2'-4'-38,"3"-4"-8,3-1-25,8-9 71,0 2 0</inkml:trace>
  <inkml:trace contextRef="#ctx0" brushRef="#br0" timeOffset="149124.5294">13285 1460 125,'0'0'-20,"0"3"-22,0 1-21,4 21 63,-1 0 0</inkml:trace>
  <inkml:trace contextRef="#ctx0" brushRef="#br0" timeOffset="150932.6328">11782 2968 59,'35'9'4,"6"0"0,4-3 0,5-1 1,4-1-1,5-3 0,3 1-1,3-4 0,2-1-1,2 0 0,4-2 0,0-3 2,3 0 0,1-4 2,2-3-1,2-1 1,-2-4 1,1-2 0,1-2-1,-4-3 0,2 1-1,-3-3 0,-1-3-1,-4 0 1,-1-2 0,-4-4-1,-4 1 0,-6-5 0,-2-2-2,-5-2 0,-4-3 0,-2-4-1,-6 2 0,-3-4 0,-5-1-1,-5-2 1,-6-2 1,-4-1 1,-6-2-1,-4 7-2,-3 5-1,-2 5 1,-3 6-1,-2 3-1,-3-3 0,-3 1 0,-2-2 1,-5-1 2,-1 0 0,-4 0 0,-4-2 1,-4 1 0,-4-1-1,-5-2 0,-4 0-1,-5-1 0,-6 0 0,-4 2-1,-3 2 1,-6 1-1,-2 7 1,-5-1 2,-3 5 0,-4 2 0,0 4-1,-5 3 1,-3 4-1,-1 2 0,-2 6-1,-1 5 0,0 4 0,0 5 1,0 5-1,2 7-1,1 4 1,0 5-1,3 2 0,3 7 0,0 2-1,3 5-1,3 1 1,-1 10 3,-8 14-1,-3 15 0,-2 10 1,1 11 0,10 4 0,16-4 0,16-7 1,13-4-2,11-6 2,9-3-1,8-2 2,5-3-1,5 0 0,6-2 1,4-2 0,7-3-2,5-5 1,4-1-2,4-5 0,6-3 0,2-4 1,4-2 0,4-4 0,4-3-1,5-3 1,5-4 1,3-3 0,3-6 0,5-2 0,1-6-1,2-6 1,0-4-1,4-4 1,0-3-2,0-7-1,6-2-5,0-3-10,1-6-30,2-2-8,1-4-66,62-26 120,-19 4 0,-12 0 0</inkml:trace>
  <inkml:trace contextRef="#ctx0" brushRef="#br0" timeOffset="181853.4014">6043 14977 95,'0'0'6,"0"0"1,0-2 0,0 1 2,0-1-1,0-1-1,1 1 0,-1 2-1,0 0 1,0 0-1,0 0 0,0 0-1,0 0-1,0 0-1,0 0 0,0 0 1,0 0 0,0 0 1,0 0 0,-1 2-1,1 1 1,0 2-1,0 2-1,1 2-1,-1 2 0,0 1-1,2 0 0,-1 1 0,-1 0 1,1 1 0,0 1 0,1-1 1,-1 1 1,0 2 0,0-2 0,1-1-1,-1 0 1,1 1-1,1-1 0,-1 1-1,1-2 0,0-1 1,1 1 0,-2-1 0,1-1 2,0 0 0,-1 3 0,2-3 0,-1 2-1,-1-1 1,-1 1-1,3-2 0,-2 1-1,-1-4-1,1 0 0,-2-3 0,0 3 0,0-4 0,0 0-1,0-3-2,0 2-6,0-3-16,0 1-29,0 2-13,-2-3-112,-2-18 177,0 0 0,1-6 0</inkml:trace>
  <inkml:trace contextRef="#ctx0" brushRef="#br0" timeOffset="183093.4723">5803 15012 69,'0'0'7,"0"0"2,0 0 0,0 0 0,0 0 0,0 0-2,0 0-1,-2 2 0,1 0 0,-2 2-1,-1 1 1,2 4 0,0-1 0,0 2 0,1 1 0,0 2-1,1 1 0,0 1 0,1 1-2,-1 0 1,2 2-1,-1-1-1,1 1 1,0-1 0,1 0 2,1-2-1,-3 2 3,1 1-1,2-1 0,-1 0 0,0 0 1,0 0-2,-1 0 1,2 0-2,0-3 0,1 0-1,0-2 1,-1 1-1,2-4 0,-2 2 0,1-2-1,-2 3 1,1-2-1,-2 1-1,-1 0 1,0 0-2,-1 0-2,0-2-9,-1-2-13,1 1-22,-1-5-15,1-1-86,3-15 147,1-4 0,-2-2 0</inkml:trace>
  <inkml:trace contextRef="#ctx0" brushRef="#br0" timeOffset="185254.5959">6046 14961 83,'0'0'3,"0"0"0,0 0 2,-3-2 1,0 2-1,1 0 0,1-1 0,-2 1 0,1 0 0,0 1 1,0-1 0,-2 3-1,0 0 2,0 1-1,0 2 2,-4 1 0,3-1 1,-2 4-1,1-3-1,-2 4-1,2-2-1,1 0-1,1-1-1,0 1-1,1 1-1,0 0-1,0 2 0,0 0 1,2 0-1,0 0 0,-1 2-1,1-1 1,0 2 0,1-1 0,1-2 0,0 2 0,1-2 0,-1 2 0,2-2 0,2 0 0,-2-1 0,1 1 1,-1-2-1,1 2 1,1 0 0,0 0 0,0 2-1,1-1 1,-1-1-1,1 2 1,-2-4-1,2 2 1,0-5 0,-1 2 0,-2-4 1,4 1-1,-4-2 1,3 2 0,-2-4 0,2 2-1,-2-1 0,1-3 0,-1 3 0,2-2 0,-1 0 0,0-1 0,-1 0-1,2 0 2,-3-1-1,2 0 1,-1-2 0,3 0 0,-3 0 0,3-2 0,-3 1 1,2-3-1,0 1 0,0-1 0,-3 2 0,2-5 0,-2 2-1,-1-4 1,0 2-1,0-2 0,-1 0 0,-1 0-1,0 1 1,0 0 0,0 2 0,0-2-1,0 2 1,0-2-1,-1 2 0,1-2 1,0 1-1,-1-2 1,1 1-1,-1 1 0,1-2 1,-2 1 0,2 0-1,-1 0 1,0 0-1,-1-1 1,-1 1 0,2-1-1,-2 0 1,-1 1-1,0 0 0,0-1 1,1 3-1,-1 1 0,0-1 1,1 2-1,-1-1 0,2 4 0,-4-3 0,2 3 0,-3-2 0,5 1-1,-3 2 1,2 0-1,-1 0 1,0 0 0,2 1 0,-3 0-1,0 1 1,2-2-1,-1 2 0,1 0 0,-1 1 0,0 0 0,-4 0-1,4 1 1,-4 1 0,2 0 0,-2 2 0,1-1 0,-1 2 0,2-3 1,-2 5-1,1-2 0,0 1 0,2-3 1,-1 3-1,2-1 1,-3 1 0,3-1-1,-1 1 1,2-1 0,-2 3 0,1-1 0,-1 2 0,0 0 0,0 3 0,2-1 0,0 1 0,-1-1 0,1 1 0,-1 1 0,3-2 0,0 2 0,0-1 0,-1 0 1,2-2-1,0 2 0,2 0 0,-1-2 0,0 2 0,0-1 0,2 2 0,0-1 1,0 2-1,1 1 0,0-1 1,1-1-1,2 1 1,-2 0-1,2-2 0,-1 1 0,-1-4-1,3 1 1,-4-3 0,2 1 1,-2-1-1,1 1 0,1-2 0,2 1 0,-3-1 1,4-1 0,-4-1 0,5 0-1,-3-1 1,3-1 0,-3-1 0,3-1 0,-3-1 0,0 1 0,2-2 0,-4 0-1,4-2 1,-4 1 0,4-2 0,-3 0 0,1-2 1,-1-2-1,1 1 0,-2-4 0,3-1-1,-2 1 1,-2-2-1,0-1 0,2-1 1,-1-1 0,-2 2-1,0-1 0,0 1 1,-1-1 0,0 2 0,0 1 0,0 0 0,-1 1-1,-1-3 1,0 3 0,0-1 0,-1 0 0,-1 0-1,-1 0 1,-1-1 0,-1 1-1,-1-1 1,0 1-1,-1 0 1,1 1-1,-2-1 1,1 2-1,-1-1 1,1 3-1,2 1 1,-3-1-1,2 3 0,2-3 1,-2 4 0,0-3-1,2 4 1,-3-1-1,3 1 0,-2 0 0,3 2 0,-2 0 0,0 1-1,-1 0 1,2 0-1,-1 2 0,0 1 0,0 1-1,0 0-3,-2 3-4,2-2-9,0 4-14,1-3-27,-2 2-3,2-1-58,-3 1 120,2-4 0,-2 1 0</inkml:trace>
  <inkml:trace contextRef="#ctx0" brushRef="#br0" timeOffset="186137.6464">5803 14915 99,'0'0'2,"0"0"1,-2 1 1,2 1 1,-3 0 1,1 3 0,-1 0 1,1 1-1,-1 1 0,0 2-1,1 1-1,1 2-1,0-1-1,0 3-1,0-1 0,1 3-1,0 0 1,0 1-1,0 0 0,1 0 0,-1 1 0,1 1 0,-1 0 0,1 0 0,-1 1 0,0-1 0,1 1 0,-1 1 0,3-2 1,-1 3-1,1 1 0,-1 0 0,2 2 1,0-3-1,0 2 1,0-3-1,-1-2 0,1-2 1,-1 0 0,0-4 0,1 0 1,0-2-1,-1 0 0,0-4 1,-1 1-1,0-2 0,0 1 1,-1-3 0,1 0 0,-1-1 2,0-2 0,-1-1 2,0 0 1,0 0 1,0 0-1,0 0 0,0 0-1,0 0-1,0 0-1,0 0-2,0 0-1,-1-1 0,1-2-1,0-1 0,-1 0-1,1-3 1,-2 1-1,2-5-1,-2 3 1,1-5-1,-1 1 0,1-3-2,-1-1-3,0-3-1,0-2-3,-1-1-2,2-2-6,-1 1-17,0-1-16,2 2-32,3-11 84,-2 4 0</inkml:trace>
  <inkml:trace contextRef="#ctx0" brushRef="#br0" timeOffset="188113.7595">6106 14437 182,'0'0'9,"-2"2"0,-1-1 1,-1 3-1,0 1-4,-2 0-2,-1 4-2,-3 1-1,0 1 0,-2 5 0,-2-1 0,1 3-1,-2 0 1,1 1-1,0 0 1,0-4-2,4 1 0,2-3 0,1-1 0,3-5 0,1-1 0,2-3 0,2 1 1,1-2 1,3-1 0,2 0 1,1-1 1,2-3-1,5-1 1,0 0-1,1-1 1,1-1-1,2 1 0,-1 0-1,2 0 1,-1-1-1,-1 1-2,-1 2-6,-2-1-9,0 2-15,-2 0-20,-2 1-60,6-4 112,-3 2 0,-2 1 0</inkml:trace>
  <inkml:trace contextRef="#ctx0" brushRef="#br0" timeOffset="188433.7778">6165 14500 99,'0'6'5,"0"2"-1,0 4 1,0 3 0,3 2-3,-1 0 0,-1 1-4,1 0-7,0 0-12,-1-2-19,1-2-10,3 1 50,-1-5 0</inkml:trace>
  <inkml:trace contextRef="#ctx0" brushRef="#br0" timeOffset="188844.8013">6298 14503 68,'1'6'5,"1"-1"0,0 5 2,-1-1 1,0 1 1,-1-2 1,3 2 0,2-5 1,3 1 0,2-3 1,5 2-1,-1-4-2,0 0 0,3 0-2,-3-1-2,2-1 0,-4 1-2,-2 0 0,-1 0 0,-4 1 0,-1-1-1,0 1 0,2 2 0,-5 0-2,1 1-2,-2 2-5,-2 1-8,-2 0-14,-2-1-22,-1 4-65,-7 1 116,0-2 0,2 0 0</inkml:trace>
  <inkml:trace contextRef="#ctx0" brushRef="#br0" timeOffset="190103.8733">5867 14279 62,'-14'8'2,"3"1"0,2-1-1,1 3 0,1 0-1,2 1 1,0 2-1,0 1 1,2 3 0,-2 0-1,1 1 0,0 0 0,0 2 0,3 0 0,-1 1 0,1-1 0,1 1 0,0 0 0,2-1 1,0 0-1,2 0 1,1 0 0,3-1 0,-1-1 1,3 2-1,0-3 0,4 0 0,0-3-1,3-1 1,0-3-1,3-1 0,-1-1 0,1-1 0,2 0 0,0-3 1,0 0-1,1 0 0,-1-2 0,1-1 0,1 1 0,-2-3 0,2 0-1,0-3 0,2 1 0,-1-3-1,3-1 1,-1-1-1,2-2 1,2 1 0,-3-5 1,3 1 0,-3-3 1,-2-2 0,0 0 1,-2-4-1,-5 1 2,0 1 0,-2-3 1,-3 0 1,-3 1 0,-1-1 1,-3-1 0,-3 2-1,-2-3-1,-4 2-3,-1 1-16,-1-1-23,-3 5-28,-15-4 66,1 6 0</inkml:trace>
  <inkml:trace contextRef="#ctx0" brushRef="#br0" timeOffset="191918.9771">5634 15191 48,'3'25'2,"2"-1"0,1 3 0,-1 1 0,2 0 0,1 3 0,0-2-1,3 1 0,0 1-1,1-2 0,1 0-1,0-1 1,2-2-1,-2-2 1,3 0-1,-3-3 0,1 1 1,-1-3-1,3-1 1,-2 0 0,3-3 0,1-1 0,0-1 1,3-3-1,1-1 1,0-2 1,2 1-1,1-2 1,-2 0-1,3-1 1,-1-1 0,0-1-1,0-1 0,-1 1 0,2-2-1,1 0 1,0-1-1,2-1 2,1 0-1,1-1 1,3-1 1,-1 0 1,3-1 1,-2 0 2,-1 0 1,0 0 1,0-1 1,-1 0 0,0 0 0,-1-1-1,-1-1-1,2 0-2,-3 0-1,1-2-1,-1 1-2,-1-1 0,1-3-1,0 0 0,1-1 0,0-2 0,0-3-1,0 0 1,-1-1 0,0-4 1,-1 0-1,0-3 1,-1-2-1,-2-1 0,0-2 0,-1-4-1,-2 1 0,-3-3 0,0 0-1,-3 1 1,-2 0 0,-3 2 1,0 0 0,-2 4 1,-3 0-1,-1 2 1,-5 1-1,0-1 1,-1 1-1,-4-1-1,-3 2 0,-1 0 0,-3 1-2,-1 0 1,-2 1-1,0 2 1,-2 0 0,-2 1 1,0 0 1,-2 0 1,-1 1 1,0 2 0,-1 1 1,-1 2 0,-2 1 0,-1 2-1,-3 3-1,0 1-1,-2 3-1,-1 1 0,-1 2-1,-2 2-1,-1 2-6,0 2-10,-3 6-27,2 0-7,-3 4-46,-41 5 98,5 0 0,4-4 0</inkml:trace>
  <inkml:trace contextRef="#ctx0" brushRef="#br0" timeOffset="197787.3128">6616 14575 89,'-4'-3'2,"0"1"0,-1-2 1,0 2-1,-2-1-1,1 3 0,-1-3 0,1 2 0,-1-1-1,2 1 1,-5 1-1,3-1 1,-4-1-1,1 2 1,-1 0 0,0-3 0,-1 3 1,0-2-1,-1 1 1,2-1-1,-2 2 0,-2 0 0,0 0-1,-2 2 1,-1 1-1,-1 0 0,-1 1 0,-1 2 0,2 0 0,-1 2 0,3-2 1,-1 0-1,1 1 0,2-1 1,-1 1 0,1-1 1,-1-1-1,1 2 2,-2-2 0,1 1 0,0 0 1,1-1 0,-1 1 1,0 0 1,-1-1 1,2 2-1,-2-2-1,0 4 1,1-1-1,1 3-1,-2 0-1,2 1-1,-1 1 0,0 1-1,0-2 0,1 2 1,0-1-1,3 0 0,-2-1 0,2 2 0,2-3 0,0 4 0,2-3 1,1 4-1,0-2 0,1 2 1,-1 1 0,2 0 1,-1 2-1,-1 0 0,4 1 0,2 1 0,1 0 0,3 0-1,1 3 0,2-3-1,0 1 1,0 1-1,2 0 0,-2 0 1,2 2 0,-2 0-1,-1 1 1,2 0-1,1 2 1,0 1-1,0 0 0,1-2 0,2-1-1,-1-1 0,1-1 1,3-2-1,-1-1-1,1-2 0,-1 1 0,2 0 0,-2-1 0,0 0 0,-2-1-1,2 0 1,-2-1 0,0-2 1,-2-1 0,2-1 0,0-1 0,0-2 0,2-1 1,0 1-1,2-4 1,0 2 0,2-3 0,1 2 0,1-2-1,1 1 1,-1 0 0,4-2-1,-1 0 1,4-1 0,3-2 0,0 0 1,2-2-1,2-1 1,2-1-1,-2-1 0,1-3 1,-1 0-1,0 1-1,-1-2 0,-1-1 0,-1 0 1,1 1-1,-1-1 0,-1-2 1,0 0 0,-2 0 0,0-3-1,2 3-1,0-4 0,0-2 0,0 2 0,2-3 0,-2 0 1,1-2 0,-3 1 3,-1-2 0,-4-1 1,2 0 0,-3-1 0,-2-2 0,0 0-1,-1-4 0,-1 0-1,0 0-1,-3-2-1,0 2 1,-2 1 0,-3 1 1,-2 3-1,0 0 1,-5 3 0,-1 2 0,-1-2 0,-2 2 0,-1-2-1,-2 0 0,-1-1 1,1 0-1,-4-1 0,2-1 0,-2-1 0,-1 0 0,0 0 1,-2 0 0,-1 1 0,1-1 0,-2 1 0,1-2 1,-2 2 0,1 0 2,0 1-1,0 1 2,-2 3 0,-2 0 1,0 3 1,-3 2 0,-1 0 1,-3 4-2,1-1 1,-4 1-2,1-1 0,0 3-1,-2 0-2,0 2 0,-1 1 0,-2 2-1,-3 3 0,-1 3-1,-2 0-1,-3 3-5,1 4-10,0 0-13,3 1-32,0 1 0,4 1-64,-4 6 125,8-1 0,6-2 0</inkml:trace>
  <inkml:trace contextRef="#ctx0" brushRef="#br0" timeOffset="201266.5118">7185 14768 50,'6'8'1,"-1"-4"0,2 2 0,-3-2-1,3 1 1,-3 0 1,5-3 1,-4 0 2,2 0 1,-1-3 1,2-1 3,0-1 0,2-5 2,-2 0 1,4-3 0,-4-2 0,2-3-1,3 0-1,-1-1-1,0-1 0,1-1-2,0 1 0,3 0-2,-1 1 0,1 0-1,2 2-1,0 1-1,0 0 0,0 1-1,1 0-1,-1 2-1,0 1-2,0 2-6,-2 2-12,0 0-20,-5 4-14,0-1-59,-11-3 113,-2-1 0,-5-1 0</inkml:trace>
  <inkml:trace contextRef="#ctx0" brushRef="#br0" timeOffset="203156.6199">3560 14554 70,'3'3'5,"1"1"1,-3-3 0,1 1 0,1 2-1,-2-2 0,2 0-1,-1 1 0,4-1-1,-4 0-1,0-1-1,0 1 0,1 0 0,0 1 0,0-3 0,1 3 0,0-1 1,-3-1 0,4 2 1,-2-2 0,-1 1 0,0-2 0,1 1 0,-1 0 0,0-1-1,-1 3 0,1-3-1,-1 0 0,1 0 1,0 3 0,0-3 1,1 0 0,-1 0 2,0 0 1,0 0 0,2 0 1,-2-3 0,0 3-1,0 0-1,2-3 0,-2 3-2,-1-2-1,1 2 0,2-3-1,-2 0-1,1 2 0,1-2 0,0 1 1,-3 2-1,0-1 0,2-1 1,-3 2-1,0 0 1,1 0-1,1-1 1,0 0 0,1-2 0,0 1 0,-1-3 1,2 2 0,1-3 0,-2 1 0,2-2 0,-3 2 1,3-3 0,0-1 0,-1 1 1,2-2 1,-1-4-1,2 2 1,-1-3 0,3-1 0,-1-2 0,4-2-1,1-3 0,1 1-1,2-2-1,1-1 1,-1 2-1,-1-1 0,0 3 1,-3 2-1,-2 1-1,1 3 1,-4 4 0,-1 2-1,0 2 0,-2 1-1,0 3 0,-1-2-1,-1 3 0,0 0-2,0 1-3,-2 1-5,1 2-10,0 0-20,-1 3-21,0-1-98,1 7 160,-2-3 0,0-1 0</inkml:trace>
  <inkml:trace contextRef="#ctx0" brushRef="#br0" timeOffset="211356.0888">3592 14853 56,'-13'6'5,"-3"3"-1,-1 1 0,1-1 0,-2 4-1,2-2 1,-2 1 0,1 1 1,0-2-1,2 3 2,0 0-2,1-1 1,2 2-2,0-1-1,-1 2 0,3 0-1,3 0 0,-3 2 0,3-1 0,0 0 0,2 2 0,0 2 0,-1-1 0,3 3 0,2 1 0,0 2 0,1 3 0,2 1-1,1 2 0,0 1 0,2 1 0,1-1 0,1-1-1,1-3 1,1 1-1,0-3 1,1-1 0,1 1 1,2-3-1,-2 0 1,1-1 1,1 1-1,0-2 0,0-1 1,2-1-1,-1 1 0,2-4 1,-1 1-1,3-4 1,-1 0 0,1-1 0,0-3 0,2 0 0,0 0 0,-2-1 0,3 0 0,-1 1 1,-1 2-1,2-2 0,0 0 0,2 2 0,2-1 0,1-1-1,2-2 1,1-2 0,1-2 1,1-2 0,-2-2 0,1-2 0,-2-3-1,-1-1 0,-1-4 0,-2-3-1,0 0-1,-1-4 1,1 0-1,-5-2 2,4 2-1,-3-2 1,-1-1 0,-1 1 0,0-2 0,-2 0 0,1-2-1,-3-1 1,0-3-1,-2 0 0,0-3 1,-3-1 0,0-2-1,-4-1 1,-2-2 0,-1-3 0,-3 1 0,-1-2 0,-3-3 0,-2 3 0,0-1 0,-3 1-1,1 0 1,-1 2-1,-2 1 0,0 2 0,-1 3 0,0 1 1,-3 1-1,1 2 0,-3-1 1,-2 4-1,0 2 1,-3 1-1,0 2 0,-2 3 0,-2 1 1,1 2-2,-3 1 1,1 5 0,-2 1-1,0 3 1,2 3-1,-2 2 0,1 1 0,-1 3 0,3-1 0,-1 4 0,5-1 0,0 0 1,0 2-1,6 0 0,-1 0 0,1 0-1,2 1 0,-1 2 1,1-1-1,-2 1-1,1 2-1,1 0-3,0 1-7,-1 2-15,0-1-27,-2 1-1,3 3-34,-17 8 90,3-2 0</inkml:trace>
  <inkml:trace contextRef="#ctx0" brushRef="#br0" timeOffset="228152.0495">8077 7009 134,'-3'-1'9,"0"0"0,2 0 1,-1 0 2,-1 2-4,2 4-1,1 1-1,0 5 0,0 1 1,0 1 0,0 4-1,1 1-1,-1 0 0,1 1 0,-1-1-1,0 0-1,1 0 0,-1-2 0,0 2 0,0-2-3,0-2-2,0-3-8,-2 0-7,1-1-10,1-4-12,-2-2-16,2-1-47,-3-6 102,-1-1 0,0 1 0</inkml:trace>
  <inkml:trace contextRef="#ctx0" brushRef="#br0" timeOffset="228817.0876">8149 7016 73,'0'0'7,"2"0"0,1 0 1,1 1 1,4 2-3,1 2 0,2 2-2,1 3 0,0 0-1,0 2 0,3 1-1,-4 0 1,3 0-1,-5 4 1,0-5-1,-3 2 0,0-1 0,-3-2 1,0-3-1,-1 1 1,-1-4 2,-1 0 0,0-2 0,1 0 1,-1-3-1,0 0 0,0 0 0,0-3-1,0 0-2,0-4-1,1-2 0,-1-2-1,3 0 1,0-3-1,0 3-1,1-3 1,0 3 0,1 0 0,0-1-1,0 0 1,-1 5-1,2-1 0,0 2-1,-1-2 1,1 5-1,2-2 0,-5 2 0,7 1 0,-4 2 1,1 2 0,-2 1 0,3 2 1,-1 3 1,2 1 0,-3 1 1,4 4 1,-4-2-1,0 2 2,1 1-1,-2 0 0,-1 1 1,0 0-1,-3 2-1,1 0 0,-2-1-4,-2 2-10,-1 0-10,-1-3-19,0 2-10,1-3-32,-2 3 83,1-2 0</inkml:trace>
  <inkml:trace contextRef="#ctx0" brushRef="#br0" timeOffset="229924.1509">8672 7217 82,'2'-7'6,"0"0"1,2-1 0,1-1 2,-1-3-2,1 2 0,-1 0 0,0 0-1,-3 2 0,-1 0-1,1 0 0,-2 1 0,0 0 0,-2-1-1,1 3 1,-2 0-1,1 3 0,-2-2-1,2 3-1,-3 1 0,2 1-1,-2 3-1,3-1 0,-3 4 0,0 3 0,-1-1 1,4 3 0,-2 1 0,2 0 1,1 0 1,1 2 0,1 1 0,0-1 0,2 1 0,0-1 0,2-1 0,1-1-1,-1-1 0,3-3-1,1-1-1,-1-2-4,3-3-4,2 0-3,-1-3-3,-1-1-2,2-2-1,0-2-1,0-2 2,0-3 3,1-1 3,-1-4 2,1-1 4,1 0 1,-2-2 3,2-1-1,-1 2 2,0 1-1,-2 1 2,-1 1 0,2 3 2,-5 2 2,-3-1-1,0 3 2,-3 2 1,0 0 0,0 1 0,-1 1-2,-3 0 0,0 2-2,-2 1-1,-5 1-1,0 2-1,-2 3 0,-2 0-1,1 3-1,0-1 1,2 4 0,1 0 0,1-1 0,4 3 0,2-3 0,3 1 0,0 2 1,2-1 0,1-1 1,3 1 0,0-1 0,0-1 1,3-1 0,-1-3 0,7 0 1,-2-4-1,2-2 1,-2-4-1,2-2 0,-2 0 0,0-4 0,-4-2-1,1-1 0,-2-1 0,-4 0-1,1-2 1,-1 2-2,0-1 1,-4 3 0,3-2-1,-1 4 0,-1-1 0,0 3-2,0-1 0,0 4-1,-1-1 0,0 2 0,1 1 1,-1 2-1,0 3 1,3 0 0,0 4 2,1 1 0,-1 3 0,1 0 0,2 2 0,-1-1-1,1 2-6,0 0-8,0 0-9,0-1-10,-1-2-64,8 2 98,-2-3 0,-2-1 0</inkml:trace>
  <inkml:trace contextRef="#ctx0" brushRef="#br0" timeOffset="230407.1785">9078 7103 83,'0'0'1,"0"0"0,2-3 1,0 3-1,2 3 1,1 2-1,3 2 0,-2 2 0,4 3 0,-2 1 0,0 1 0,2 1 0,-3 2 0,0-2 0,-2 2 1,-1-6 3,1 3 3,-3-5 1,0-3 0,-1-1 1,0-5 1,-1-2 0,0-7-1,0 1-3,0-7-2,0 1-1,1 0-1,-1-1 0,2-2-1,0 2 0,2-2-1,1 5 0,2 0-1,4-1 1,-2 3-1,8 1 1,-2 2 1,2 2-1,1 1 1,2 4-1,0 3 1,-1 2 0,-1 1-1,0 4-1,-1 2-5,-5 2-11,1 1-15,-3 2-19,-3 2-63,4 15 113,-4-5 0,-1-3 0</inkml:trace>
  <inkml:trace contextRef="#ctx0" brushRef="#br0" timeOffset="231211.2245">9770 7141 66,'-2'-3'8,"2"1"1,-1 0-1,0 0 0,0-1-2,1 3-2,0 0 0,0 0-2,0 0 0,0 0 1,0 0 1,0 0 1,0 0 1,1 0 0,1 0 0,2 0-1,1 0 1,1 0-2,0 0 0,3-1 0,2 1 0,2 0 1,0-1 0,4-1 0,0 1 1,3-1 0,3 0 0,2 2-1,2-3-1,4 1-1,2 1 1,2-1-2,1 0 0,1-1 0,3 2-1,-1-5 1,0 4-1,0-3-1,-1 0 1,2 1 0,-2-2-1,2 2 1,-2-3-1,0 2 1,-2 0-1,1 1 0,-4 1 0,-2-2 0,-1 5 0,-1-3 0,-6 1-1,-2 2-1,-4 0-7,-7 0-13,-1 5-31,-5-3 0,-3 3-44,-17 4 97,-2 1 0,1-2 0</inkml:trace>
  <inkml:trace contextRef="#ctx0" brushRef="#br0" timeOffset="233990.3835">11309 6953 57,'-8'9'6,"2"1"1,-3 4-1,2 2-1,2-3 0,1 4-1,1-2-1,3 2 0,1-2 0,2-1-1,3-1 1,0-2 0,5 0 0,0-4 1,2-1 0,3-1 1,1-2 2,1-3 1,1-3 0,-2-1 2,-1-2-1,-3-1 0,-1-2-1,-4-1 0,-2-2-2,-2 0-2,-3-3 0,-1 1-2,0-1-1,-3 1 0,0-1-2,-3 1 0,-3 1-2,0 4-3,-3-1-2,-1 6-4,-2 2-4,-2 3-6,0 4-7,0 2-11,1 1-30,1 13 70,5-1 0</inkml:trace>
  <inkml:trace contextRef="#ctx0" brushRef="#br0" timeOffset="234889.4349">11561 6984 86,'0'0'1,"0"0"0,0 2 1,0 2 0,0 2 0,0 3 1,1-1 0,0 3 1,1 1 0,2-1 0,-2 2 1,2-2 0,1 2 1,-1-5 1,0 0 1,1 0 1,3-2 0,-3 0 1,4-4-1,-1 0 0,2-2-1,-1-4-2,0 1 0,1-3-2,-1-2 0,-1 0-2,1-1 0,0-3 0,-1 2-1,-1-1 1,-2 0-1,2 3 0,-2-2 0,-1 2 0,-2 1 0,0 2-1,-2 0-1,2 2 0,-1 1-1,-1 2-1,0 0 1,0 0-1,0 0 0,0 0 1,0 2 0,0 1 0,1 5 2,1 0 0,1 5 0,0-3 0,2 2 1,0-1 0,2-1-1,-1 0 2,3-3-1,-2 0 0,4-2 1,-3-2-1,3-3 0,-3 0 0,0-4-2,1-2 1,-4-2-2,2-3-2,0-6 0,-4 0-1,-1-2-1,3-3 1,-3 0 1,-1-2 0,0 0 1,-1-1 1,0 3 1,0 1 1,0 2 1,0 2 0,0 6-3,0 0 1,0 6-1,0 2 0,0 3 0,0 1 0,0 6 1,1 4 1,0 3 1,-1 4 2,3 1 0,-2 3 0,2 1-1,0 0 1,1 0-2,0-1 0,-1-1-4,2-3-8,-1 0-16,0-1-19,1-3-54,0 8 100,0-3 0,-1-4 0</inkml:trace>
  <inkml:trace contextRef="#ctx0" brushRef="#br0" timeOffset="235119.448">11891 6979 167,'10'-1'4,"4"1"-1,1 0-2,4-1-4,2-1-10,-1 2-9,1-3-9,0 1-9,-4-1-26,9-6 66,-6-1 0</inkml:trace>
  <inkml:trace contextRef="#ctx0" brushRef="#br0" timeOffset="235476.4685">12158 6684 96,'0'0'2,"0"0"1,0 2 2,0 0 1,0 4 2,2 3 0,-2 1 3,0 2 0,0 5-1,1 1 0,-1 1-1,1 2-1,0 1 0,0 2-1,1 0-2,0-2 1,-1 1-2,1-2 0,-1 0-1,2-3-1,-2-1 0,0-1-1,0-4-4,1 1-9,-2-4-15,1 1-25,-1-3 0,1-1-31,2 0 83,0 1 0</inkml:trace>
  <inkml:trace contextRef="#ctx0" brushRef="#br0" timeOffset="235689.4806">12314 6999 133,'0'3'6,"0"3"0,0-1 1,0 6-2,0-1-7,1-2-16,0 3-23,0 0-3,-1-1-8,6-7 52,0-1 0</inkml:trace>
  <inkml:trace contextRef="#ctx0" brushRef="#br0" timeOffset="236193.5095">12492 6960 103,'3'-1'5,"1"-2"2,-2-3-1,1 2 1,-1-1-3,1-1-1,-3 0-2,1 1-1,-6 2 0,2 0-2,-1 3 0,-1 0 0,-3 3 0,3 4 1,-3 3 0,3 0 0,1 5 1,2-3 0,2 3 0,2 0 0,1-2 1,2 0-5,4-2-11,0 0-11,1-4-13,6 0-3,15-8 42,-2-1 0</inkml:trace>
  <inkml:trace contextRef="#ctx0" brushRef="#br0" timeOffset="236580.5316">12726 6878 129,'3'0'6,"3"3"1,-1 1-1,8 1 1,-4 2-3,3 3-2,-1 1 0,0 0-2,-1 3 1,-1 0-1,-1-1 1,-2 1 2,-3-5-1,-1 1 2,0-3 0,-2-3 2,-2-1 0,-2 0 2,2-5 0,-4-1 0,0-2 0,0-3 0,3-4 0,0 0 0,1-1-1,2 1-2,0-5 0,2 2-2,1 0-1,0-1-1,1 1-5,0 5-9,0 1-12,1 2-20,0 3-12,0 2-68,7 11 125,-2 2 0,-1-1 0</inkml:trace>
  <inkml:trace contextRef="#ctx0" brushRef="#br0" timeOffset="236940.5522">13011 6840 158,'0'-6'0,"0"6"-2,0 0 1,0 0-1,0 0 1,-1 1-1,-1 0 0,-2 3 0,0 2 1,-2 2 1,2 1-1,0 1 1,2 1 0,1 0 0,1 1 1,3-2 1,0 1 0,3 0 1,0-1 1,2 1 0,-2-4 0,2 3 0,-1-3 1,-1 0-1,-1-2-1,0 3 1,-3-3-4,-2 0-8,-1-2-14,-5 3-24,1-4-62,-6 4 108,0-4 0,2 1 0</inkml:trace>
  <inkml:trace contextRef="#ctx0" brushRef="#br0" timeOffset="237400.5785">13686 6990 189,'8'-2'13,"2"0"1,7 0 0,2 0 0,2 2-5,4-3-2,1 2-7,1 1-16,0 1-38,-3 2-2,-1 0-78,-1-3 134,-6-1 0,-6-1 0</inkml:trace>
  <inkml:trace contextRef="#ctx0" brushRef="#br0" timeOffset="237913.6079">14365 6824 130,'1'-4'8,"0"1"0,-1-3 1,0 1 0,-2-1-3,0 1-2,-3-1-2,0 3-1,-3 1-1,1 3 0,-6 0-1,4 4 1,-4 3 0,0 3 1,1 1 0,0 3 1,1 1 1,2 1 2,3 1 0,0-2 2,5 1-1,1-2 1,3-1 0,4 0-2,2-3-4,2-2-6,4 0-12,0-3-12,3 0-14,1-2-89,18-2 132,-2-2 0,-2 0 0</inkml:trace>
  <inkml:trace contextRef="#ctx0" brushRef="#br0" timeOffset="238425.6371">14637 6853 67,'-7'1'7,"-2"1"0,-2 2 1,-2 0 0,0 2-1,-1 2-1,3 1 0,-1 1-2,4 2 0,1-1 0,2 2 0,4-1 1,1-1 1,3 0 1,0-3 1,2-1 1,4-1 0,1-2-1,0-2 0,4-1-1,-2-4-1,1-2 0,-1 0-2,-2-5 0,1 1-1,-1-4 0,-2 1-1,0 1 0,-2-4 0,-3 3 0,1-1 0,-3 4-2,1-1 1,-2 5-1,1 0 0,-1 3 0,-3 0 0,3 7 0,-1-1 0,-1 4 1,1 2-1,2-1 1,0 3 1,1-3-2,0-1 1,3 1-4,-1-3-8,3-1-9,1 1-12,0-3-11,2-1-89,11-4 132,-4-1 0,-2-1 0</inkml:trace>
  <inkml:trace contextRef="#ctx0" brushRef="#br0" timeOffset="238887.6636">14808 6814 107,'0'3'10,"0"2"1,2 5 1,-1 1 0,1 0-1,1 5-2,0-3-1,1 1-1,1-2 0,1 0 0,-2-2 0,4-3-1,1 0 1,-2-3-1,2 0-1,3-4 0,-3-3 0,0-1-2,1-2-1,0-2 1,-1-4-2,2-1 0,-3-1 0,2-1-1,-1 1 0,-1 2 0,-1-2-1,-3 5-1,-2 2 0,1 3 0,-2 3 0,0 2 1,-1 3-1,1 3 0,0 2 2,1 2 1,-2 3-1,1 1 0,1-1-3,2 0-9,0-2-9,4-2-15,1-2-17,3-1-62,13-5 115,-1-2 0,-2-5 0</inkml:trace>
  <inkml:trace contextRef="#ctx0" brushRef="#br0" timeOffset="239118.6768">15220 6626 150,'0'9'6,"0"2"0,0 7 1,0 2-1,0 3-1,0 2-2,0 2-2,2-1-5,-2-2-6,0-1-10,0-3-13,0-4-12,-2-1-27,-4-3 72,-2-4 0</inkml:trace>
  <inkml:trace contextRef="#ctx0" brushRef="#br0" timeOffset="239407.6933">15169 6808 160,'7'-1'11,"3"-1"1,3 0 0,3-1 1,2 1-3,3 0-2,2 1-2,1-2-3,-1 2 0,1 1-1,-4 2-2,-2 3 1,-3 0 1,-3 1-2,-5 3 0,0 1 1,-3 1-3,-4-1-6,0 2-9,0-3-21,-1-1-16,0 1-71,-3 1 125,-1-3 0,3 2 0</inkml:trace>
  <inkml:trace contextRef="#ctx0" brushRef="#br0" timeOffset="239992.7268">15621 6789 131,'0'1'3,"-2"0"-1,-2 3 2,-3 1 0,-1 3 0,-1 1-1,2 2 2,-1 0-1,1 3 0,3-2 1,2 1 0,0 1-1,4-4 2,2-1-1,0-1 1,6-3 1,0-1 1,4-3-2,1-2 2,1-3 0,1-4 0,2-1-1,-1-5 0,1 1-2,-4-4-1,-1 0 0,-5-1-3,-5 0 0,-4 0-3,-5 3-3,-4 1-4,-5 5-5,-1 1-7,-2 5-9,1 3-15,-1 4-11,5 5-31,3 9 87,0-3 0</inkml:trace>
  <inkml:trace contextRef="#ctx0" brushRef="#br0" timeOffset="240501.7559">15840 6721 179,'0'0'1,"-1"3"0,-1 1 1,1 4-1,-1 1 0,0 5 1,0 1-1,2 0 0,0 2 0,1 1 1,0-2-1,2 0 3,0-2-1,0-4 2,1 0-1,2-3 2,0-4-1,1 0 0,1-3 0,2-4-2,0-3 0,0-3-1,1-2-1,0 0 0,-3-2-1,3 1 1,-2-1-1,0 2-1,-3 2 1,0 3-1,0 1 1,-2 2-1,0 3 0,-1-2 0,1 3 1,-1 3 0,0-1 0,0 1 1,2 1-1,0-2 1,-1 0 1,4 0-1,0-3 0,2-2 1,2-1 0,2-3-2,-2 0 1,4-1-12,-2 3-30,-1 2-12,-2 1-89,-13 9 142,-1-1 0,-11 3 0</inkml:trace>
  <inkml:trace contextRef="#ctx0" brushRef="#br0" timeOffset="241626.8202">8179 7703 133,'2'0'10,"-1"1"1,2 1 1,-2 1-1,1 1-2,-3 3-2,0 1-3,-1 4-2,0 4 1,0 5-1,0 1 0,1 4-1,1 2 0,0 1-1,1-3 1,1 2 0,0-4-1,1-3 0,1-4 0,-2-6-1,-1-2-2,-1-7-1,2 1 0,-2-6-1,0-2-1,0-2 1,-2-4-1,1-5 1,-1-3 2,-1-3 1,-1-2 1,3-2 0,-1 1 1,2 0 0,1 1-1,1 3 1,0 7-1,5-1 0,1 7 0,2 4 1,1 4 0,5 2 0,-4 5 0,5 3 1,-2 1 0,1 4 0,-2 0 1,1 2-2,-2-2 2,0 1-1,-1-4 1,0-3 1,1-4-1,-2-4 0,-1-5 0,0-4 1,0-4-1,-3-5 0,1-2-1,-1-2 0,0 1 2,-2 0 1,0 2-1,1 3 0,-2 3 1,1 4 0,-3 1 0,3 6 0,0 3-2,2 4 0,-3 3 0,2 4 0,-2 3-1,0 2-3,1 1-5,-1 3-12,1-1-18,-1 2-15,0-3-57,3 7 109,-1-6 0,-2-2 0</inkml:trace>
  <inkml:trace contextRef="#ctx0" brushRef="#br0" timeOffset="241980.8405">8666 7894 78,'2'-5'14,"0"2"1,2-4-2,3-2-1,-1-1-2,0-1-1,0-5-3,-1 2-1,0-1-2,0 1 1,-2-1-1,-1 4 0,0 1-1,-2 2-1,-1 2-1,-2 2 0,0 3-1,-3 3 0,1 5-1,-4 2 1,3 3-1,-1 2 0,2 2-4,2 2-6,3 1-7,1-1-12,5 2-11,2-4-17,18 3 59,-2-6 0</inkml:trace>
  <inkml:trace contextRef="#ctx0" brushRef="#br0" timeOffset="242668.8798">8875 7777 71,'-7'2'2,"-3"3"0,-1 4 0,2 2 0,-2 5-1,4 0 0,2 4-1,4-2 1,5 2 0,3-3 0,2-3 0,5-2 1,-1-4 0,1-3 1,0-6 0,1-3-1,-4-5 2,-1-4-1,2-5 1,-6-4-1,0-2 0,-1-3 0,0-4 0,-3-1-1,0-1 0,-1 0-1,0 1 0,0 1 0,-1 2 0,0 1 0,0 4-1,0 4 0,0 5-1,-1 3-1,1 4 0,0 4 1,-1 4 0,1 2 0,0 6 1,1 3 0,0 4 2,0 6 1,2 1 0,1 6-1,-1 1 1,3 1-1,2 2-1,0-2 1,1 0 0,2-1 1,0-2 0,1-1 2,1-3 0,0-4 2,2-2-1,-2-5 1,2-4-1,-1-6-1,2-5 0,-2-5-2,-3-5 0,4-3-1,-3-3 0,-1 0-1,-1 0 0,-2-1 0,-2 6 0,0 2 0,-3 3 0,0 4 0,0 5 0,0 1 0,0 5-2,-1 4-5,3 4-8,0 1-17,1 2-20,1 0-58,8 7 109,1-6 0,-5-1 0</inkml:trace>
  <inkml:trace contextRef="#ctx0" brushRef="#br0" timeOffset="242851.8903">9294 7614 162,'-8'-9'-26,"10"11"-16,1 2-52,5 20 94,-2-1 0,2 1 0</inkml:trace>
  <inkml:trace contextRef="#ctx0" brushRef="#br0" timeOffset="243240.9126">9518 7768 160,'-3'1'4,"-4"1"1,0-2 0,-4 3 1,2 1-2,-3-1 0,2 3-1,1 2-1,2 3 0,0 2-1,4 0 0,2 4 0,1-1 0,1 1 1,2-2 1,4-2 1,1-4-1,1 0 1,1-6 1,3-3 0,-2-6 1,2-1 0,-2-3 0,-2-1 0,0-1 0,-2-1-1,-4 2-1,-1 0-1,1 4 0,-2 0-3,1 7-3,0 2-5,-1 4-11,2 6-9,2 2-19,-2 1-10,2 2-51,2 8 108,0-3 0,0-2 0</inkml:trace>
  <inkml:trace contextRef="#ctx0" brushRef="#br0" timeOffset="243588.9325">9707 7808 150,'1'0'2,"3"4"0,2 1 0,0 5 0,-2 2-1,2 2 0,-2 3 0,-1-4 1,-1 3 0,1-5 1,-2-3-1,0-2-1,0-3 1,-1-6-1,0-5 0,2 0 0,1-5 0,1-4 0,2-1 2,3 1 0,3 1 0,1-1 1,3 6-3,0 2-11,3 5-22,1 6-16,0 5-54,16 22 102,-4-4 0,0 2 0</inkml:trace>
  <inkml:trace contextRef="#ctx0" brushRef="#br0" timeOffset="244015.9569">10801 7852 127,'10'-4'11,"4"-1"1,9 0 1,5 2 1,6-1-2,6 1-3,8 0-2,3 0-2,6 2-3,3 0-9,0 1-15,2 0-28,-1 2-1,-5 1-31,23 4 82,-13 0 0</inkml:trace>
  <inkml:trace contextRef="#ctx0" brushRef="#br0" timeOffset="244793.0013">12096 7758 88,'1'-6'2,"1"-4"-1,1 0 0,2 0 1,4 0-1,0 1-1,1 2 1,3 1-1,2 2 1,0 3 0,2 2-1,1 3 1,-3 2-1,3 1 1,-2 3-1,-1 1 0,-4 1 1,0 1-1,-2 1 1,-1-2 0,-6 1-1,3-1 2,-2-1-1,-2-1 2,-1 1-1,-1-3 0,-1-2 1,1-3 0,-1 1 0,-1-4-1,2-3 0,-1 1-2,0-6 1,1-1-2,0-1-2,1 0 1,0-1 0,1 1 0,0-1 0,1-2 1,0 2 0,3 0 1,2-1 0,2 0 1,1 3 0,3 0 2,0 0-1,4 2 2,-2 2 0,2 2 1,-1 2 0,3 2 1,-3 3-1,1 2-1,-3 2 0,0 2 0,-1 2-1,-2 1-1,-2 0 0,-3 1 0,-1 1-2,-1-1-5,-1-1-9,-1-3-19,0 1-12,0-2-28,13-1 73,-2-3 0</inkml:trace>
  <inkml:trace contextRef="#ctx0" brushRef="#br0" timeOffset="245161.0224">12735 7706 72,'-2'2'5,"-1"3"1,0 0 1,-2 5 1,0 2 0,1 1 0,1-1 0,1 5 0,2-1 1,2-2 0,2 1 1,3-2 1,2-3 0,3-3 0,2-3 1,3-5-1,0-5 0,1-2-1,0-6-1,-1-1-2,-4-2-1,-3-1-2,-1 1-2,-6 1-3,-6-1-6,-5 5-9,-2-1-18,-7 5-23,-3 2-91,-22 9 148,4 4 0,6 0 0</inkml:trace>
  <inkml:trace contextRef="#ctx0" brushRef="#br0" timeOffset="245662.051">13379 7696 157,'0'3'8,"-1"1"1,1 1 0,-1 2 1,2 3-2,0 0-2,1 1 0,1 1-2,2-1-1,1 1-7,1 0-12,3-2-29,1-1-7,1-1-51,10-13 103,-3 0 0,-2-6 0</inkml:trace>
  <inkml:trace contextRef="#ctx0" brushRef="#br0" timeOffset="246263.0854">13560 7691 70,'0'-3'2,"-1"0"-1,2-3 1,0 1-1,3 0 0,2 0 0,0-1 0,2 2-1,2-1 1,2 1-1,-4 4-1,2-2 2,-2 2-2,0 2 1,-2 1 0,0 2 0,-1-1 0,1 3 1,-3-1 0,-1 3-1,-2-2 1,1 3 0,0-3-1,-1 3 1,0-3-1,0 2-5,-1-5-9,1 2-18,4 4-1,-1-1 33</inkml:trace>
  <inkml:trace contextRef="#ctx0" brushRef="#br0" timeOffset="246883.1209">13632 7690 100,'2'-1'3,"1"0"0,3-1 0,-1-1 0,3 2 0,0-1 0,2 2-1,-1 0 1,2 2-1,-1 2 0,3 3 0,-3-1-1,1 4-1,-2 1 2,0-2-1,-3 2 0,-1 1 2,-1-1-1,-3 0 1,0-4 1,-3 2 0,0-4 0,-3 2 1,3-5 0,-3 1-1,1-2 0,-2-2 0,2-2-1,1-1-1,1-3-1,0-4 0,0 0-1,4-2 0,0-1-1,2-1 0,1 1 0,4-1-1,-1 1 0,2 2 0,4 0 0,1 4 0,2 1 0,1 5 0,2 2 1,-1 2 0,0 4 0,-2 2 0,-2 2-2,-1 5-2,-5-2-3,-1 3-6,-3-2-7,-1 1-16,-1-1-37,-2 7 74,-1-3 0</inkml:trace>
  <inkml:trace contextRef="#ctx0" brushRef="#br0" timeOffset="248263.1998">14013 7435 61,'0'2'5,"1"5"1,0 3 0,1 4 1,1 4 1,1 7 0,1 3-2,0 3 0,-1 4-2,1 3 1,-1 2-1,-1 1 0,-1 0-1,-1 1-1,-1-1 0,0-3 0,-2 0 0,2-5-1,-2-4 0,1-3 1,0-6 1,1-5 0,2-4 0,0-4 0,1-3 0,5-4 0,0 0-1,1-6 0,3-2 0,-1-2-1,0-2 0,1-1 0,-2-1-1,-1-1 1,-1 1-2,-4-3-2,-4 0-1,-1-3 0,-5 0 0,-2 0-1,-4 2 0,-2-1 0,0 3 1,-2 2 1,1 4 1,0 2 0,5 3 1,-1 2 0,5 1 0,0 1 1,4 1 0,3-1 0,4-1 0,4 0 1,3-2 0,4 0 0,-1-4 0,2 0 1,-1-4-1,1-2 0,-2 0 1,-2-6-1,-1-1 0,0-2 0,-3-2 0,-2-1 0,0-1 0,1 0-1,-3-1 1,-2 2 1,0 2-1,-1 2 0,-2 0 1,-1 4 0,-1 4-1,0 2-1,1 6 0,-1 0 0,2 6-1,0 0 0,-2 3 0,-1 3-1,1 3 1,-2 6 1,2 3 1,-1 5 2,1 2 1,-2 2 1,1 3 0,0-1 1,1 0 0,0 0 0,1-3-1,0-1-2,2-1 0,1-3 0,1-3-1,1-2 1,2-3 1,1-2 0,4-4 0,1-1-1,2-3 1,0-3-1,1-3 0,0-1-1,1-2 1,-2-4-2,1 2 0,-2-4 1,-2 0-1,-1-2-1,-2 2 1,-1-5-1,-2 5 0,-1-4 1,-1 3-1,-2 1-1,0 3 0,-1 0-1,0 2 0,0 3 1,0 2-1,-1 2 0,0 1 0,-2 4 1,2 3 1,-1 4 1,1-2 0,1 5 1,0-2-1,1 1 1,1-1 1,3 0-1,-3-4 1,2 2 0,0-5-1,3-1 1,-2-1 0,3-1 0,0-6 0,1-2-1,2-2 0,1-2 0,0-3-1,2 0 0,-2-2 0,0-1 0,-1 1-1,-2 1 0,-2 4-2,-2-1 1,-1 4-1,-2 1 0,-2 5 0,1 1-1,-2 6-3,0 3-4,0 2-8,-1 2-11,2 1-17,0-1-10,2 3-35,6 3 91,-1-2 0</inkml:trace>
  <inkml:trace contextRef="#ctx0" brushRef="#br0" timeOffset="248656.2223">14676 7657 87,'2'-1'4,"2"-1"1,0 0 2,2-3-1,0-2 1,1 0 0,-4-1 0,4-2-2,-5 1-1,0 2-2,-2-2 1,-1 2 0,-3 2 2,1 1 0,-2 2 2,-3 3 0,-3 4 0,2 2 1,-1 4-1,-1 3-2,2 1-1,-1 0-1,2 3-3,1-2-3,3 1-8,2-2-10,1-3-22,2-1-7,3-2-27,11-1 77,1-2 0</inkml:trace>
  <inkml:trace contextRef="#ctx0" brushRef="#br0" timeOffset="249053.245">14844 7625 99,'3'6'3,"-1"-2"0,3 6 0,-3-1 1,2 2-1,-1 1 0,0-3 0,-2 1 2,-1-3-1,0-1 1,-1 0 0,0-1-1,-1-5 1,-1 0-2,1-5 0,0 0-1,1-3-2,1-1 1,1-3-2,1 0 1,4 0-1,1 0 1,3-2-1,0 3 0,1-1 1,2 3-1,0 1 0,0 2 1,-1 3-1,-2 3 0,2 1 1,-4 4-2,0 2-5,0 2-7,-3 2-12,0 2-16,-2 2-17,0 4 59,0 0 0</inkml:trace>
  <inkml:trace contextRef="#ctx0" brushRef="#br0" timeOffset="249826.2892">15201 7481 54,'-11'16'4,"4"3"0,0-2 1,3 3 0,3-3 3,3-2 1,2-1 2,4-3 2,2-1 1,2-3 0,1-2 0,4-2-1,1-3-1,0-2-1,-1-2-2,3-2-2,-1-2-1,0-1-1,0-2-1,-1 1-1,0-3 0,-3 0-1,-2 0-1,-1-1 0,-2 1-1,-4-2-1,-2 3-2,-2 1 0,-2 1-1,-2 0 0,-3 3 0,-3 2 0,1 0 0,-2 2 1,-1 1 0,-1 4 1,1-1 1,0 3-1,1 2 1,0-1 0,2 3 0,2 1 1,-1 0 0,1 3 1,3-1 0,2-1 1,2 1 1,1 0 0,0-3 0,4 0 1,-1 1 0,1-2 1,1-2 0,3 2 0,-2-4 0,0 0 0,1-1 0,1 0-1,-1-2 1,2 0-1,1-1 0,1 0 1,-1-1-1,3-1 1,-1 1 1,0 0-1,-2 0 0,0-1 0,-2 0-4,-1 0-24,2 0-37,-4 1-1,-2 2-90,-17-29 151,-4 1 0,-5-6 0</inkml:trace>
  <inkml:trace contextRef="#ctx0" brushRef="#br0" timeOffset="271879.5506">16448 6471 56,'4'0'4,"2"-1"0,-4 0 0,2 1 0,1 0-1,-3 0 1,2 0-1,0 0-1,-2 0 1,2 1 0,2-1 0,-4 1 1,2 2 0,-1-3 0,1 5 1,-1 0-1,1 1 0,-1 2 0,1 2 0,-2-1 0,1 6-1,-2-2 0,-1 3-1,-1 1 0,-1 1 0,-1 3 0,-2 0 0,0 3-1,-2-1 0,1 1 0,-2-3 0,-1 1 0,0 0 0,1-1 0,-1-1-1,1 0 0,2-1 1,-1 0-1,1-2 0,1 0 0,-1 0 0,3-2 0,-1 2 0,2 1 0,-1 0 0,0 3-1,-1-1 1,3 1 0,-2 3 0,2-3 0,2 2 1,0-1 0,2 0-1,2 1 1,1-1-1,0 1 1,1-4-1,1 0-1,-3-3 0,2-1 1,-2-5-1,2 0 2,0-5-1,0 1-1,0-2 2,1 0 0,-3-4 0,3 0 1,-3 0 1,-2-2-1,-1 2 2,2-2 0,-3 0-2,1 0 2,-1 0-2,-2 1-1,-1 1 1,-2 1-2,-1 1 0,-1 2 1,0 3 0,-3 2-1,1 3 1,0 3-1,-1 0 0,0 1 1,4 1-1,-2 3-1,0-1 2,3 1-1,-1 0-1,0 2 1,2-2 0,1 2 0,-1 0 0,-1 0 0,0 2-1,-2 0 1,1 2 0,0 2 2,0 0-2,-1 1 1,0 2 0,2-1-1,0-1 1,2 0 1,2-4-2,-1-1 1,-1-3 0,1-3 2,-1-3-1,-1-2 2,1-3 0,-2-1 0,-2 1 1,-1-4-1,0 0-1,-3 1 0,-1 0-1,-1-3-1,-3 3-2,2-4-2,-1 1-8,-2-2-11,0-3-20,3-2-11,0-3-44,0-24 97,4 0 0,1-2 0</inkml:trace>
  <inkml:trace contextRef="#ctx0" brushRef="#br0" timeOffset="273149.6232">16587 6704 66,'2'27'9,"-2"-1"1,0-1 0,-1-2 1,-3 0-2,-2-2-1,-1-2-1,-2 0-2,0-3-1,-2 0-1,2 0-2,-2-1 0,1-1 0,1 1-1,1 0 1,3 2 0,0 0-1,2 2 1,1-2-1,2 3 1,0-1 0,1 0-1,3 3 1,0 0 0,1 2 0,0 0-1,1 0 1,3-1 0,0-1-1,0-2 0,-2-3 1,3-2-1,-5-5 0,3-1 1,-3-3-1,0 1 3,0-3 0,-1 2 2,-2-5 1,0 1 0,-2 0 0,2-1 1,-2 4-1,0-2-2,-2 5 0,0-1-2,-2 2-1,-1 3 0,1 2-1,-1 2 0,0 0 0,0 1 0,2 1 0,-2 1 0,0 0-1,1 0 1,0 1 0,2-1 0,-1 1 0,-1-1 0,2-1 0,0 0 1,-2-1 0,0 0-1,0-2 1,-2-1 0,1 0-1,-2-2 2,-2 1 0,2-1-1,-1-1 0,0 0 0,-3 2-1,1-1 2,-3 4-2,-1-2 0,-2 1 0,-2 2 0,-2-1 0,1-2 0,-2 2 0,1-2 0,1 1-1,0-1-3,2 1-9,-1-3-18,6-4-21,-2-1-70,-5-8 122,5-2 0,1-3 0</inkml:trace>
  <inkml:trace contextRef="#ctx0" brushRef="#br0" timeOffset="281673.1108">17067 7062 66,'0'-2'6,"0"1"0,0-2 2,0-1 3,0 2-1,0-1-1,0 3 1,0 0 0,0 0-1,0 0 0,0 0-2,0 0-3,0 0 0,0 0-1,0 0-1,0 0-1,0 0 0,0 0-1,0 0 0,0 0 1,0 0 0,0 0 0,2 0 0,0 0 0,0 2 0,2-1 0,1 2 1,-2 0-1,1 0 0,4 1 1,-4-1-1,2 2 0,-1-2 1,2 4-1,0-3 0,1 1 1,-3 0-1,3 0 0,-1 1 1,1 0-1,-3-1 1,3 0 0,-2 1 0,3 0 0,-6-2 0,5 3 0,-4-3 0,1 2 0,0-2-1,-2 0-1,2-1 1,-1 1-1,-3-1 1,4-1-1,-2 4 0,-2-5 0,1 1 1,0 0-1,-1-1 0,2 0 0,-1 1 0,-1-2 0,1 2 0,-2-2 0,2 0 1,0 3-1,0-3 0,0 0 0,2 2 0,-2-2 0,-1 0 0,1 0 0,2 0 0,-1 0 0,-1 0 1,0 0-1,0 2 1,0-4 0,-1 2-1,1-2 1,0 2 0,-1 0-1,1-3 1,0 1-1,1-2 0,0-1 1,0-1 0,1 2-2,-1-4 3,0 4-2,1-3 0,-1-3 1,1 0-1,1 0 0,1-2 1,-1 0-1,4-1 1,-1-2 0,0 1 1,4-4-1,-2 0 1,2 0 1,1-2 0,0-1 0,3-2 0,0 0 0,1-2 0,3-2 0,2-2 1,2 0-1,2-2 0,2-1 1,2-2-1,0 1 0,2 0 0,-1 1 0,-1 0-1,1 3 0,-1-2 1,-3 2-1,0 2 1,0 0 0,-4 2 1,2 0 0,-3 2 1,-2 0 0,-2 3 1,0 0-1,-4 3 0,0 1 0,-2 0-1,0 3-1,-4 0 0,0 0-1,-1 2-2,0 3-5,-2 2-18,-4-2-44,-1 4-1,4-3-123,-6-8 191,-2-4 0,-4 2 0</inkml:trace>
  <inkml:trace contextRef="#ctx0" brushRef="#br0" timeOffset="284150.2524">19168 7042 109,'0'0'4,"0"0"2,0 0 0,0 0 1,0 0-2,1 3-1,1 4 0,1 1 0,1 6 0,1 1-1,1 3 0,0 3 0,0 0 0,1 4-1,0 1-1,0-2 0,0 1-1,-1-2-3,2 1-3,0-5-10,-3 0-11,-1-6-14,1 0-35,2-6 76,-1-3 0</inkml:trace>
  <inkml:trace contextRef="#ctx0" brushRef="#br0" timeOffset="284866.2934">19193 7050 82,'2'3'6,"3"0"0,0 2 1,3 2 0,2-1-3,1 4-1,0-2 0,0 3-2,2-1-1,0 2 2,0 0-2,1 0 0,-2 2 1,-1-2 0,2 2-2,-3-1 2,-1-2-3,-1 3 0,-2-5 1,-1 3-1,-2-4 0,0 0 0,-1-2-1,0-1 0,-1-6 2,-1-3-1,0-2 0,-1-5 0,1-4 0,-2-2 0,1 2 2,-1-5 0,0 1 0,1 1 1,0-2 0,1 2 0,0 2 1,1 0-1,0 0 1,1 3 0,2-1 0,0 2 1,1 1-1,-2 3 1,3-1-1,-1 2 1,0 0-1,1 3 2,3 0-1,-5 2 0,5 2 1,-2 3-1,3 4 1,-1 1 0,3 4-1,-1 0 0,2 2 1,0 3-1,-3-2 0,2 2 1,-2 1-2,-1-1 0,-3 0-3,0-1-5,1 0-9,-3 1-12,1 0-17,0-2-34,5 4 78,0-3 0</inkml:trace>
  <inkml:trace contextRef="#ctx0" brushRef="#br0" timeOffset="285317.3192">19825 7122 93,'0'-5'11,"0"1"1,-1-3 1,1 0 0,0 1 0,-2-1-3,1-1-1,0 0-3,0 1-1,-4-2-1,1 2-2,-2-1 1,-1 2 0,-1-2-1,1 6 0,-1-1 0,0 3-1,2 0-1,-2 3 1,3 2 0,0 4-2,1 1 1,2 2 0,1 0-2,2 3 2,1-2-2,3 2-4,-1-1-3,6-1-5,-1 0-8,3-2-7,-1-1-15,3 1-33,14-5 77,-2-3 0</inkml:trace>
  <inkml:trace contextRef="#ctx0" brushRef="#br0" timeOffset="285836.3489">19985 6949 97,'-6'1'1,"1"-1"0,-2 6 0,0 0 0,-1 4 1,3 3-2,-4 4 0,5-1 1,1 3-1,2 1 0,1-3 1,2 2-1,2-3 0,2-1 1,0-5 1,1-2 2,0-1 2,-1-7 0,3 3 2,0-6 1,-2-4 0,1-1-1,-2-2 1,0-5-3,-3 1-1,-1-2-1,-1-2-1,-2 2-1,0-1 2,-1 0 0,-1 2 1,0 3 0,0 2-1,0 1 0,1 5 0,-1 1-2,3 1 0,-1 5-2,1 1-1,1 3-1,1 1 0,1 5-3,2-1-2,1-1-4,1 3-5,-1-2-7,1-2-8,0-1-8,1 0-45,5 0 84,1-2 0</inkml:trace>
  <inkml:trace contextRef="#ctx0" brushRef="#br0" timeOffset="286312.3761">20047 6924 87,'5'3'6,"0"-3"1,1 5 0,0 1 0,2 2-1,0 2-1,1 4-3,3-3 0,-2 2-1,3 0-1,-3 0 1,0-2-1,1 0-1,-3-1 2,-3-2-1,-1-1 0,-2 0 1,0-3-1,-1 0 0,-1-2 2,-1-1-1,-1-2-1,-2-3 1,0-2-1,-1 0 0,1-3 1,-2-3-1,3-1 1,1-1 1,0 1 0,2-3 0,3 2 2,0-2 0,3 1 2,1 3 0,0-1 0,3 3 0,2 2-1,0 0 1,3 5-1,0 1-1,3 4-1,-2 3-1,1 1-2,-1 3-5,-2 3-9,0 0-22,-1 2-13,-3 1-48,1 9 97,-3-2 0,-2-2 0</inkml:trace>
  <inkml:trace contextRef="#ctx0" brushRef="#br0" timeOffset="287074.4197">20735 6749 86,'0'0'10,"2"0"2,3-2 1,3 1 1,3 0 0,6-2-2,1-1-1,1-1-1,2 0-1,0 0-1,-1-3 0,0 4-2,0-1 0,-3 1-2,1-2-1,-3 4-1,0 0-1,-5 1-4,0 1-5,-1 0-7,-1 1-10,-3 0-12,1 2-13,-2 0-41,-6 11 91,-2 1 0</inkml:trace>
  <inkml:trace contextRef="#ctx0" brushRef="#br0" timeOffset="287341.435">20853 6924 169,'6'0'13,"2"-4"0,3 0 1,3 0 0,2 1-5,3-3-4,2 3-10,0 0-18,1-1-28,3 3-3,-1-2-50,21-4 104,-5-1 0,-3 2 0</inkml:trace>
  <inkml:trace contextRef="#ctx0" brushRef="#br0" timeOffset="287838.4634">21454 6445 127,'2'5'5,"2"4"2,1 3-1,2 2 1,2 4-4,-1-1 0,2 3-3,-1 1-1,1 2-2,-3 0-3,2-2-6,-3 0-3,0-3-5,0-1-2,-3-6-2,1 0-31,-5-6 55,0-3 0</inkml:trace>
  <inkml:trace contextRef="#ctx0" brushRef="#br0" timeOffset="288388.4948">21454 6379 70,'2'-2'5,"2"2"0,1-2 2,4 2 0,1 4-1,4-1 0,-1 7 1,1 1-2,3 3-1,1 2 0,-1 1-3,1 1 0,0 0 1,0-1-1,-2-3-1,-2 1 1,-2-4 0,-2-3 1,-2-1 0,-2-2-2,-2-3-1,-3-3 1,1-2-2,-3-2 0,-1-5-1,-1-1 0,-2-4-1,0-2 2,0 0 2,0-3 0,-1-1 1,1 1 0,2 1 1,2-1 1,1 2-1,1 3 1,0 3-1,4 2 2,-2 1 0,4 4 1,-2 3 1,4 1 1,-2 7 0,4 2 0,-3 5 0,3 1-1,0 3-1,0 3-1,0 1-2,0 0-3,-1-1-3,0 0-7,1-3-11,-2 0-16,0-1-10,1-2-26,5 5 74,0-4 0</inkml:trace>
  <inkml:trace contextRef="#ctx0" brushRef="#br0" timeOffset="288805.5187">22001 6520 134,'9'0'13,"0"0"1,-2 0 2,3-3 0,-1 0-3,-4-1-2,-1-3-3,1 0-1,-8-1-2,0 1-1,-3-4-1,0 3-1,-5 0 1,0 0 0,2 4-1,-5 0-1,6 2 1,-4 2-1,6 2 0,-1 2 0,2 4-1,0 3-1,3 2 2,1 1-1,1 1-1,3 2-2,0-1-5,5-1-5,3-1-6,2-1-9,2-1-8,4-3-8,2-1-64,18-11 108,-4 1 0,-1-4 0</inkml:trace>
  <inkml:trace contextRef="#ctx0" brushRef="#br0" timeOffset="289582.5631">22303 6370 119,'-6'0'5,"0"0"1,-4 0 0,-1 1 0,0 5-1,-1-1 0,1 5-2,2 2 0,-1 3-1,5 1-2,4 1 0,1 0 1,2 0-1,4-3 0,2 1 0,0-3 0,2-2 0,1-2 1,0-4 1,-4 1 0,4-5 1,-3-1 1,0-3 0,-2-5 0,3-2 2,-5-3-2,-2-1-1,0-6 1,-3-4-2,0-1 0,-3-3-1,-2-6-1,-1 0 0,-1-2 0,1 1 0,-3-2 0,1 4 0,1-1 1,-1 3 0,0 3-1,1 4 1,2 3-1,1 2-2,-1 6 0,3 2 0,1 3-2,0 6 0,1 7 1,2 2-1,2 8 1,3 8 2,1 2 0,1 5 0,2 5 1,5 2 0,-1 0 0,1 1 1,0-1-1,1-4 1,-1 0-1,2-2 1,-2-3-1,2-3 2,-2-5 0,1-1 0,0-4 2,-1-3 0,2-5 0,-4-1 1,0-5 0,0-1-2,-3-3 1,-1-4-1,-1-4-1,-2 1 0,-2-4-1,-2 1-2,0-1 2,-1-2 0,-2 1-2,0 3 1,0 2 0,0 3 0,1 2 0,0 2 1,1 4-2,2 4 2,1 3-1,2 1-1,0 4-1,2 0-4,0 0-7,3 2-10,-1-3-16,4 1-12,1-3-40,8 0 91,-5-4 0</inkml:trace>
  <inkml:trace contextRef="#ctx0" brushRef="#br0" timeOffset="289750.5728">22577 6169 113,'-2'-1'-26,"-1"0"-14,1 1-7,7 4 47,-2-1 0</inkml:trace>
  <inkml:trace contextRef="#ctx0" brushRef="#br0" timeOffset="290276.6028">22705 6229 156,'3'-2'8,"1"-1"2,0-3 0,3 1 1,-1 0-3,7 0 0,-4 2-3,3 3-1,2 3-1,-2 1-2,1 4 0,0 4-1,2 0 0,-1 3 0,-1 3-1,0 1 0,-3 0-2,-2 0 0,0 2-2,-5-4 0,-2 2 0,-2-4 0,-2-2 2,-3-2 0,0-2 1,0-4 1,-2-2 2,1 0 1,-1-6 0,2 1 1,-1-6-1,1-1 2,0-1 1,2 0 0,0-2 1,1 3 0,5 2-2,-1 2 1,3-1-1,3 2-2,0-1 0,2 5 0,5 0-2,-3 0-2,2 3-6,0 1-8,-3-1-16,5 2-21,-2-1-79,7 1 132,-3-2 0,-2 2 0</inkml:trace>
  <inkml:trace contextRef="#ctx0" brushRef="#br0" timeOffset="290837.6349">23014 6145 143,'0'0'3,"0"0"1,1 1 0,0 2 0,2 2 1,3 5-1,1 0 1,0 2 1,4 2-2,-1-1 0,0 1 1,1 2 0,1-1-1,1-1 0,-2 0 0,0-1 0,1-3 1,-2-1 0,0-3 0,-1-2 2,0-3-1,-2-2-1,0-3 0,-1-3 0,1-3-2,-3-2 0,-2 0-1,0-4-1,-1-1 0,-1-1 0,-1 1-1,-1-1 0,1 0 1,-1 1-1,0 0 0,1 2 0,0 1 0,-2 1 0,3 2-1,0 1 1,0 2-2,0 2 0,0 2 1,0 2 0,2 0 0,0 4 1,2 3 1,2 3 0,3 4 1,2 5 0,2 4-1,4 1-14,5 5-43,0 2 0,5 3-85,21 24 141,-5-6 0,-6-4 0</inkml:trace>
  <inkml:trace contextRef="#ctx0" brushRef="#br0" timeOffset="292250.7158">19639 7888 128,'-2'-1'6,"1"1"2,-1 2-1,-1 3 1,1 0-2,3 4-2,0 4 0,1 1 1,1 3-2,0 1 0,2 2-1,-2-2 0,2 1-1,-1-4 0,-1 0 1,0-4 1,0-1 1,-1-4 0,-2-2-1,2-2 1,-2-2 0,-2-4-1,-1-1 0,-1-5-2,-1-3 0,-1-1-1,-1-2 0,-1-4 0,0-2 0,2 0 0,0-4 0,-1 2-1,2-1 1,3 4-2,-1 1 0,1 5 0,1 3 1,1 6-1,2 3-1,2 5 3,1 4-2,4 1 2,1 4 0,1 4 1,1 0-1,2-1 1,1 3 0,0-6-2,-1 0 2,-2-4 1,0-3-1,-1-2 1,-2-2-1,-2-1 0,1-4 0,-4-4 0,3-2 0,-4-2 0,1-5-1,-3 0 0,0-1 0,-1-1 0,-1 1 0,0 2 1,0 4-1,0 0 0,1 5-1,-1 2 1,1 3 0,0 0 0,0 3 1,2 1 0,1 2 1,2 4 0,3 2 1,0 7 0,0 3-1,1 1 0,2 3-1,-1 2-3,0 0-5,1 0-10,-1-2-13,-1-3-20,2 0-80,6 0 130,-1-2 0,-3-5 0</inkml:trace>
  <inkml:trace contextRef="#ctx0" brushRef="#br0" timeOffset="292693.7411">20065 7943 79,'0'-3'7,"0"-1"2,2-1 1,0-2 2,0-1 1,1 0-2,-1-3-1,-1 0 0,-1-1-3,0 0 0,-2-1-2,-2 0-1,-2 1-2,1 3 1,-1-2-1,1 5-1,-1 3 0,2 1-1,-3 2 0,2 2 1,0 7 0,4 2-1,-1 4 1,3 1-1,1 3 1,2 1 0,2-1-1,1 0 0,3-2-3,2-3-1,3-1-4,0-5-5,2-1-5,3-3-6,-1-2-3,2-4 0,-2-1-47,8-10 74,-3-3 0,-5 2 0</inkml:trace>
  <inkml:trace contextRef="#ctx0" brushRef="#br0" timeOffset="293092.7639">20284 7815 70,'-2'-3'10,"-2"-2"1,3 1 1,-4-1 1,0 2-2,-2 1-1,3 4-3,-5 1-1,3 6 0,1 4-1,2 0 0,-1 6-1,4-1 0,4 1 1,0 0-1,1-2-1,3-2 1,2-1 0,-1-4-1,2-2 1,1-5-1,-2-1-1,-2-2 2,1-3-2,-2-4 0,-1 0 1,-2-4-1,0-2-2,-2-2 1,-2 2 0,-2-3 0,2 3 1,-3-1-2,1 3-1,0 1 1,1 4 0,0 0 0,2 6 0,-1 1-1,2 4-3,2 3-3,2 4-6,0 0-8,-1 0-8,4 3-10,-4-5-70,10-1 109,-3-1 0,-1-4 0</inkml:trace>
  <inkml:trace contextRef="#ctx0" brushRef="#br0" timeOffset="293503.7874">20497 7713 124,'2'2'8,"0"-2"2,2 5 0,0 0 1,2 2-3,-1 1 0,4 4-3,-4 0-1,1 2-1,0 1-1,-2 0 0,-1 1 0,-1-1 0,-1 0 0,-1-4 1,0 2 0,0-6-1,-1 0 1,1-4-1,-1-3-1,0-6 1,-2-2-1,3-5-2,0-5 2,0-1-1,4-2 0,0 1 2,2-2 0,1 3-1,2 2 2,4 3-1,-1 4 0,3 5 1,-1 2-2,2 6 0,-1 2-3,1 5-5,0 1-8,0 1-12,0 5-21,1-1-5,0 3-30,10 9 83,-1-3 0</inkml:trace>
  <inkml:trace contextRef="#ctx0" brushRef="#br0" timeOffset="293895.8098">21128 7611 116,'0'0'7,"2"0"1,0 0 2,2 0 2,3 0 1,3 0 0,2 0-1,3-3-1,4-1-1,3-1-2,2-3-1,7-1-1,2 1-3,4-2 1,1-1-2,2 1 0,1 2-1,-2 0-2,-1 0-7,-3 3-9,-3 2-12,-6 2-20,-1 2-5,-6 2-33,-10 15 87,-2-1 0</inkml:trace>
  <inkml:trace contextRef="#ctx0" brushRef="#br0" timeOffset="294187.8266">21437 7745 140,'7'0'10,"3"0"0,6-1 1,-2-3-1,6 0-5,0-1-2,0-1-5,1-1-6,-1 1-7,-2 0-11,-2 0-14,-2 2-58,0-2 98,-3 2 0,-4 1 0</inkml:trace>
  <inkml:trace contextRef="#ctx0" brushRef="#br0" timeOffset="294549.8473">21348 7350 122,'3'13'12,"2"9"1,5 4 1,3 8-1,2 4-2,2 6-4,1 2-3,2 2-5,-1 0-6,-3-2-16,1 0-24,-4-3-2,2-1-20,0 9 69,-2-11 0</inkml:trace>
  <inkml:trace contextRef="#ctx0" brushRef="#br0" timeOffset="295527.9032">22082 7386 125,'1'5'6,"0"3"0,0 3 1,2 4 0,1 2-2,-1 2-1,1 2-2,0 1-1,0 1 0,-1-1-1,0-1-2,-1-5 0,-1-3-1,-1-1-3,1-5-3,-1-1-1,0-2-3,-3-4 0,-1-5-1,-1-3-1,-1-3 0,-3-4 4,0-2 3,-3-3 3,1-3 4,-1 0 3,-2-2 6,4 1 2,0 2 0,1 2 1,2 7 0,7 0-2,3 5 0,4 4-2,4 1-2,2 6 0,2 1-1,0 4-1,2 1 0,0 0 0,0 1 0,-2 1 1,1-3-1,-2 0 0,-1-3 0,-1-2 1,1-3 0,-2-3 0,-2-2-1,1-3 0,-3-3-1,1-2 1,-2-1-1,-2-1 1,1-1 1,-2 2 0,0 0 0,-1 3 0,0 1 0,0 3 1,-1 4 0,-1 1-1,4 0 0,1 6-2,2 1 1,0 3 0,0 3-1,1 2-2,1 2-6,-1-1-9,-2 2-15,1 1-22,-2 0-74,9 5 126,-5-3 0,2-3 0</inkml:trace>
  <inkml:trace contextRef="#ctx0" brushRef="#br0" timeOffset="295956.9277">22518 7417 107,'0'-2'7,"0"-2"-1,0 0 2,0-3 0,2 3-1,0-4-1,-1 2-1,2-5 0,-2 6 0,0-4-1,-2 1 0,1-1-1,-4 1 0,3 0-1,-3-1-1,0 5 1,-2-3-1,3 2 1,-4 5 0,1 0-1,0 4 0,1 4 1,-1 1 0,3 3-2,-1 3 1,6-1-1,0-1-2,3 2-4,1-1-5,2-4-12,4-1-10,-1 0-14,4-5-26,20-7 73,-3-2 0</inkml:trace>
  <inkml:trace contextRef="#ctx0" brushRef="#br0" timeOffset="296689.9697">22722 7241 136,'-1'12'1,"-1"2"-1,0 1 1,0 5-1,0-2-1,1 1 0,1 0-1,1 0 0,2-3 1,2-1-1,2-1 1,1-4 0,3-1 1,0-6 1,0-2 0,-1-4 3,0-3-1,0-3 1,-3-4 1,-2-3-2,-2-5 0,-3-3 0,-2-1-2,-1-7-3,-2 1 1,-2-4-1,1 0-1,-2-2 1,1 1 1,-2 2 0,1 0 4,2 4 0,-1 5 1,2 3 1,-3 3-2,4 6 0,0 4-1,2 4-1,-2 3-1,4 6 1,-1 2-2,2 5 0,2 9 2,2 0 0,3 6 1,3 3 0,1 3 0,3 2-1,1 0 2,2 0-2,1-1 0,1-2 0,0-2 1,-1-2-2,0-6 1,-1-2 0,-2-5 1,0-1 0,-3-8 1,-1-2 1,1-3-1,-3-4 0,-2-3 0,2-3 0,-3-3-2,-2-2 1,-1-2-1,-1-3-1,-2-1 1,2 2 2,-2 0-1,0 1 1,-1 6-1,0 3 0,0 4 1,1 3 0,1 3-2,0 0 0,1 4 0,3 4-1,2 2-1,0 3-4,2 1-6,-2 0-9,3-2-16,-2 1-16,0-6-57,5-1 109,-4-1 0,-1-3 0</inkml:trace>
  <inkml:trace contextRef="#ctx0" brushRef="#br0" timeOffset="297343.007">23197 7090 164,'0'0'9,"0"0"-1,0 0 0,0 0 0,-3 2-3,-1 1-3,-1 5-2,0 0-1,0 3 0,1 2 1,2 4-1,2-4 1,0 4-1,2 0 0,3-2 0,0 2 1,2-3-1,2-1 0,-1-1 2,1-5-1,-2-2 0,5-6 1,-4-5 0,2-2 0,-1-6 0,1-3 0,-5 0 0,-1-2 1,-2 1-1,0 1 1,-4 1 1,2 5-1,-2 1-2,0 4 1,1 1-1,0 2-1,1 1 1,0 4-2,2 4-2,1-1-1,2 4-6,0 3-7,0 1-8,3-1-12,-1 2-71,11 8 109,-2-5 0,1-1 0</inkml:trace>
  <inkml:trace contextRef="#ctx0" brushRef="#br0" timeOffset="297863.0368">23407 7113 132,'0'0'5,"2"1"0,0 0 2,3 4-1,0-1 0,2 4-2,-1 0 0,2 4-2,-2-1 0,0-1-1,-1 0 0,0 2-2,0-7 2,-2 5-1,0-4 1,-1-3 1,-1-1-1,0 1 1,-1-3 1,0 0 0,0 0-1,-3-3 1,1 1-2,-1-3 0,-4-2 0,1-3 0,2 2-1,-1-3 2,1-1-2,0 1 1,2 0 0,1-1 1,0 4 0,2-3 2,0 4 0,2-3 0,2 4 1,2-1 1,1 3-1,2 2 1,2-1-1,2 6-1,0 0 0,2 2-1,1 1-4,0 3-5,-1 1-12,-1 0-27,0 4-11,-2 1-72,-2 10 128,-4 1 0,-2-5 0</inkml:trace>
  <inkml:trace contextRef="#ctx0" brushRef="#br0" timeOffset="307866.6089">23563 5946 64,'4'-2'5,"0"1"-1,-1 0-1,2 2-1,-2 0 0,1 2-2,2 3 1,-1 0-1,-1 2-1,1 0 1,1 3 0,-1-4-1,3 4 1,-2-2 1,0-1-1,-1-1 0,4-1 1,-5-4-1,3 3 1,-2-4 0,0 1-1,-1-1 2,2 0-1,-2-1 0,0 0 1,-2 0 0,2-2 0,1 0 2,-3-2 3,3-1 1,0-4 2,-1-1 1,1-5 1,-1 1 2,0-3 0,2-1-1,1 0 0,-1-3-2,2 1-1,0-3-1,2 0 0,1-2 0,4-1-2,2-4 1,2-1-1,2-4 0,3 0-2,1-1 0,1 0-2,1-1 1,-1 1-2,-1 2-1,0-1 0,-2 3-1,0 2 0,-3 2 0,1 3 0,-2 4-3,-3 3-4,0 3-10,-5 4-18,3 3-27,-6 1 1,0 5-51,-6 4 112,-2 3 0,-4-2 0</inkml:trace>
  <inkml:trace contextRef="#ctx0" brushRef="#br0" timeOffset="310473.7581">23942 6929 53,'4'3'3,"1"0"0,-2 0 0,4-1 0,-4 1 0,2 0 1,-1 0-2,2 1 1,-2-1-2,1 2 1,-1-2-1,0 0 0,0 0 1,-1 2-1,-2-3-1,4 0 1,1 1 0,-4-1-1,0-2 1,1 2-1,-1-1 0,0 1 1,0-1-1,2 1 1,-2-1-1,0 0 1,0 0 0,0-1 0,0-1 1,1 1-1,-1-1 2,2-1 0,-2 0-1,1-2 2,0 1 0,1-4-1,-1 2 1,1-2 1,1 0 0,-2-4 2,2 1-1,0-4 1,-1 2 0,1-2 0,1-3 0,1 2-1,-2-2-1,3-1-1,0-2 0,3 0-1,-2-2 1,3-2-1,0-1-1,2 0 0,1-3 0,0 0 1,0-1-1,0 3 0,1 1-1,-2 1 0,1 2 1,-2 2-1,0 4 1,-3-1-1,0 5 0,-1 1 0,-3 2-1,1 1-2,-4 2-4,1 3-5,-2 1-8,1-3-19,-2 3-13,2-1-44,0 6 95,1-1 0,-4 3 0</inkml:trace>
  <inkml:trace contextRef="#ctx0" brushRef="#br0" timeOffset="348662.9424">18430 9324 65,'-1'1'9,"0"2"0,-1 1-1,1 3-1,0-1 0,-1 2-1,2 2 0,0 1-1,0 0 0,0 3 0,2 1 0,-1-1 0,2 3 0,-1 2 0,0 1 1,-1 2-1,3-3 1,0 3-1,0 0 0,0 1 0,-1-3 0,3 0-1,-1-2 0,0 0-1,-1-1 1,0-2-2,-1 2 0,0-1 0,-1-1-1,0-1-2,-1 0-2,-1-4-7,0 0-11,2-5-15,-2 0-13,0-3-42,0-7 91,-2-1 0</inkml:trace>
  <inkml:trace contextRef="#ctx0" brushRef="#br0" timeOffset="349458.9879">18566 9293 87,'5'-1'5,"4"-1"0,0 1 0,2 1 0,5 1-2,-3 2-1,1 2-1,-1 2 0,2 4 0,-5 1 0,-2 3-1,-1 2 0,-4 2 0,-1 1-1,-5 1 1,-2 2-1,-1-2 1,-2 1-1,-3-2 1,1-2 0,0 0 1,0-7-1,1 2-1,3-5 1,1-1 1,3-5-1,-1 1 1,3-3 0,0 0 1,3-3-1,-1 3 2,3-2-1,3-3 0,-2 1-1,4 0 0,-4 1-1,4 2 1,-2-1-1,2 2 1,-4 2-1,3 1 1,-1 2-1,1 4 1,-3 0 0,0 3 0,-2 1 0,0 0 1,-3 1 1,-1 0 0,-1 2 1,-3 0 0,1-2-1,-1 2 1,-2-1 0,-1-2-1,0 1-1,-3-2 0,1 0 1,-3-4 0,0 1 0,0-4 0,-2 1 1,3-3-1,0-3 1,-1 0-1,4 0 0,-1-4-2,2-1 0,0 0-2,1-3-3,1 1-4,1-2-6,2-1-9,2 3-11,1-4-10,0 2-28,14 0 72,0 0 0</inkml:trace>
  <inkml:trace contextRef="#ctx0" brushRef="#br0" timeOffset="350036.0209">18912 9585 84,'-1'1'5,"0"3"0,0-1 1,0 2 1,0 2 0,-2-5-1,3 6 1,-2-1-1,1 2 1,0 0 0,0 4-1,1-3 1,0 1-1,1 2-1,0-1 0,1 3-1,-1-5 0,1 2 0,0-3 0,1 1 0,1-5 0,1 2-1,-1-5 0,1-2-2,0-1-4,3-5-7,-1-1-18,3-4-16,-1 3-78,10-12 122,-5 3 0,0 3 0</inkml:trace>
  <inkml:trace contextRef="#ctx0" brushRef="#br0" timeOffset="350262.0338">18786 9353 113,'-3'-2'-9,"2"-2"-10,0 0-7,1 0-33,11 1 59,-1-4 0</inkml:trace>
  <inkml:trace contextRef="#ctx0" brushRef="#br0" timeOffset="350956.0735">19154 9574 72,'-3'-4'8,"-1"0"1,0 0 1,-1 1 1,-2 1-2,2 1-1,-4 2-3,1 4 0,0 1-2,0 4 0,0 0-1,4 0-1,0 2 0,1 2 0,1-1-1,2 3 1,2-4 0,1 3 0,1-1 1,0-1-1,1 0 1,-1-2 0,4 1 1,-3-5 0,0 0 0,0 0 0,2-5 0,-2-2-1,1-6 1,1-4-1,-1-2 1,-1-3-1,2-4 0,-4 2-1,-1-1 1,1 2-1,-2-1 1,0 3-2,-1 4 0,0 1 0,-1 2-1,0 4 0,1 0 0,1 3-1,1 3 1,1 1-2,2 4-1,0 2-3,3-1-7,0 4-9,-1-1-14,4 0-62,9 9 99,0-4 0,-3-1 0</inkml:trace>
  <inkml:trace contextRef="#ctx0" brushRef="#br0" timeOffset="351483.1037">19389 9451 117,'-4'0'6,"0"-1"0,-4 1 0,2 1 0,0 3-1,1-2-3,-2 4 0,4 0-1,-1 1-1,3 1 1,-1 3-1,4-3 0,-1 0-1,3 1 1,-2-2 1,4-2-1,-1 1 0,1 0 0,1-1 0,1 0 1,-4-2-1,4 2 1,-1-1 0,-1 1 1,-2-1 1,2 2 1,-3-2 2,-1 1-1,-1 0 2,-1 2 0,-1-4 1,-1 4-1,-1-3 0,-2 2 0,1-3-2,-2 3 0,0-5-1,-2 3 0,4-1-1,-3-2-2,2 1-1,-2-1-4,3 0-5,0 0-7,2-1-10,-1 1-16,1-1-11,2 2-37,8 1 90,0-1 0</inkml:trace>
  <inkml:trace contextRef="#ctx0" brushRef="#br0" timeOffset="351984.1323">19617 9543 79,'2'-5'11,"-1"2"1,1-5 1,-1 1 1,1 0-1,0 0-2,-2-1-1,0 3 0,0-2-2,-1 2 1,0 1 0,-2 1-2,1 1 0,-3 2-1,0 0 0,-2 2-3,4 0 0,-3 4-2,1 2 0,0 2 0,2 1-1,-2 1-1,4 0 1,1 2 0,1-2-2,4 1-3,-2-4-7,3 2-11,1-2-11,2-2-16,2 0-57,17-5 107,-6-2 0,2-1 0</inkml:trace>
  <inkml:trace contextRef="#ctx0" brushRef="#br0" timeOffset="352661.171">19789 9469 106,'-2'0'4,"-1"5"0,-1-1-1,-2 4 1,0 0-2,2 4-1,-3-3-1,3 3 0,1 0 0,0 0 0,3 1 0,0-2 0,3-3 0,1 2 0,-1-4 2,5 0 0,-5-1 0,7-3 1,-4-1 0,2-4 1,1-2-1,0-3 0,-2-1 0,2-4 0,-3-1-1,0-1 1,-3-3-1,-1 0 0,-1-3 1,-2 0-2,-1-4 1,-1 1-1,-2-1 0,-1-1-1,-1-1 1,-1 1-1,0 1 1,1-1-1,-3 3 1,4 1 0,-1 1 0,0 0 1,1 4-1,1-3 1,1 4-1,-1 1 0,5 3 0,-2 0-2,1 5 1,0 2-2,1 2 1,0 1 0,0 2 1,0 0 0,0 0 0,1 1 1,1 3 1,-1 5 2,4 2 0,0 5 1,2 1 0,-3 4 0,3 3 1,0 2 1,-2 1-2,3 1 1,-2 1-1,-2 0-1,1-3 0,1 1 0,-2-2-2,1-2 0,0-1-3,-1 0-6,0-3-26,1-1-21,0 0-99,4 4 153,-2-5 0,-3-4 0</inkml:trace>
  <inkml:trace contextRef="#ctx0" brushRef="#br0" timeOffset="354217.26">20440 8894 70,'-2'2'6,"0"1"2,-3 4 1,-2 2 0,0 4 0,0 1-1,-4 5-1,0 5-2,0 6-1,-3 4-1,-1 6 0,-2 3 0,-1 6 1,-3 2 2,-2 2 1,-3 1 2,0 1 0,-4-1 0,2 1 0,-3-2 0,-1 1-1,1 0-1,0-2-1,1-1-1,4-4 0,-1-2-1,4-6-2,1-3 0,4-5-3,2-5-5,2-5-9,4-2-12,3-7-16,4-2-12,3-3-43,19-15 98,-2-4 0,3-2 0</inkml:trace>
  <inkml:trace contextRef="#ctx0" brushRef="#br0" timeOffset="354945.3017">20508 9457 109,'0'0'7,"0"0"0,-2 0 0,0 0 1,-3 0-4,1 3 0,-5 1-2,1 3-2,-1 3 1,-1 1 0,0 3-1,3 0 1,-1 1-1,2-1 0,2-1 0,2-3 1,2 1 0,1-4 1,1-2 0,1 0 1,5 0 1,-1-5-1,3 0 1,0-2-1,3 1 0,-3-3-1,3 1 0,-2 1 0,3-1-1,-3 1 0,2 0-1,-2 2 1,-1 0 0,-3 0 0,3 3 1,-5-2 0,0 4 1,-1-1 0,-1 4 1,-2-3 0,-2 5 1,-3-3 0,-1 4-1,0-3 0,-4 2 0,0 0-1,-1-1-1,-1-4 0,0 5-1,1-3 0,-2-2-1,1 0-2,1-3-2,-2 1-3,2-2-8,2-1-10,-1-1-18,2-1-10,2 1-35,4-4 88,0-1 0</inkml:trace>
  <inkml:trace contextRef="#ctx0" brushRef="#br0" timeOffset="355714.3457">20665 9510 76,'-2'1'5,"0"1"1,1 2 1,-1 0 0,1 2 0,4 2-1,-2-2-1,5 2 0,-2-3 0,4 3-2,-4-3 2,4 1 1,-3-3-1,2-1 2,3-2 0,-2 0-1,2-5 1,3 0-1,-3-2-1,1-2-1,-1 0-1,-1-2-2,-3-2 1,0 0 0,-2 0-1,-3-1 0,-1 3 0,0 0 1,-1 3-1,0 2 0,0 2-1,0 1 0,1 0 0,0 3 0,0 3-1,0 1 1,2 4-1,0 1 1,1 6 0,0-1 1,2 1 0,0 2 0,1 0 0,-1 0 1,-1 2 0,1 0 0,-2 1 1,-1 1-1,-2 1 1,0 5 0,-2-1 0,-2 1-1,-2 4 1,-1-3 0,-4 2 0,1-1 0,-4-4-1,0-1 1,-1-3 0,2-3 0,-2-4-1,2-3-2,3-3-2,-1-3-4,4-2-6,-2-5-13,5-3-17,-5-3-13,6-6-57,6-20 112,3 2 0,0-1 0</inkml:trace>
  <inkml:trace contextRef="#ctx0" brushRef="#br0" timeOffset="356500.3906">20922 9448 129,'0'0'6,"0"0"2,0 0 0,0 2 1,3 0-2,1 3 0,1 5-1,0-1-1,1 1-2,2 5-1,-2-2 0,1 0-2,-2-2 1,0-2 0,2 0 0,-2-1-1,-3-3 2,2 0-1,1-1 1,-3-1 0,1-3-1,1 0 1,-3-5 0,2-3-1,-2-3-1,1-2 0,0-1 0,-1-1-1,0 0 1,0-1-1,0 3 0,0-1 0,-1 5 0,2 1-1,-1 1 1,0 5-1,-1-1 1,3 0 0,-1 3 1,2 1-1,1 1 1,0 1 1,1 5 0,1 0 0,-1 2 0,3 1-1,-3-2 0,0 0 1,-1 0-1,0-1 0,-1-1 1,-1-3-1,0 0 0,0 1 1,-2-3 1,0 0-1,2-2 0,-3-6 1,3 0-1,-2-3 1,2-3-1,-2-1 0,1 0 0,-1 0 0,1 0-1,-1 2 0,2 3 0,-2 1 0,3 5-1,-2-1 0,3 6-3,2 2-9,0 4-15,2 3-21,-1 3-70,5 9 119,-4 0 0,-1-6 0</inkml:trace>
  <inkml:trace contextRef="#ctx0" brushRef="#br0" timeOffset="357118.426">20759 9169 91,'6'5'3,"0"2"0,3 1 0,-1 1 1,6 1-2,-5-1-1,1-2 0,-2-1 2,-3-1 0,-2-3 1,1 0-1,-3-2 1,1-4-1,-1 1 1,-1-6-1,-1-1-1,-1-6 0,0-2 0,1-1 1,-1-1 0,1-1 0,1 1 1,1 0-1,1 4-1,0 3 0,3 2-1,2 1 0,2 5 0,1 2 0,1 0 0,1 4 0,-1 2 1,2 3 1,-2 2-2,-1 4 0,1 0 1,-3 4-2,-1 0-2,-2 1-3,0 0-9,-1 0-13,-1-3-16,-1 1-42,2-1 85,-1-2 0</inkml:trace>
  <inkml:trace contextRef="#ctx0" brushRef="#br0" timeOffset="357655.4567">21026 9031 88,'0'8'4,"0"3"-1,0 0 1,1 4 1,1 1-2,0-1-1,2-1 0,2-2 0,-2-2 0,3-2 1,0-2-1,-1-3 0,2-3 1,0 0 1,-1-3 0,-3-5-1,3 2-1,-6-5 0,-1 0 0,-1-1 0,-4 0-1,-2-3-1,0 2-1,-1 0 0,-2 1 0,1-1-1,-1-1 0,3-1 0,1-1 0,2 0 0,3-3 1,2 3 0,1-4 1,2 6 0,5-1 1,-2 1 1,3 4 0,-1 3 2,3 4 1,-2 3-1,2 5 3,0 2-1,1 3 0,1 5 0,-1 0-1,2 3-1,-2 0 0,0 1-3,-1-2-5,-3 0-5,2-3-14,-4 1-15,1-1-8,-2-1-21,0 6 67,-2-2 0</inkml:trace>
  <inkml:trace contextRef="#ctx0" brushRef="#br0" timeOffset="357811.4656">21209 8942 116,'12'-5'-39,"3"0"0,33-14 1,-2 2 38</inkml:trace>
  <inkml:trace contextRef="#ctx0" brushRef="#br0" timeOffset="359226.5466">21312 9336 82,'0'0'7,"1"0"0,0 3 0,1 0 1,0 1-2,2 3-2,1 0-1,0 1 1,-1 1-2,0 3 2,0-2-1,-1 0 1,-2-1 0,1 1 0,-2-3 0,2 0 0,-1-2 1,0 0-1,-1-2 0,2-1 0,-2-2-1,0 0 0,-2-4 0,0-1-1,0-3-1,0-4-1,1-2 0,2-1 0,3-2-1,1 2 1,3-2 0,1 1-1,4 1 0,-2 3 1,2 3-1,-1 3 1,-2 2 0,0 2-1,-3 1 1,1 4 0,-1 2 0,2 1 1,-1 2-1,-1 4 0,1 0 0,-3 0 1,1 1-1,-2-1 1,0-1-1,-2-2 0,-1 0 1,0-3 0,0 0 0,-2-1 0,0-2 0,0-1-1,0-3 1,0-1-1,-1-5 0,2-3 0,0-4 0,3-1 0,-1-2 1,3-2 0,0 0 0,1 1 0,-1 2 0,1 5 0,1 2 0,-1 1 0,2 5 0,-2 3-2,2 3-1,1 5-2,0 0-4,0 4-7,2 1-10,-2 0-14,0-1-66,8 3 105,-4-2 0,0-4 0</inkml:trace>
  <inkml:trace contextRef="#ctx0" brushRef="#br0" timeOffset="359567.5661">21745 9274 97,'2'-2'9,"0"-3"1,0-1 2,1-1 1,-3 2 0,0-3-2,-1 2-2,-3-1-1,0 3-2,-3 1 0,2 2-2,-3 4-1,3 3-2,0 4 0,1 2 0,-1 5 0,3 0-1,2 0 0,2 0 0,1 0-1,2 0-2,0-5-1,5-4-4,1-1-10,3-5-13,1-4-10,1-4-58,18-22 99,-5 1 0,-1-2 0</inkml:trace>
  <inkml:trace contextRef="#ctx0" brushRef="#br0" timeOffset="359819.5805">21822 8952 117,'2'7'5,"2"0"2,-2 3 0,2 2 2,1 4-2,0 2-2,1 2 0,2 3-2,0 1 0,-1 1-2,2 0-4,-1 0-6,0-3-12,-1 3-14,-1-4-66,4 4 101,-2-4 0,-1-3 0</inkml:trace>
  <inkml:trace contextRef="#ctx0" brushRef="#br0" timeOffset="360346.6106">21853 9201 81,'2'-1'8,"1"-1"0,1-2 1,2-1 1,2 2-2,1 1-2,4-1-1,-3 1 0,3 2-2,-2 0-1,1 2 0,3 3-1,0-2 0,1 4-1,0 0 1,-2 3-1,0-2 1,-1 3 0,-4 0 1,-2-2 0,-4 3 0,0-5 1,-3 3 0,-1-5 1,-1 2 0,-1-3 1,-4 2-1,2-2 1,-3-1 0,-1-3 0,-1 0 0,2-3-1,-2-3-2,2-2 1,-1-2-2,3-2 0,-1-3-1,7 1 0,4-2 0,1 1 0,3 1-2,0 1-1,3 1-3,-3 5-3,2-1-5,0 3-7,-1 1-8,-3 1-9,4 1-52,-1 2 90,1 0 0,-4 1 0</inkml:trace>
  <inkml:trace contextRef="#ctx0" brushRef="#br0" timeOffset="360615.626">22179 9144 132,'0'2'9,"1"2"1,1 3 1,0 1 1,1 2-3,2 1-1,-2 3-1,2-1-3,0-1-1,-1 2-1,0-3-1,0 0-3,2-1-6,-2-3-11,-1 1-15,-1-4-15,-1-2-47,2-8 96,-2-2 0,-1-4 0</inkml:trace>
  <inkml:trace contextRef="#ctx0" brushRef="#br0" timeOffset="360781.6355">22136 8918 66,'0'0'-21,"0"1"-24,3 7 45,-1 0 0</inkml:trace>
  <inkml:trace contextRef="#ctx0" brushRef="#br0" timeOffset="361183.6585">22378 9140 133,'-1'0'8,"-1"-1"0,-4 1 1,2-1 1,-3 1-3,3 1-1,-2 2-1,0-1-1,1 5 0,2 2-1,-1 0 0,2 3-1,1 1 0,2-1 1,1 1-1,2 0 1,2-1 0,1-3-1,3-1-4,0-3-8,4-2-22,2-4-18,3-3-73,12-11 123,-4-2 0,-3-2 0</inkml:trace>
  <inkml:trace contextRef="#ctx0" brushRef="#br0" timeOffset="361551.6795">22506 8621 155,'4'4'2,"0"0"-2,3 2-7,-1 1-8,-1 0-13,3 0-12,-2 1-27,12-6 67,-2 1 0</inkml:trace>
  <inkml:trace contextRef="#ctx0" brushRef="#br0" timeOffset="361652.6853">22637 8643 106,'0'3'-38,"1"1"-30,6 7 68,-1 2 0</inkml:trace>
  <inkml:trace contextRef="#ctx0" brushRef="#br0" timeOffset="362436.7302">18261 8850 63,'-2'-1'-2,"0"0"0,0 0-1,1 0-3,1 1-4,0 0-8,10 8-4</inkml:trace>
  <inkml:trace contextRef="#ctx0" brushRef="#br0" timeOffset="378661.6582">19370 7645 61,'15'0'6,"1"-2"-1,2-1 0,2-2 0,4 1 0,4-3 0,2-1-2,4 0 0,3-1 0,3-1-1,3 0-2,-1 1 2,6-4-1,-1 1-1,2-1 1,2 0-1,3-2 0,2 1 0,3-2 0,2 2 0,1-2 1,1 1-1,2 1 0,0-2 1,1 0-1,2 0 1,1-1-1,1-2 0,4-1 0,0-3 2,2 0 0,0 0-1,1 1 1,2-1-1,3 1 1,-1 2 0,3-1-1,0 1 0,0 1-1,0 1 1,0-2-1,-1 0 1,-1 0 0,0 2 0,-3-2 0,2 2-1,-3-1 1,-1 1 0,-1 3-1,-3-2 1,-5 3 0,1-1 0,-7 1 0,-2 2 1,-3 0 0,-2 1 0,-3 0 0,-5-1 0,0 0 0,-5 0-1,-2-1 0,-3 1 1,-1-2-2,-3 1 1,1 0 0,-3-5 0,0-1 0,-1-1 0,0-1 0,-2-1-1,1 1 2,-2-1-2,-2 1 0,1 0 1,-4 1-1,0 2 0,-1-1 1,-1 1 0,-4-1-1,1 0 1,-3-3 0,1 1-1,-4-2 1,0-2-1,1-1 0,-3-2 0,1-2-1,0-1 0,-1-1 1,-3-2 0,0-1-1,-2 0 1,-2-2 0,-2 2 0,-2-1 0,-3 2 0,-2 0-1,0 5 0,-2-3-1,-2 6 0,-1 0 0,-2 3 0,-1 1 0,-2 3 0,-2 2 0,-4 2 1,1 2 0,-5 3 1,-1 4-1,-3 0 1,-2 3 0,-1 1 0,-3 4 0,-3 2 0,-1-1 1,-1 4 0,-1-1 0,-3 2 1,2 0-1,-3 2 0,-2 0 1,0-1 0,-4 3-2,-2-2 2,-3 2-1,-1-1-1,-1 1 1,-1-1 0,-2 1-1,1 0 1,-1 3-1,-1-2 0,-2 2 1,-2-2 0,-1 2-2,0-1 2,-2 1 0,-2 0-3,2-1 2,-1 3 0,-2-1-1,1 1 1,-1 0-1,-1 1 0,-2 0 2,-1 0-1,-2 0 1,1 0 1,-2-1 1,0 0 0,1 0 1,-1 0 0,2 2 0,0 0 0,2-2 0,3 2-2,-1 0 0,2 1-1,1-1 0,0 1-1,1-1 1,-1 1-1,2 3 1,0-1-1,1 3 0,-2-2 0,3 0 1,1 3 0,1-2-1,-2 1-1,6 4 1,-2-1 0,3 2 0,2 4 0,1-2 0,0 4-2,2 0 2,-1 0 0,0 2-1,2-4 1,0 1 0,5 1-1,3-2 1,4 0-1,2-1 1,7 0 0,4 0-1,4 0 1,5 2 0,4 1-1,4-1 0,2 2 1,5-1 0,2 2-1,4-2 0,2 0 1,4-1-1,1-3 1,5 0 1,1-3 1,5 0 1,3-3 1,2 0 1,5-3 1,4-3 0,7-4 0,6 0-1,5-5-2,9-3-12,6-4-36,8-4-6,10-4-71,83-38 122,-11-1 0,-12-8 0</inkml:trace>
  <inkml:trace contextRef="#ctx0" brushRef="#br0" timeOffset="379762.7212">20223 6292 79,'6'-12'13,"2"-7"2,1-3 2,4-7 3,1-9-4,3-6-1,3-7-2,1-6-2,2-7-3,3-6-1,1-3-2,3-6-4,2-5 2,1-1-1,2-4-1,4-2 1,3-1 0,0-2-1,4 1 1,-1 0 0,4 1 0,-4 2 0,1 5 0,-3 3 0,-5 7 0,-2 7 0,-5 5 1,-5 8 0,-3 9 1,-4 7 1,-5 6-1,-2 9-1,-6 5-1,-2 5-2,-1 3-3,-2 4-5,-1 4-11,-2 0-13,0 1-11,0 2-14,-3 3-52,-5 8 109,2-1 0,0 2 0</inkml:trace>
  <inkml:trace contextRef="#ctx0" brushRef="#br0" timeOffset="379967.7329">21082 4091 141,'5'5'-11,"3"5"-16,2 5-13,0 2-23,0 23 63,0-4 0</inkml:trace>
  <inkml:trace contextRef="#ctx0" brushRef="#br0" timeOffset="380645.7717">21329 3090 105,'-2'-1'5,"-2"-1"2,-1 0 0,3-1 1,-2 1-2,-2-4-2,2 3 0,-1-1-1,-1 1-1,-3 3 2,-1 3-2,-2 1-1,-1 4 1,-1 2 0,3 5 0,-2 3 0,2 4-1,3 2-1,-1 0 1,4 1-1,2-3 1,3-1 0,0-1 0,6-6 0,0-2 1,3-3 1,2-3 0,1-4-1,1 1 1,2-3-1,2 0 0,-1 0-1,1 0 1,0 0-2,0 2 1,1 1-1,-1 1 1,1 0-1,-2 2 2,-1 1-1,-1 2 0,-3 1 3,-3 0-1,-4 1 1,-2 1 0,-5 1-1,-2 0-1,-2 0 2,-6 0-2,1-1-3,-6 1 1,3-3-5,-4-1-8,2-3-8,0-2-18,3-4-13,2-1-41,9-20 93,3 1 0,2-2 0</inkml:trace>
  <inkml:trace contextRef="#ctx0" brushRef="#br0" timeOffset="381252.8064">21482 3251 99,'5'6'7,"-1"0"0,5 1 2,0 3 1,2-4-2,2-1-1,1 0 2,-1-5-1,0 0-1,-1-5 0,0-2 0,-1-2-2,0-3 2,-2-3-1,-2 1-1,1-1 3,-2-1-1,-2 1 0,-2 3 1,0 2-1,-2 3-2,0 2-1,-2 2-1,2 1 0,0 9-2,0 3-1,2 4-2,2 6 2,0 2 0,4 6 0,2 4-1,1 2-2,1 3 2,3 1-1,-1 2 1,3 0 1,-1 3-1,-2 0 2,-1 0 1,1-1 0,-3-3 1,-2 0 1,-2-3-1,-2-4 0,-2 0 1,-2-6-1,-3-2 0,0-5 2,-3-2-2,2-6 0,-2-3 0,0-4 0,-3-6-2,3-4 1,-3-6-3,-1-8-3,0-5 0,1-2-5,2-8-9,-2-2-11,3-3-15,3-1-16,0-1-69,2-27 129,1 8 0,0 8 0</inkml:trace>
  <inkml:trace contextRef="#ctx0" brushRef="#br0" timeOffset="381922.8447">21754 3055 169,'0'0'3,"0"0"1,1 0-1,1 3 1,2 2-2,3 1 1,0 4-2,0-2 2,2 5 0,0 0 1,1 1-1,-2 0-1,3 0 0,-4-3 0,-1-2 0,0-1 2,-2-2-1,-1-2-1,1-2 1,-1-2 0,-2-6-1,0 0 2,0-6-3,-1 0-2,0-5 2,0 2-1,0-2-1,1 3 1,-1-2 0,5 3-2,-2 4 2,2 1 0,1 2-2,2 2 3,0 2-1,-1 2-1,2 3 2,-2 0-1,2 3-1,-2 4 2,5-1 0,-4-1-1,2 2 1,-4-3 0,3 0 0,-1-3 1,-3 0 0,3-4-1,-1 0 2,-1-3-1,-1-3-1,1-4 2,-4-1-1,1-5-1,-2 0 2,1-3-1,0 0 1,-1-1 0,0 0 0,0 4 0,0 2 0,2 4 0,-3 2-1,6 4 0,-3 3 0,5 2-1,0 6 0,2 3-2,-2 2-3,5 2-5,-3 1-10,0-1-16,1-1-23,-2-1-96,6-6 154,-1-3 0,-3-5 0</inkml:trace>
  <inkml:trace contextRef="#ctx0" brushRef="#br0" timeOffset="382557.881">22200 2825 139,'0'0'4,"0"0"0,2 2 0,1 3 0,2 2 1,1 5 0,3 1-2,-3 2 1,3 1-2,-2 0 2,3 0-2,-2-4 1,-2 0 0,0-3-1,0 1 1,-3-3 1,-1-4 0,-2 1 0,3-1 1,-3-3-1,0-3-1,-1-1 1,1-1-1,0-5-1,-2 0 2,2-2-1,0-1 0,0 0 2,3-2-1,0 1-2,2 1 2,-1 4-2,2-2-1,3 5 0,-2 1-2,3 3-1,1 2 2,0 5-1,-2 3 0,2 3 1,-2 2 0,-1-2-1,-2 4 3,1-3 0,-2-2 0,-3 0 2,0-2-1,-1-3-1,-1-2 0,1 0 1,-3-8-2,1 0 1,-1-4 0,2-4-2,-2-6 1,3 2 0,0-4 0,0 0 0,2 0 0,1 5-1,0 0 1,-1 4-1,4 5 0,0 3 0,-1 5 0,3 5-2,2 2-4,-1 3-14,0 3-13,3-1-21,-1 3-5,1-1-45,9 2 104,-2-3 0,-4-2 0</inkml:trace>
  <inkml:trace contextRef="#ctx0" brushRef="#br0" timeOffset="382909.9012">22612 2738 149,'5'1'4,"-1"1"0,2-1 3,-1 0 0,-1 1 1,-1-5 0,0 0 1,-4-1-1,1-1 1,-3-2 0,-1 3-2,-1-1-1,-2 3-3,-2 2 0,2 3-1,-2 3 0,5 4-2,-2 2 0,2 2 0,2-1 0,2 3 1,2-2-2,4-1-1,2-1-2,2-3-6,4-2-12,0-4-18,3-1-12,-1-4-63,8-17 115,-4 3 0,-3-4 0</inkml:trace>
  <inkml:trace contextRef="#ctx0" brushRef="#br0" timeOffset="383143.9145">22666 2389 144,'2'6'3,"-1"3"0,4 4 1,3 5 0,-1 5-1,5 3-1,0 5 0,0 2-3,3 2-8,-3-2-7,0-1-10,0-3-8,-3-1-45,-2 9 79,-3-7 0</inkml:trace>
  <inkml:trace contextRef="#ctx0" brushRef="#br0" timeOffset="383523.9363">22736 2646 140,'5'-5'9,"0"-2"2,3-1 4,1-4 1,4 3-3,0-3-2,5 3-1,0 1-3,3 2 0,2 4-2,-2 4-4,4 4 0,-1 1 0,-1 2-1,-1 4 1,-3 1 0,-2 2 0,-2 0 0,-2-1 1,-5-1 0,-2-2 2,-2-2-1,-4-1 0,-1-2 1,-4-2-1,1-3 0,-3 1 0,-3-3-1,0-3-2,1-4 1,-2-4-2,2-2 1,3-1-2,1-4-2,2 0-1,1 0-6,2-1-10,1 3-13,2 1-15,-1 2-105,8-4 154,0 3 0,-2 2 0</inkml:trace>
  <inkml:trace contextRef="#ctx0" brushRef="#br0" timeOffset="383737.9485">23089 2544 164,'5'4'6,"1"3"0,2 4 0,-1-1 0,2 4-3,-4-2-3,3 2-11,-2-3-15,-3-2-17,2 0-68,2-3 111,-1-2 0,-1-4 0</inkml:trace>
  <inkml:trace contextRef="#ctx0" brushRef="#br0" timeOffset="383912.9585">23024 2326 108,'0'0'-24,"2"1"-9,0 1-18,8 10 51,2 0 0</inkml:trace>
  <inkml:trace contextRef="#ctx0" brushRef="#br0" timeOffset="385918.0732">23185 2438 161,'-4'-3'13,"1"-1"1,-2-1 2,2 2-1,-2-3-4,0 3-2,4-2-3,-2 5-3,-2 3-1,3 3-2,-2 2-1,0 4 1,4 5 0,0-2 0,2 5 1,0 0 1,2 0-1,2-2 3,-1-1 0,5-4 0,-1-1 3,0-2 0,2-5-2,1-3 2,1-4-8,-1-1-56,3-5-1,-2-1-117,-6-17 175,-7-1 0</inkml:trace>
  <inkml:trace contextRef="#ctx0" brushRef="#br0" timeOffset="408432.361">19841 7654 48,'-34'13'2,"-1"1"0,1 0-1,1-1 1,-1 2 0,0-1-1,3 3 1,0 0 0,2 2 0,-1 1-2,4 1 1,-2 2-1,4 0 0,-1 2 0,3-3 0,2 2 0,1-2 0,2 1 1,3-3 0,3 0 0,-1 0 0,5-1 0,2-1 0,2 0 0,2 2 1,2-1-2,2-1 2,2 0-1,0 1 0,3-2 1,2 1-1,1-1-1,-1-1 1,5 0 0,-1-2-1,3-1 0,1 0 1,1 0-1,3-3 1,2 2-1,2-4 0,0 1 2,2-1-1,3 1 0,-1-3 1,2-1 0,4 0-1,-1-4 1,1 1 0,2-4-1,1 0 1,5-2-1,1-2-1,2-1 1,3-1-1,1 1 0,5-2 0,-1 1 1,3 0-2,1 0 2,0-1-1,-1 2 0,-1-2 0,6 1 0,-1-1 0,0-1 0,5-1 0,0 1 0,2-2 0,3 0 0,0 0 0,3 1 0,-1-3 0,4 3 0,-1 0 0,2-1 0,0 0 1,1 0-1,1-3 1,0 1 1,0-3 0,3-2 0,-2-1 0,3-1 1,0-3-1,1 3-1,-1-3 0,1-1-1,-1 0 1,-1 0 0,-1 0-1,-2-1 2,-3 1-1,-3-1 2,-3 2-1,-2-1 1,0 0-1,-3 1 1,-3-2 0,0 2-2,-3-2 1,-2-2 1,-2 2-1,-4-2 1,-3-1 0,-6 0-1,-4 0 1,-4 0 0,-4-1-2,-2 0 0,-4-2 0,2 2-1,-3 0 1,0-1 0,-1 4 0,-3-2 0,-1 2 2,-4 3-1,-2 0 1,-7 2 0,-4 3-1,-6-2 1,-4 0 0,-6 2-1,-2-2 0,-3 1-1,-2 1 1,-1 0-2,-2 0 1,-1 3-2,-2 1 0,0 2 0,-6 3-2,-3 2 1,-5 1-1,-4 5 0,-7 2 0,-5 2 1,-5 1 1,-4 2-1,-4 2 2,-5-1 0,-2 2 0,-3 2 0,-1 0 1,-1 1-1,-2 1-1,-2-1 2,1 3-2,-2 2 1,-2 0 0,-2 0 0,-3 4 0,-1 0 0,-4 1-2,-4 4-2,-3 1-5,-5 3-14,-6 4-22,-7 5-48,-121 61 93,15-8 0,13-3 0</inkml:trace>
  <inkml:trace contextRef="#ctx0" brushRef="#br0" timeOffset="410145.4589">23008 7648 72,'0'0'-1,"0"0"1,0 0 0,1 1-1,0 1 0,2 3 1,0 0 1,-1 3 0,0 2 2,4 1 0,-2 2 0,1 2 1,0-1 0,3 3 1,-3-1 0,2 3 1,-1 0-1,1 0 2,0-1-1,-1 3 0,-2-3 0,3 2-1,1-3 0,-3 2-1,1-2 1,0 1-1,-1-3 1,2 2 0,-1-1 0,-1-1 0,1 2 0,1 1-1,0-2 0,-1 1 0,0-1 0,-2 0-1,2 0 0,1-2 0,-3 1 0,2-1 0,0-1-1,-1 0 0,0 0 0,3 2 0,-1 0 0,-1-1-1,3 2 1,0-1-1,-2 0 0,0 0 0,0 2 0,1-1-1,-4 0 0,2 2 0,-3 1 0,3 3 0,-2-1-1,3 3 0,-3-2 1,3 2 1,-1-3-2,0-1 0,1-2-4,0-2-6,-1-1-6,-1-1-9,0-2-9,0 1-8,-2-1-47,-2 8 90,-2-1 0</inkml:trace>
  <inkml:trace contextRef="#ctx0" brushRef="#br0" timeOffset="410957.5054">23300 8751 69,'7'2'8,"-1"1"-1,3-1 0,-2 3 0,2-3-1,-3 3-1,5-1 1,-2 0-2,1 0 0,0-1 0,2 2 0,0-1-1,-2-1-1,2 0 0,0 1 0,0-1-1,-2 1 0,-2-4 1,2 4-1,-2-3 0,0 1 0,-4-1 2,3 0 2,-6-1 2,1 1 1,1-1 1,-1 0 0,0 0 0,0 0 0,-2-2-1,0 0-1,1-1-3,-1-2 0,0-1-1,0 2 0,2-1 0,-2-2-1,0-2 0,1 1 0,-1-5 0,0 1-1,1-3 0,-1-3 0,0-1-1,0-3 1,0-2 0,0-1-1,2 0 1,-1-1-1,0 0-2,0 2-7,0 2-16,0 5-22,1 3-7,0 4-61,5 8 115,-2 2 0,-2 0 0</inkml:trace>
  <inkml:trace contextRef="#ctx0" brushRef="#br0" timeOffset="413140.6303">22325 10296 56,'5'15'3,"0"2"0,-1 2-1,-1-2 0,1 1-1,0-2-1,-2-1-1,0-5-3,0 2-6,-1-5-7,-1-2-18,-3 0 35</inkml:trace>
  <inkml:trace contextRef="#ctx0" brushRef="#br0" timeOffset="413650.6594">22334 10222 54,'5'2'4,"3"5"0,2-1 0,0 2 1,5 3-1,-2-2 0,0 1 0,1 0-1,-1-3 0,-2 0 3,-4-2 4,1-1 3,-1-1 2,-4-2 0,-1 1 0,-1-4 1,-1 1-1,-3-6-3,0 0-3,-5-2-4,-1-1-2,-1-6 0,-3 2-1,1-5 0,-2 2-1,0-2 0,2 2-1,-3 0-1,5 0-1,-1 2-6,5 5-5,0-1-8,2 4-9,3 0-13,3 2-71,13-3 114,3 5 0,0-2 0</inkml:trace>
  <inkml:trace contextRef="#ctx0" brushRef="#br0" timeOffset="414509.7086">22225 10334 63,'8'19'3,"1"-1"-1,-1-2-2,1 2-5,-2-4-8,-2 2-8,0-4-8,-1 1 29</inkml:trace>
  <inkml:trace contextRef="#ctx0" brushRef="#br0" timeOffset="415100.7424">22146 10249 51,'3'7'2,"1"2"1,1 3 1,3 1 0,0 3 0,0 1-1,3 0 1,-3 3-1,2 0 0,-1-1-1,2 0 0,-3 0-1,0-1 0,1-2 0,-2 0-1,-3-3-2,2 2-6,-2-3-9,0 0-13,1 2-1,-3-3 31</inkml:trace>
  <inkml:trace contextRef="#ctx0" brushRef="#br0" timeOffset="415689.7761">22269 10281 51,'7'5'2,"3"2"1,0 1 0,1-1 1,2-1 0,-2-1-1,2 2 0,-1-5 1,-2 1-1,1 0 1,-2-1-1,-1 0 0,-2-1 2,1 0 2,-3-1 1,-2 3 2,2 1 1,-3-1-1,1 0 0,-1-3 1,-2-3-2,-1-4-2,-1-2-1,0-4-3,-3-1 0,-2-3 0,0 2 0,-1-2-1,-1-1 0,0 0 0,0 1-1,-1-2 0,0 0 0,0 1-2,2 1-2,2 2-4,0 1-7,2 4-7,2 2-6,2 0-7,2 5-64,12 6 98,1 1 0,0 2 0</inkml:trace>
  <inkml:trace contextRef="#ctx0" brushRef="#br0" timeOffset="417362.8718">22542 10109 56,'3'6'2,"0"3"0,2 2 0,1 1 0,0 1 0,0 0-1,1 0 0,4-3 0,1 0 0,0-3 0,4-3 1,-2-2 1,0-2 1,0-3 1,-1-3 1,-4-1 1,-3-4-1,0-3 1,-6 0-1,0-4-1,-6-1 0,-1-2-1,-4 1 0,-4-1-1,-2 0 1,-3 3 0,-1 4-1,2 1-1,-1 5 0,2 4-1,3 2-1,1 6 0,5 3-2,2 1 0,2 2 0,3 2-1,1-2 1,2-2 1,2 1-1,0-2 1,4-4 0,1-2 1,1-2 1,0-5-1,1-3 1,0-3 0,-3-4 0,1-3 1,-3-2 2,1 0 1,-2-2 1,-1 2 2,-2 0 1,-1 5 0,0 3-2,-3 2-1,3 4-1,-1 2-2,0 2-1,3 1-3,2 3 0,2 1-1,6 2 2,3 1 0,1 3 0,4 1-1,1 3 1,1 0 0,-2 1 0,2 1 0,-3 1 0,1-2 0,-2 0 0,-3-3 0,4 0-1,-3-3 0,0-1 1,-1-3-1,0-4 0,-5-3-1,4-4 1,-5-2 0,-2-3 1,0-3-1,-2 0 1,-2-3 0,-2 2 1,-1-2 0,-2 2-1,-1 2 1,-1 1 0,0 2-1,1 2 0,0 2-1,1 2-1,0 2 0,1 1 0,-1 2 0,4-1 0,0 2 1,3 0-1,1 3 1,4 2 0,-2 3 1,4 0-1,-1 3 1,1-2 0,0 0 0,2 0 0,-3-1 0,2-1 0,-5-2 0,1-1 1,-4-1 1,0-1 0,-2-1 0,0 1 0,-3-2 0,0-3 0,0-2 0,-2-3-1,0 0 0,-2-6-1,-1 2 0,0-1 0,1-3 0,0 1-1,2-2 1,2 2-1,1-1 0,0 6 0,4-1 0,1 2 0,1 2 0,1 4 0,4 0 0,0 4 0,-2 2 1,1 2 0,2 2 0,-3 0 0,0 3 0,-2 0 0,0 1 1,-3-4 0,1 4 0,-2-4 1,1 0-1,-4-5 1,1 3 0,-2-5 0,0 0-1,-2-4 0,0-2 0,-2-3-1,0-4-1,-1-3 1,3 0 0,-2-2-1,2 1 1,0 3 0,1 2 0,1 1 0,0 3 0,1 5-1,2-3 0,0 2 0,1 2 0,4 1 0,4-1 0,0 5 1,5-1-1,-2 1 1,3 2 0,-2 2 0,2-2 0,-4 2 0,2-2 0,-5 0 0,0 1 0,-4-3 1,-2-1-1,-1 1 1,0-1 0,-2-4 1,1 1-1,-1-4 0,-2-3 1,-2 0-2,1-4 1,-1-2 0,0 6-1,0-4 1,0 5-2,1 1-1,-1 2-1,2-1-3,-1 3-3,2 2-6,-1 0-6,5 6-7,1-1-4,3 3-57,18 5 89,-1-1 0,-1 0 0</inkml:trace>
  <inkml:trace contextRef="#ctx0" brushRef="#br0" timeOffset="418149.9168">23519 9521 171,'-7'-1'3,"1"0"0,-6 1 1,2 3-1,-3 2-1,-1 3-2,4 1 0,-2 3-1,5 1-1,1 1 0,3 0 0,2-1 0,2-2 0,2-3 0,5-1 1,1-4 0,1-3 1,2-2 1,-1-3 0,3-3 0,-2-1 0,-1-1 0,1 2 0,-1 1 1,-3 0-1,1 2 0,-2 3-1,0 1 1,0 0-1,2 0 1,-4 0 0,4 0 0,-3 0 1,1-3 0,-2 2 1,0-6-1,-1-1 1,-1-3-1,-3-3 0,0-2 0,-4-2-1,-3-1-1,-2-4 1,-2-2 0,-4-1-1,-2-2 0,-2-2 1,-2 1-1,1 1 1,-1 2 0,2 3-1,3 4-1,4 5 0,2 5 0,4 3-1,2 10 0,4 3 0,4 6 0,2 5 0,7 5 1,2 2 1,4 5-1,0-2 0,4 2 1,1 0 0,2-3-1,-3-1 1,4-4 0,-2-3 0,-1-3 1,-1-5-1,1-2 1,-2-8 0,0-4 0,-2-4 1,-2-6 0,-3-3 0,0-3 0,-5-4 2,-2 0 1,-3 2 4,-4 0 0,-1 1 0,-2 5-2,-1 5 0,2 4 0,0 2-2,-1 6-3,2 5-3,3 1-3,2 2-4,5 4-7,4 1-14,3-4-23,4 0-5,4-3-45,20-16 102,-2-2 0,-6-1 0</inkml:trace>
  <inkml:trace contextRef="#ctx0" brushRef="#br0" timeOffset="419217.9779">23220 10290 56,'7'24'3,"-1"-2"0,1 2 0,1-1 0,1 0 0,-1 1-1,0-2 0,-1-1 1,0 0-1,-4-1 0,1 0 1,-1-1-1,-1-2-1,-1 1 0,-1-2 1,0-2-2,-1 0 0,1-3 0,-1-1-2,0-2-6,0-1-8,-1-1-10,1 0-13,1 3 39</inkml:trace>
  <inkml:trace contextRef="#ctx0" brushRef="#br0" timeOffset="420475.0498">23164 10046 58,'4'11'4,"-1"0"1,0 0-1,1 1 1,-2 0-1,-1 2 0,2 0-1,-1-1 0,-1 0 0,0 3-1,1-2 0,-1 2-1,2-1 1,0 2-1,-1-1 1,0 2 0,2 3 1,0 0 1,0 1-1,-1 0 2,0 2-1,2-2 0,-2 2 0,-1 0-1,0-2 1,1 0-1,0-2 0,1 1 0,1-2-1,0 3 1,2-3-1,-1 1-1,1 0 1,-3-1-2,2 0 1,-1-2 0,-2-2-1,-2 0 0,1 1 1,0-2-1,-1-2 1,0 1-1,-1-1 0,1-1 0,-1-3 0,-1 1-2,1-1-4,-1-3-8,0 1-10,0-2-19,-1 1-30,0 1 73,-1-3 0</inkml:trace>
  <inkml:trace contextRef="#ctx0" brushRef="#br0" timeOffset="422808.1832">23201 10807 59,'12'10'1,"1"-1"1,0 1-1,1 0 0,1-2 0,-2 1 0,2-3 2,-3 1 2,2-3 2,-5-2 3,1-1 3,1-2 3,-2-3 0,-1-2 2,1-3-1,-3-3-1,0-2-3,0-1-3,-2-4-3,0-1-2,0-1-6,-1 3-9,-2 1-8,1 4-14,-1 4-19,-1 5-59,2 22 110,0 4 0,-1 4 0</inkml:trace>
  <inkml:trace contextRef="#ctx0" brushRef="#br0" timeOffset="424243.2653">22806 11437 70,'0'-1'5,"4"-3"-1,-1-1 1,2 0-2,4-5 0,1-1-1,1 0 0,1-3-1,1 0 0,1 2 0,-1-2 0,0 3 0,-1 1 0,-3 2 0,-1 2 1,-1 3 0,-1 3 1,-2 3-1,-3 3 1,1 2 0,-1 7-1,-1-1-1,-1 3 0,-1 4 0,2 0-1,0 1 0,0-1 0,-1-2 1,2-1-2,-1-1 1,0-6-1,3 0 1,-1-3 0,3-2-1,-1-3 1,3-2 0,1-5 1,1-2 0,0-2-1,3-3 1,-1 2-1,-2-1 0,2 1 1,-1 2-1,-2 4 0,1 1 0,-2-1 0,1 6 1,-1-2-1,4 3 1,-3 0 0,2 2 0,0 2 0,0 2 0,-2 0 0,3 4 0,-3 1 0,-2 2 1,1 4 0,0 2 1,-3 3 0,-2 0-1,0 1 2,-2 0-1,-2 0-1,-1-4 0,-1 0 0,-3-2 0,1-3-1,0-2 1,-1-1 1,-1-6 0,3 1 0,-1-4 1,0-2 0,1-1-1,-4-3 0,5-1 1,-4-4-2,2-2 0,0-3-1,0 0 0,-1-4 0,3 1-1,1-2 1,-1-1-1,3 1 0,0-1 1,0 0-1,2 1 1,1 1-1,1 0 1,1-1 0,0 1 1,1-3-1,3 1 1,-3-2-1,2 1-1,0-1 0,-1 4-1,1 0-3,-3 5-5,1 0-4,-1 3-10,1 3-10,-2 2-14,4 0-30,4 5 77,0-1 0</inkml:trace>
  <inkml:trace contextRef="#ctx0" brushRef="#br0" timeOffset="424614.2865">23296 11485 125,'2'-3'9,"-1"-3"2,1 1 1,1-1 1,1-2-1,3 2 0,-2-2-1,1 1-2,2 0-1,-1 0-2,2-1-1,1 1-1,-5 1-1,7-2-1,-7 4-1,4-1-3,-2 1-5,2 0-7,-4 3-12,2-1-14,-2 2-14,2 3-46,0 4 100,1 3 0,-3-3 0</inkml:trace>
  <inkml:trace contextRef="#ctx0" brushRef="#br0" timeOffset="425239.3223">23598 11132 115,'-2'-1'8,"-2"-1"2,0 0-1,-3 0 1,4-1-3,-4 6-2,2-3-2,-2 3-1,-1 4-2,1 1 0,1 2-1,-1 5 1,2-3-1,3 0 0,2 2 1,1-2-1,2-1 1,2 0 0,2-3 0,0-1 0,4-2 0,-1-2 0,2 1 1,0-4-1,0 1 1,1 0 0,-1-1-1,-1 3 1,-1-3 0,-1 3 0,-2-1 0,-1 1 0,-1 0 1,1 0 1,-1 1 0,-2 2 1,-2-4 0,0 5 0,1-2 1,-2 3 0,0-3-1,0 2 1,-2-2-2,1 3 1,0-4-1,-3 5-1,0-4 0,-2 2-1,1-4 0,-2 2 0,0-1-1,-2 0-1,2-2-3,-2 1-5,2-2-11,0 2-13,2-3-7,0 0-82,7 0 122,-1-3 0,4 2 0</inkml:trace>
  <inkml:trace contextRef="#ctx0" brushRef="#br0" timeOffset="425759.352">23817 11036 105,'0'0'9,"0"0"-1,1-1 2,0 1 1,1 0-3,0 0-1,-3 2-2,-1 0 1,0 3-2,-3 1 1,1 1-1,-1 0 0,2 2-1,-1 2 0,0 1 1,1-1-2,2-1 2,0 1-1,1-2 1,1 2 0,2-1 1,1 0 0,1-2 0,2 1 0,1-1-1,1-1-1,3-1 0,0-1-1,3-1 0,2 0-1,1 0-1,1-1-1,1-3-5,0 0-7,-1 0-19,0-3-20,-1 1-92,8-13 144,-2 0 0,-4 2 0</inkml:trace>
  <inkml:trace contextRef="#ctx0" brushRef="#br0" timeOffset="426185.3764">24122 11001 62,'-1'3'6,"1"4"0,0 0 1,0 5 1,2-2-2,1 2-1,1 0-1,1 0 0,4-2-1,-1 0 1,1-5 1,2 1-1,1-6 1,1 0 1,-1-6-1,1 1 2,0-7 0,-1 0 1,-2-3-1,-2-2 1,0 0 0,-6-2 0,-2 1 0,0 1-1,-6 1 0,-3 2-3,-1 1 0,-3 5-1,-3 1-2,0 4-1,-2 2-2,1 3-4,0 3-6,2 5-8,1 1-16,2 2-15,3 3-49,11 6 100,1-3 0,0-3 0</inkml:trace>
  <inkml:trace contextRef="#ctx0" brushRef="#br0" timeOffset="426702.406">24410 10831 53,'10'6'3,"2"3"-1,2 0 0,1 1 0,0-2 0,-3 1 1,1-1 3,-4-1 1,-3-2 1,-2 1 2,-4-3 1,-2 0 1,-3 1 2,-2-4-1,-4 0 0,4-1-1,-5-5-1,6 0-1,-4-2-1,5-4-1,-1-1-3,1-1 0,2 0-2,2 0-1,-1 0 0,2 1 0,0 0-2,2 1 0,-1 1-2,2 2-5,-1 2-8,5-2-10,0 2-13,3-1-14,1 0-39,14-1 91,-1 2 0</inkml:trace>
  <inkml:trace contextRef="#ctx0" brushRef="#br0" timeOffset="427212.4351">24754 10680 64,'0'-3'6,"0"2"1,0-3 2,0-1-1,0-2 1,-1 2-1,-1-2-1,1 2 0,-4-1 1,-1 1 0,-2-1 1,1 1 0,-3 1-1,-1 1-1,0 1 0,1 2-2,-1 2-1,3-2-2,0 4 0,-1-1-2,3 4-1,0 2 0,-1 1-1,3 1 1,2 3-1,2 0 0,1 1 1,2-1-1,3 1 1,1-2 0,1-1 1,3-2-1,1-1 0,1-1-1,0-3-6,2-2-8,0 0-16,-1-3-14,1 0-28,13-14 74,-5 0 0</inkml:trace>
  <inkml:trace contextRef="#ctx0" brushRef="#br0" timeOffset="427613.4581">24863 10488 118,'0'0'5,"-4"0"0,2 1 0,1 0-1,-3 2-2,1 1-1,1 1-2,1-2 0,0 6 0,3-4 0,2 5 0,2-3 0,2 1 1,1-1 0,2 0 0,0-1 1,1-1 0,0 1 0,1-1 0,-2-2 0,1 1 0,-3-1 0,0 1 1,-2-1 0,0 1-1,-2-1 1,2 3-1,-4-2-1,-1 3-3,-2-2-6,0 4-10,-1-1-12,-3 2-56,-1-3 87,-2 2 0,5-4 0</inkml:trace>
  <inkml:trace contextRef="#ctx0" brushRef="#br0" timeOffset="427817.4697">24855 10553 43,'0'10'-43,"-4"15"43,0 1 0</inkml:trace>
  <inkml:trace contextRef="#ctx0" brushRef="#br0" timeOffset="429103.5433">24682 10098 44,'2'3'-2,"1"5"-7,0 1-10,2 13 5</inkml:trace>
  <inkml:trace contextRef="#ctx0" brushRef="#br0" timeOffset="472976.0527">22977 10868 60,'-32'11'5,"-1"2"0,0 3 0,-2 2-1,2 2 0,0 1-1,-1 4-1,1-2 0,1 4-1,0-1 1,-1 2-1,4-5-1,2 4 1,0-2 0,2-2 0,3 1 1,0 1-1,4-1 0,0-2 1,2 1 0,1-2-1,2 1 1,1-1-1,2-1 1,3-1-1,1 1 0,1-1 0,3-1 0,2 2-1,0-1 0,2 1 0,3 2 0,-1 1 0,2 1-1,-1 1 1,3-3 0,0 3 0,1-1 0,-1-3 1,4 1-1,-1-4 0,2 0 0,1-1 0,-1 0 0,4-3 0,-1 1 0,1-2 0,4-2 0,-2 0 0,5-2 0,1-2 0,3 1 1,1-2 0,3-2 0,1-1 0,3 0 0,0-2 1,3-1-1,-1-1 1,0-1-1,0-1 0,2-1 0,0 0 0,2-2 0,1 1 0,1-1 0,3 0 0,2-2 0,3 2 0,1-2 0,3 0-1,-1-1 1,0-1 0,1-1 0,-2-3-1,-1 0 0,1-2 1,1-2-1,0 2 1,1-5 0,1 0 0,1-3 0,-1 1 0,-1-4 0,0-2 0,0 2 0,-1-3 0,0 1-1,0 0-1,-1 1 1,0-1 0,0 0-1,-1 3 0,-2-4-1,-1 1 1,-5-2 0,0 0-1,-4-1 1,-4-2 0,-2-2 0,-5-1 1,-4-2 0,-4 0 2,-3-3 0,-7 2 3,-5-2 1,-2 1 1,-7-1 2,-4 3 1,-6-1 0,-1 1-1,-7 1 0,-4 1-2,-4 0-1,-5 2-1,-5 2 0,-7 2 0,-2 4-1,-8 5 1,-4 5-2,-4 4 0,-5 5 0,-4 7-2,-1 6-1,-5 5-4,0 7-4,-4 6-6,0 6-8,0 4-14,-2 6-19,2 4-59,-49 37 114,14-7 0,12-8 0</inkml:trace>
  <inkml:trace contextRef="#ctx0" brushRef="#br0" timeOffset="475932.2217">21765 9792 41,'-35'29'-1,"0"1"1,3 0-1,-2-4 0</inkml:trace>
  <inkml:trace contextRef="#ctx0" brushRef="#br0" timeOffset="477238.2964">21830 10824 48,'46'-5'2,"2"2"-1,1-2 1,2 1-1,1-3 1,0-1 0,1-1 0,0 0 1,1-3-1,-2-1 0,1 0 0,0-1-1,1-3 1,2-1-1,1-1 0,1-2 0,2-2 0,2-2 0,-1-2 0,0 0 0,1-2-1,0-3 0,-1 0 0,3-3 0,0-1 0,1-2 0,0-1 0,-1 0 0,2 0 1,-3 1-1,0-3 1,-2 3 0,0-2 0,-2 2-1,-1-5 1,-2 1 0,-2-1 1,-2-1-1,-4-1 1,-1 0 0,-7 0 1,-3-1 0,-4 4 0,-4-1 1,-3 2 0,-6 4 1,-2 3 1,-4 1 0,-6 4 0,0 2 0,-6 2 0,1 1 0,-7 2-1,-1-1-1,-2 3-2,-1-4 0,-5 2-1,2-2-1,-4 0-1,0-3 1,-4 2-1,-2-1 0,-4 2 1,-3-1-1,-4 4 0,-6 2 1,-5 3-1,-4 3 1,-6 3 0,-1 4 0,-3 2-1,-1 2 1,-2 2 0,0 2 0,-1 2 0,-1 0 1,0 3-1,0 3 0,-4 2 1,-1 2-1,-1 3 0,-2 3 0,-1 4 0,1 2-1,-3 1 1,2 2 0,-1 2-1,3 1 1,0-1-1,1 3 0,1 0 1,-2 0-1,4 4 0,-1-1 1,0 2 0,0 0 0,-3 0 1,4 3-1,-3 0 0,1 1 0,4 2 0,0 1 0,1 0 0,4 1 0,1 2-1,2-3 1,3 2 0,1 0-1,5 1 2,3-1-1,4 2 0,5 0-1,8 2 1,5-1-1,4-2 1,5-1 0,4-2-2,2-2 2,4-3-1,1-2 0,2-3 1,1 1 0,0-1 0,1-3 0,1 3 1,-2-2 0,3 0 2,-1 0 0,4-2 0,0-2 2,6-4 0,4-2 0,4-6 1,8-6-2,9-6-3,6-9-16,9-9-31,11-9-1,9-9-29,97-72 76,-12-1 0</inkml:trace>
  <inkml:trace contextRef="#ctx0" brushRef="#br0" timeOffset="489122.9762">23710 6090 91,'8'-16'12,"3"-8"1,5-4 2,2-7 1,2-7-3,8-6-1,1-3-4,3-1-2,2-1-2,0 1-3,3 2-7,0 3-10,-1 5-17,-1 6-15,-2 8-40,14 18 88,-8 7 0</inkml:trace>
  <inkml:trace contextRef="#ctx0" brushRef="#br0" timeOffset="496123.3766">24588 9025 65,'16'-32'6,"-2"-2"0,4-1-1,0 1 1,1-1 0,1 1 0,1-2 0,-2 2 0,1 3 0,-1 1-2,-1 1 0,-1 5-1,-2 2 0,-1 3-3,-3 4-6,1 3-8,0 3-14,-2 2-13,3 5-2,1 20 43,0-1 0</inkml:trace>
  <inkml:trace contextRef="#ctx0" brushRef="#br0" timeOffset="500671.6368">21722 12233 88,'13'10'8,"0"0"-2,-1-1 0,2-1-2,-1-2 0,1-1-2,-2-1 0,0 0 0,2 0-1,-3-1 0,1-2 0,-2 1 0,-2-1 0,1 0 0,-2-1 0,-1-2 1,-2 1-1,5-4 1,-3 1 0,-1-3 1,1-3 0,0-4 2,-2-1 1,0-4 3,2-2 0,-2-4 1,3-1 1,0-4-1,3-2 0,3-5-3,4-6-5,2-3-14,6-9-32,5-7-8,7-9-61,44-101 113,-6 8 0,-7 7 0</inkml:trace>
  <inkml:trace contextRef="#ctx0" brushRef="#br0" timeOffset="527616.1779">17525 16862 99,'2'0'9,"0"0"-1,2 0 1,-2 0 1,0 0-3,-1 0-1,1 0-1,-2 0-1,0 0 0,0 0 0,0 0 0,0 0 0,0 0-1,0 2 0,0 0-1,0 0 0,0 2 0,0 1 0,2-1-1,-1 1 1,1 2-1,1-3 1,0 2-1,-1-2 1,2 1 0,-2 0 0,3 0 1,-2-3-1,3 3 1,0-2-1,0 1 0,2-1 1,-2-1-1,4 2 0,-4-2-1,4 2 1,-6-2-1,7 1 0,-6-1 1,2 1-1,-3-1 0,3 1 1,-3-1-1,4 0 0,-2-2 1,1 2-1,-2-1 0,5-1 0,-6 0 0,4 0 0,-2 0 0,0 0 0,0 0-1,0 0 0,-3 0 1,4 1-1,-3-1 0,3-1 0,-1 1 0,2 0 0,-1-1 1,4-1-1,-3 0 0,4-1 1,-1-1-1,0 1 0,2-3 1,0 0-1,0 0 0,1-2 0,1 0 1,-1-1-1,-1 1 0,1-2 0,-1-1 0,-1 2 0,0 1 0,-2-2 1,0 5-1,0-2 0,-2 2 0,-1 0 1,1 0-1,-1 1 0,3-2 0,-3-1 0,4-2 1,-2 0-1,2-1 0,0 2-1,-1-3 1,1 1 0,0 0 0,-1 0 0,0 1 0,2 0 0,-1 0 0,2 0 1,-1-1-1,4 0 0,-1 0 2,2-4-1,-1 1 0,1-3 0,-1-3-1,0 0 1,-2 0 0,2-1 0,-4 3-1,1-2 0,-1 2 0,1 1 1,0 2-1,-1-1 0,2 2 0,-3-2 1,3 0-1,0 0 0,1-2 0,1 1 0,-1-2 0,1 0 1,1 0-1,-3 0 1,3-1-1,-4 1 1,0 1 0,-1-2 1,1 0-1,-1 0 0,-2 1 0,3-1 1,-1-2-1,0 0-1,2-3 0,-2 0 0,1-2 1,1 0-1,-2-1-1,1 0 1,-1 0 0,2 1 1,-2 2-1,1-1 1,2 4 0,-1 1-1,2 0 1,-1 1 0,0 0-1,-1 0 1,1 1 0,-2-1-1,0 0 0,0 0 1,-1 0-1,-1-1 0,3 1 1,-1-1-1,-1 0 0,3 0 1,0 2-1,0-3 0,0 1 0,2 0-1,-1 0 0,1-2 1,-1 2-1,1-3 1,-2 0-1,2 1 1,-3 1-1,-1 0 2,1 0-1,0 4 0,-3-2 0,-1 1 0,4 1 0,-3 1 1,1-1-1,0 0 1,-1 1-1,0-1 1,1 0-1,-1 1 1,1-1-1,-2 1 0,1 1 0,0 0 0,-2 2-1,2 0 1,-1 1 0,1 0 0,1 0 0,0 1 0,3 1 0,-2-1 0,-1 0 0,3 1 0,-2-1 0,2 0 0,-3 3 0,1-1-1,-2-1 1,2 2 0,1 0 0,-1 0 0,2-1-1,-1 2 1,1-1 0,-1 3 0,2-2-1,-2 2 1,-1 1 0,0 1 0,1 0-1,-4 0 1,0 1 0,-1 2 0,0-2 0,-2 2 0,2 0-1,0 0 1,1 0 0,-3 0 0,5 0 0,-6 2 0,2-2 0,-2 2 0,4-2 0,-4 3 0,2-1 0,-2-1 0,3 2 0,-3 1-1,4-1 1,-4 1 0,5 1 0,-2 0 0,1 3 0,1-1 1,0 0-1,-1 1 0,-1 0 0,2-1 0,-1 2 0,1 1 0,1 1 1,0-2-2,1 1 2,2 0-1,0 2 0,-1-2 0,1 2 1,0 0 0,0 0 0,-3 1 0,2-1 0,-2 1 0,0-2 0,0 0 0,-2 1-1,4 1 0,-3-2 1,2 1-1,0 0 0,-1 1 0,1-2 0,1 2 1,0-2-1,-2 3 1,1-3 0,2 1 0,-2 0 1,1 0-1,-1 1 0,2-1 0,-3 2 0,3 1 0,-1-1 1,0 2-1,-1 0 0,-1 2-1,1 1 1,0 2 0,-1-1-1,1 1 1,-2 0-1,0 0 0,3 1 0,-2 0 0,0 0 0,0 0 0,2 1 0,-1-1-1,2 1 1,1 0-1,3-1 1,0-1 0,0 1 0,2 0-1,-1-3 1,0 1 0,-1-1 1,-1 1-2,-2-1 1,1-1 0,-3 2 0,0-2 0,1 1 1,-1 2 0,1 0-1,-2 0 1,4 1 0,-2 2 0,0-1-1,-2 1 0,1-2 0,-1 0 0,0 0 0,-2-1 0,1 2 0,0-2 0,-2 1 0,3 0-1,-1 0 1,-1 1 0,5 0 0,-4-2 1,2 1-1,0-3 0,1 1 0,-2-1 0,2-2 0,-2 0 0,1-1 1,-1 0-1,0-3 1,2 0-1,1 2 1,2-1 0,0 0-2,0 1 1,1 2-1,0 0 0,0 2 0,1 1 0,-3-1 1,1 0-1,-2 1 1,2-1 1,-3-2-1,1-2 1,-1-1-1,0 0 1,-1-2 1,2-3 0,-2 0 0,0-1 1,-1-2 0,1-1 0,-1 0 0,1-2 0,-1 1-1,0-2 1,3-1-2,-3 0 1,2 0-1,0 0 0,2 0-2,-3 0-3,4 1-7,-2 0-15,-1-1-41,1-1 0,-1 0-94,4-7 161,-3 0 0,-4-2 0</inkml:trace>
  <inkml:trace contextRef="#ctx0" brushRef="#br0" timeOffset="529537.2878">17392 17392 81,'0'0'6,"0"0"0,2-1 1,1 1 1,1-1-1,0-1 0,2 0 0,1 0 0,4-1-1,-3 1 1,3-1 0,3 0-1,-1 0 0,3 0-1,0 1-2,4-2 0,1 0 0,0-1-2,3 1 0,0 1 0,2-1 1,-2-1-1,4 2 1,-1-1 1,2 0-1,-1 1 1,2 0-1,-2 0 1,2-1-1,-1 1-1,-1 0 0,2-1 0,-1 1 0,1-1-1,2 1 1,1-1 0,2-1 1,8-1 0,5-2 0,9-3 0,6-1 1,3 0-1,-4-3 0,-3 3 0,-7-1-2,-2 2 0,-8 0 1,0 3-1,0 0 1,0 0-1,3 2 0,0 0 1,3-1-1,-1 1 0,2 2 0,-2-1 0,0-1 0,-2 4 1,-1-1-2,-3-1 1,0 2 0,-1 0 1,0 1-2,2 1 1,0-1 0,2-1 0,2 2 1,-1-1-1,2 0 0,-2-1 0,0 2 1,-2 0-1,0-1 0,-4-1 0,-2 0 0,2 1 0,-1-3 0,0 1 0,1-1 0,2 0-1,-1 0 1,1-1 0,2-1 0,-2 3 0,-1-1 1,1 0-1,-2 2 1,-1 0 0,0-1-1,-2 1 1,0 0-1,1-1 0,-1 0 0,2-1 0,-1 1-1,2-2 1,-1 0 0,1 1 0,-1-1 0,0 0 0,-1 0 0,0 3 0,-2-3 0,-1 2 0,-1-1 0,-1 1 0,-3 2 1,1-2-1,-2 1 0,0-1 1,-3 3 0,-2 0 0,1-3 0,-2 3 0,2-2 0,-1 2 0,2-2-1,-1 1 1,1-1 0,0 1-1,0-1 1,-3 1 0,0 0 1,-2 0 0,-2 1 1,0 0 0,-2 0 0,2 0-1,-1 0 1,2-1-1,0 1-1,-1 0-1,0 0 1,-1-1-1,-2-1 0,0 2 1,-2-1-1,0 0 1,-1-1-1,-1 2 1,-1 0-1,1-1 1,-3 1-1,0 0 1,0-2-1,-2 2 0,-1 0 0,-1 0-1,-1 0-2,0 0-6,-3 0-16,0 0-34,0 0 0,0 0-59,-6-12 118,2 0 0,-1-4 0</inkml:trace>
  <inkml:trace contextRef="#ctx0" brushRef="#br0" timeOffset="545113.1787">18161 7352 58,'-21'6'3,"-1"2"-1,2 3 1,-2-2-1,0 4-1,1 2 0,-2 0-1,0 2 1,-1 3-1,1 1 0,-1 2-1,0 0 1,-1 2 1,2 0-1,-2 2 2,3 0-1,0 1 1,0 2 0,1 0-1,-2 1 1,1 3 0,0 1 0,0 3-2,-2 2 2,4 0-1,0 2 0,0 1 0,3 1 0,2-1-1,0 2 1,2-1 1,3 2-2,-1 1-1,2 1 1,2 2 0,-2 3 0,3 1 0,3 2 0,-1 1-1,1 4 2,1-1 0,0 1-1,1 2 1,1-2-1,0 3 1,1 1 0,1 1 1,1 2 0,0 0 0,1 2 1,1 1 0,0 1 0,3 1 0,-2 2-1,3 1-1,0 1 0,1 1-1,0 2 1,2-2 0,-2 4 0,4-1 0,1 2 0,1-1-1,2 1 1,2 1 0,-1-1 0,3 0 1,1 1 1,1 1 1,-2-2 1,1 3 2,1-2 0,-1 2-1,-1-2 1,2 3-2,-2-1-1,3 0-1,-3-2 0,1-1-2,1-1 0,-1-2 0,-1 2 0,2-3-1,-1-1 1,0 0-1,-1-3 0,3 0-1,0 0 1,3-2 0,1-3 0,2-1 0,0-2 1,0 0-1,2 0 0,-3-1 0,-2 2 1,1 0-1,-3-1 0,-2-1 1,-1 0 0,-1 0 0,0-2 0,1-1 1,-2-1 0,0-2-1,2-1 1,-3-1-1,2-2 0,-1-3 1,-1-3-1,1-3 0,-2-1-1,-1-3 0,-1-2 0,2 0 0,-2-2 1,0-2-1,0-1 0,1-2 0,-1-2 1,-2-4 0,1-1 0,-2-4 0,-1-1 0,-2-4 0,-1-2 0,-4-1 0,4-3 2,-3 0 0,-3-3 1,1-1 2,-2-1-1,1 0 1,-2-2 0,0 0 0,-1-1 0,2 0-1,-3-3-1,3 4 0,-2-1 0,1 0-1,-1 1-1,1 2 0,-1-2 0,2 5 0,-3-2-1,2 1 0,-1 1 0,0 2 0,-1-3 0,0 3 0,0 0 0,0-1-1,0 0 0,0 1 0,1-1 0,0 0 0,-1-1 0,2 0 1,0 0-1,0-1 0,0 1 0,1 0 0,0-1 0,-1-4 0,1 4-1,-1-1 0,3 1 0,-2-1-3,2 3-3,-2-3-4,3 0-8,-3 1-8,1 0-10,-1-2-14,0-2-86,-1 4 137,0-2 0,-1-2 0</inkml:trace>
  <inkml:trace contextRef="#ctx0" brushRef="#br0" timeOffset="545946.2263">18745 14757 77,'0'0'0,"0"0"0,0 0 1,0 0-1,0 0 1,2 0 0,1 0 1,2 0 1,2 0 1,0 1 1,-2 0 0,4 2 1,-3-1-1,5 2 1,0 1-2,2 1 0,2-2-1,4 3-1,-3 0 0,4 0-1,0 1 1,-2-1-1,1 0-1,-3 0 1,0 0 0,-2-1-1,0 1 1,-1-2-1,0 0 1,-1 0-1,-2-1 0,2-1 1,-3 1-1,0-1 1,-1-1 0,0 0-1,-2-1 1,2-1 0,-1 0 1,1-1 0,-2-1 0,2-1 0,-2 1 2,3-2 2,-5-1 1,4-3 2,-2 0 1,1-3 1,-3 0 2,2-4 0,-3 0 1,0-3-2,0-2 0,-1-3-1,1-1 0,-1-2-2,-1-1 0,2 0-2,-2 1-2,0-1-1,0 2-1,-1 2-7,1 1-20,-2 1-40,0 4-1,1 1-100,0-4 165,-1 5 0,0 2 0</inkml:trace>
  <inkml:trace contextRef="#ctx0" brushRef="#br0" timeOffset="550713.499">19844 14754 48,'0'1'3,"1"1"0,-1 2-1,0 0 1,0-3-1,-1 3 0,0 1-1,1-4-1,-1 3 1,0 0-1,0 1 0,-1-1 0,2 3 0,0-4 0,-2 3 0,1 0 0,-2 1 1,1 1-1,0 2 0,0-2 0,0 3 0,0-2 0,0 1 0,2-1 0,-1 3 0,-1-1 0,2 0 1,-1 4-1,0-1 0,-1 1 0,1 0 0,0 1 0,0 2 0,-1 1 0,2 0 0,0 0-1,0 3 1,0-2 0,0 3 0,2-1 0,0 1-1,0-2 1,1 3 0,1 0 0,3 1-1,-1 2 1,1 0 0,1 2 0,1 0 0,1 3 1,0-2-1,2 0 0,-4 0 1,2 1 0,-2-1-1,0-1 1,-1 4-1,0-2 1,4 1-1,-3 2-1,1-1 1,1 0 0,-1 2 1,0 1-1,0 1 0,-1 2 1,-1 2-1,-2 1 1,-1 1-1,-1 0-1,-2 1 0,0-1-1,-1 0 1,-1-3 0,1 0 0,0-3 0,0-1 0,1 0 0,0-1 0,0 0 1,3 2 1,-3 0 2,1 1 1,1 1 2,-1 0 0,1 4 2,1-5-1,-1 2 0,-1-3 0,4-2-3,-1-3-1,2 1-1,-1-3 0,2-2 0,-2-1 1,4-3 0,-4-2-2,-1-3 0,-1 0 0,0-3 0,0-3 0,-2 2-1,0 0-1,0 0 0,-1 1 1,-1-2 1,1 1 0,-1-1 0,1 0 0,-1-1 0,0 0 0,0-1 0,-1 1 0,1-4-1,0 0 0,-1-1 0,0-1 0,-1-3-1,1 1 0,-2-1 0,0-2-1,1 0 0,0 0 1,-1 0 0,2-3 0,-1 1 1,0-1-1,-1-1 0,-2-1 1,1-4 0,4-3 0,-3-4 1,2-5-1,-3-7 0,1-6 0,-7-4 0,2-3 1,-2 0 0,3-4-2,-1 1 2,2-1 0,-1 1-1,0-4 1,3 2 0,0-4 0,0-2 0,1 1 0,1-5-1,2 1-1,0 0 1,2 0 1,-1 1 0,1 0-1,-2 5 1,-1-2 1,-1 2 0,-2 1-1,-1-1 0,-1 0 0,2-1 1,-2-1-1,2-3 0,-1 1-1,-1-1 0,1-1 1,4 0 0,0 0-1,0 0 0,1-1-1,1-2 0,0 2 1,-1 1-1,0-1 1,0 3 0,-2 2 0,-1 2 1,-1 3 1,0 4 0,-1 2 1,-1 2-1,0 2-1,1 2 1,0 0-1,1-1 0,-1 1-2,0 2 1,2-2-2,-1-1 2,-1 2-1,1-2 0,1 3 2,-3 0 1,1 4 1,0 0 0,1 4-1,0 3 1,-1 2-1,1 3 0,1 2-1,0 4-2,-1 0 1,2 3-2,0 2-1,1 0 1,1 1-1,0 2 1,-1 2-1,2 4 1,0 1 0,1 2 1,0 5 1,3 3 0,-1 5-1,0 5 1,0 2 0,0 4 0,-1 4 0,0 2 0,0 5 0,-1-1 0,0 5 1,-1 0-1,0 1 1,0 2 1,-1 3 0,2 1 0,-1 3 0,1 3 0,-1 1-1,-1 3 0,1 0 0,-1 0-2,1-1 0,1-1 1,0 0-1,0-2 0,2-1 0,0 0 0,1 0 0,1 0 0,0-2-1,0 2 0,-1-2 0,4-3 0,-4-1-1,0 1 1,0-4 0,-2 2 1,-1 0 0,-1 0 1,-1-2 0,0 0 1,2-1 1,-1-2-1,0-5 0,0 0 0,2-6 0,0-1 0,0-2 0,0-5 0,0 0-1,2-3 1,-1-2-1,-3-4-1,3-2 0,-3-5-1,0 0 1,1-2-1,0 2 1,-1-2-1,1-3 2,-2 2 0,1-3 0,-1 0 0,1 1 0,-1-3 0,4 0 2,-2-3 0,0-7-1,-2-5 0,-1-5 1,-5-9-1,1-5 0,-2-4-1,1-4 0,1-2-2,0-2 1,1-5 0,1-1 2,-2-6-1,-1-4 1,4-5 1,-3-2 0,0-3 1,-2-1 0,1 0 2,-1 0-1,1 0-1,0 0 0,-1-1 1,0 3 0,0-4 1,1 1-1,0 0 0,-2-1 0,0 2 0,1-2-1,-1-2-1,1 0 0,-1 0-2,1 0 0,1-3-1,-1 4 1,-1 2-1,2 1 1,-2 5 0,1 2 0,-3 6 1,1 2-1,-1 4 1,0 1 0,0 5 0,0 0-1,0 4 2,0 3 0,1 4 1,-2 3 1,3 3 1,-1 4-1,2 4 0,-1 2 0,3 6-1,1 0-2,0 2-2,2 4 0,1-1-2,-1 1-1,6 2 0,-2-1 0,2 2 1,3 1 0,2 1 2,-1 2-1,4-1 1,-1 3 0,-1 1 1,1 1 1,1 0-1,-2 0 0,3 1 1,0 1-1,-2-1 1,2 2-1,-2 0 0,1 1 1,1 1 0,-1 3-1,1 2 0,1 3 1,0 3-1,0 5 0,-1 5 0,4 1 0,-4 5-1,1 5 0,-3 3 1,3 5-1,-4 3 0,0 4 0,-1 4 1,-1 7 0,-3 4-1,1 5 1,-2 4 0,0 2 1,-3 2 0,-1 5-1,0 0 0,2 0-1,-2-2 0,2-1-2,-1-2-5,2-2-7,-1-3-3,3-4-2,-1-2 0,2-2 0,-1-3 0,2-1 4,-2-3 4,1-6 7,-2-4 3,-1-3 0,2-6-10,-3-5-19,10 12 14,-2-9 17</inkml:trace>
  <inkml:trace contextRef="#ctx0" brushRef="#br0" timeOffset="555595.7782">18334 16615 105,'0'0'12,"0"0"0,0 0 2,-2-3-1,0 3-2,0 0-3,-1 3-2,0 3-2,3 2-1,-1 6-1,1 4-1,1 3 1,2 3-1,2 6 0,3 5 0,-2 2 1,2 2-1,0 0 1,1 2-1,0-1 0,-2-3 1,0-2-3,-1-7 1,-2-2-1,1-6 0,-2-1-1,-1-3-3,1 1-4,0-1-8,-1-2-7,0-1-15,1 0-10,0-5-8,-7-5 57,1-1 0</inkml:trace>
  <inkml:trace contextRef="#ctx0" brushRef="#br0" timeOffset="555905.796">18277 16990 139,'-8'0'5,"-1"2"0,-4 2 0,-3-1 0,-2 4-1,-3 3 0,-2 0-1,-3 4-1,-1 3-1,-1 0-1,5 2 0,-2-1 0,0-1 0,2 1 0,-4 2-2,-2 0 0,-3 2-2,-3 1-1,-2 2-1,-1 1-3,-5-2-4,1 3-4,-3 2-9,-1-3-13,-1 1-11,-61 30 50,6-5 0</inkml:trace>
  <inkml:trace contextRef="#ctx0" brushRef="#br0" timeOffset="556891.8524">21208 16264 79,'-2'0'6,"-1"2"1,1 3 0,-1 4 2,1 2-2,1 5 0,1 4 0,1 3-2,1 2 0,1 4-4,1 3 1,0 1-2,2 1-3,2 0 0,-2 2-3,3-2 0,-2-2 0,2-5 1,-1 0 0,-2-4-2,-1-6-1,3-1-2,-5-5-4,-1-4-4,2-1-33,-1-11 51,-1-1 0</inkml:trace>
  <inkml:trace contextRef="#ctx0" brushRef="#br0" timeOffset="557940.9124">21243 16549 63,'0'6'-2,"2"4"1,2 2-1,1 6 0,2 2 0,-1 2-1,2 2 0,1 0-2,0 0-5,0 0-5,11 5-3</inkml:trace>
  <inkml:trace contextRef="#ctx0" brushRef="#br0" timeOffset="629419.0007">24037 7020 70,'4'-9'8,"4"-3"1,-1-5 0,-1-2 0,1-6-1,2-3 0,2-4 1,1-5 0,2-4-2,1-2 0,4-5 0,2-5-1,1-1-1,1-4-1,4-1 0,-1-1-2,1-1 0,0 1 0,0 0 0,-2 2-1,2 2 0,-2 2 0,0 3 0,-1 4 0,-3 5 0,1 4-1,-2 4 1,-3 7-1,-3 3 2,-2 7-1,-5 3-1,1 6-1,-5 1 0,0 4-2,-2 1-7,1 2-12,-1 2-23,1 4-4,1 1-17,2 16 66,1-1 0</inkml:trace>
  <inkml:trace contextRef="#ctx0" brushRef="#br0" timeOffset="633594.2395">24505 8942 42,'8'2'0,"1"3"0,0-3 0,1 2 1,-5-2-1,2 2 0,0-4 0,-2 3 0,-3-3 1,2 0 0,1 0-1,-1 0 1,1-3 1,2 1 1,-3-2-1,2-2 2,-2 0 1,4-2-1,-1-1 2,-1-2-1,1 2 1,-1-2-1,-1-2 0,3 0 0,-2-3 0,1-2 0,1-2 1,0-1-1,1-3 1,0-5 0,1 2 0,2-4-1,-2-1 1,4-1-2,-3-4 0,4 1-1,-1-2 0,-1 1-1,2 3-1,-2-1 1,2 3-1,-2 5 0,0 3-1,-2 4 1,0 2 0,-3 7-3,1-1-7,-3 6-11,-3 1-24,2 2-2,1 0-4,2 3 50,0 0 0</inkml:trace>
  <inkml:trace contextRef="#ctx0" brushRef="#br0" timeOffset="642133.7279">23720 10494 53,'-25'9'4,"-2"1"-1,-4-1 0,1 2 1,-2-1 0,-1-2 2,0 3 0,1-3-1,-1 2 1,-1-3-2,0 0 1,-2 3 0,2-3-1,-1 1-1,2 1 1,1-1 0,1 0 0,1 1 0,1-1 0,2 0-1,1 2 0,0-2-2,-1 3 0,4-3 0,-4 1-1,3 1 1,-2 0-1,2-1 1,0 2-1,-1-2 0,1 3 1,-1-2-1,-1 1 1,0 2 0,-1-1 1,-1-1-1,-1 2 1,0-2 0,1 1-1,-1 1 1,1-1 0,3 0-1,0 0 0,3 0 1,0 1-1,1 1 1,1 1-1,1-1 0,1-1 0,2 2 0,-1-1-1,2-1 0,1 0 0,1 0 0,1-1 0,2 2 0,1-2-1,-1 5 2,2-3-1,1 4 0,-1 1 0,3 1 0,-1 1 0,2 0 0,2 1 0,-1-1-1,5-1 1,-1 3 0,2-4 0,1 1-1,5-1 1,-2 0 1,2 1-1,0-2 1,3 1-1,-1-1 1,1-1-1,-1 2 0,1 1 0,1-1 0,1 2-1,0 3 1,0-2 0,2 0-1,0 1 1,2-2 1,-1 0-1,2-1 0,-1-3 0,1 0 0,1 1 0,2-3 0,1 2 0,2-2 1,1-1-1,3 0 0,0-1 1,2 0-1,0-1 1,3-2-1,-2 1 1,1-1-1,-2 0 1,1-1 0,0 1 0,-1-4 0,0 2-1,3-3 1,-2 1-1,3-2 1,2-1-2,2-2 1,3 0-1,0-1 0,1-1 0,1 0 0,0 0-1,2-1 1,-2-2 0,0 1 0,-2-2 0,1 2 0,0-3 1,0-1-1,3-1 0,-1-2 0,3 1 0,0-3-2,-1-1 1,3-2-2,-3-1-1,2-1-1,-2-2 0,-1-2-1,-1-1 0,0-1 0,-1-1 1,1-4 0,-1-1 2,2-3 0,-1 0 1,2-3 2,-4 0-1,3-2 1,-5 2 0,0 1 0,-5-1 1,-1 1 0,-4 0 1,-4 1 0,-1-1 0,-3-1 1,-3 0 0,-1-2 0,-2 0 0,-1-1 0,-3-2 0,-2-1 0,-1 0 0,-3-1 0,-1 1 0,-1-1 0,-1 2 1,-3-2-1,-1 3 0,0-1 0,-1 1 0,-5 0-1,0 0 1,-2 1-1,-3 1 1,-4-1-1,-1 3 0,-5-1 2,-4 2 0,-3 1 0,-6 4-1,-3 0-3,-8 4-12,-3 4-28,-6 4-1,-7 7-6,-83 15 48,8 4 0</inkml:trace>
  <inkml:trace contextRef="#ctx0" brushRef="#br0" timeOffset="673500.522">22823 10993 91,'9'-10'4,"2"-5"-1,4-1 1,3-4-1,4-1-1,3-3-1,0 1 0,3-2 0,0 3-1,2-2 0,1 2 0,0 0 0,3 1 0,3 2 0,0-1 0,3 0 0,2-1 0,0 2 0,1 0 1,3-2-2,-2 1 2,1 2-1,-3 0 0,2-1 0,-3 2 0,-2 1 0,2 0-1,-2 0 0,2 0 0,2-2 0,-1 1-1,3-2 1,-2 0 0,4 1 0,-4 0 0,1 1 1,-1 2 0,-2 1 0,-4 3 0,1 2-1,-2 2 1,-1 2-1,-2 2 1,0 1 0,-3 3 0,2 1 0,0 3 0,-2-1 1,-1 4-1,2-1 1,-3 3 0,2-2 1,-3 3-1,1 1 0,-2 2 0,1 1 0,-3 2-1,3 2 0,-2 1 0,-2 4-1,0 0 0,-4 2 0,1 1-1,-5 2 1,0 2 0,-2 1 1,-2 2 0,-4 0 0,3 3 1,-2 1 0,-3 0 1,1 1 2,-2 3 0,0-2 1,-3 3 0,0 1 1,-1 1-1,-2-2 0,-3 3 0,-1-3-2,-3 1-1,-3 2 0,-3-5-1,0 1 0,-3-3-1,-2 1-2,-2-2 0,-2-1 0,1 0 0,-5-2-1,-1-1 1,-3 1 0,-2-4 1,-5-1 0,-3-2 2,-5-3-1,0-4 1,-5-2-1,1-2 1,-1-4-1,-2-1 0,0-3 0,-1 0-1,2-1 1,-2-2-1,-1-1-1,0-1 1,-2-2-1,-1 0 1,-1-1 0,0 0 0,3-2 1,-2 0 1,2-1-1,-1-3 1,-2 1 0,4-4 1,-2 3-2,-1-4 1,1-1-1,1 2 0,0-3 0,0 1 0,5-1 0,-2 0 0,0-1 1,4-1 0,-1-1 0,0-1 2,1-6 0,1 1 0,1-3 0,4-5 1,0-1-1,5-4-1,3-1-1,3-5-7,5-1-11,2-4-22,5-4-6,5-4-8,7-54 53,1 5 0</inkml:trace>
  <inkml:trace contextRef="#ctx0" brushRef="#br0" timeOffset="675057.6111">20573 14243 74,'12'-12'5,"-1"-2"1,0-3 1,3-3 1,1-4 3,2-2-1,1-1 2,5-2-1,0-1 0,5-2-3,2-1-2,2 0-2,3-2-2,3-1-1,2-2-4,1-2-10,2 2-25,-1-2-10,3 0-26,36-39 74,-11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3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1520 5943,'0'10'170,"0"-2"-165,0-8 0,-6-2 14,0-4 1,-1 4-31,1-4 0,4-4 1,-4-1 17,4-5 0,2-1 0,0-1-9,0 1 1,0-1 0,0 1 0,0-1 0,0 1 1,6-3 0,0-1 0,0-2-1,1 1 1,-5 3-1,6 2 1,0-1-1,3 1 1,5-7-1,1 1 1,1 2 0,-1 1 0,3 3 1,1-1-1,4-1 1,2-4 1,1 3 0,3-3 0,-4 4-2,-2 1 1,4 1 0,-4-1-1,3 1 1,3-1 1,-4 1-1,2-1 1,2 1 5,2-1 1,0 7-1,-2-1 1,-2-1-1,2-3 0,2-1 1,2-1-1,0 3 2,0 3 1,0-4-1,0 5 1,0-3-1,0 3 1,0-5-1,-1 6 1,1-1-3,0-1 0,0 6 1,2-3-1,0-1 2,-2 0 1,4 4 0,-10-3 0,4-1-8,2 0 0,0 4 1,-2-3-1,-2 1-2,-2 4 1,-2-4 0,4 2 0,-4 1-2,-2-3 0,5 6 0,-7-4 0,-2 4-1,-1 2 0,-1-6 1,2 1-1,3 1 3,-3 2 1,-2-4-1,-1 0 1,-1 2 3,1 2 0,1-4 1,2 1-1,3-1 3,-3-2 1,-1 6 0,-3-4-1,0 2 8,1-1 0,-1 3 1,1-6-5,-1 0 1,-5 6 0,0-4-4,1 4 1,3-3-149,1-1-92,-7 0 67,5 6 0,-15 0 164,0 0 0,-7-8 0,-11-2 0</inkml:trace>
  <inkml:trace contextRef="#ctx0" brushRef="#br0" timeOffset="633">1921 1 7569,'10'0'-805,"-2"0"0,-6 0 823,3 0 0,-1 2 1,6 3-4,-2 7 1,3-2-1,-3-1 10,2-1 0,-4 0 0,5-2-4,3 5 1,-4-3 0,-1 0-14,-1 0 0,6-6 0,-5 5 0,3-1-3,0 0 1,-7 6-1,7-6 1,2-1-12,1 3 1,-3-4 0,-1 6 0,3-1 9,2 1 1,-5-6 0,1 4 0,1-2-20,3-1 1,-4 3 0,-1-4 10,3 2 1,-4 2-8,1-3 1,-7-1 9,2 8 0,-4-6 7,-2 5 1,0-5 2,0 6 0,-2-2 0,-4 3 8,-6-1 0,3-6 1,-3 5 2,-2 3 1,7-4 0,-1-1 0,2 1 13,0 0 1,-7 1 0,3 7 0,-2-1-8,1 1 1,5-1 0,-4 3 0,1 1-26,-1 2 0,0 1 0,-2-7 0,7 0-1,3 1 1,-4-1 0,0 1-20,2-1 0,-4-5 0,3 0-103,1 1 1,0-3 120,-2 2 0,-4-1 0,-7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57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314 594 7444,'-9'-8'-1045,"-1"0"1122,4-3 1,4-5-13,-4 5 0,5 1-37,1-2 0,1 3 0,3-5-17,2 2 0,8 3 0,-3-5-2,5 2 0,-1 7 1,-1-5-1,-2 2 5,1 4 1,3 2 0,1 2 0,1 0-8,-1 0 0,1 0 0,-1 0-9,1 0 1,-1 2 0,0 2 0,-1 4-6,-4 2 1,1 1 0,-5 7 0,0-1-1,0 1 0,-3-1 1,-5 1-1,0-1-13,0 1 0,0-1 0,0 0 1,0 1 12,0-1 0,0-5 0,0 0-19,0 1 0,-7 3 9,-5 1 0,2-7 1,-1-4 8,-3-4 1,4-2 11,-1 0 0,5 0 0,-4-2-9,2-4 1,3 2 0,5-8-9,0-1 0,0 3 0,0-1 0,0-3-3,0-2 0,0 5 0,0-1 1,0-1 8,0-3 1,5-1-1,1-1 1,0 1 6,2-1 0,-6 1 0,5-1 1,-1 1 1,0-1 0,0 1 0,-4 1 1,2 3 15,2 1 1,-1 0 26,-5-5 69,0 0-49,0-1-7,8 8-151,-6 3 94,6 7 0,-8 2 0,0 3 0,0 7 35,0 4 0,0 1 1,0 0-1,0 1 35,0-1 0,0 7 0,0-1 1,0-2-20,0-1 0,0 3 1,0 0-1,2-1-12,4-3 1,-4-2 0,5-1 0,-1-2-7,0-3 0,6-5 0,-5 4 1,3-2-33,4-5 1,1-1 0,3-2-1,1 0-93,4 0 1,-1-5 0,7-3 0,2-2-107,2-4 1,2 5 0,0-3 0,-2 0-312,-4 3 508,-4-7 0,-8-1 0,1-10 0</inkml:trace>
  <inkml:trace contextRef="#ctx0" brushRef="#br0" timeOffset="991">35 280 7341,'-10'0'-1373,"1"0"1485,3 0 1,4 0-71,-6 0 1,8 2 29,0 3 23,0-3 8,0 6-71,0-8-4,0 0-13,8 0 1,-6-2-1,6-2 29,-1-2 1,1-1-1,6 3-23,-3-2 0,1-6 1,5 5-1,1-1 3,-1 0 0,1-4 0,-1 5 0,1-1-13,-1 0 0,6-3 0,1 3 1,-1 0 9,2 0 0,-3-3 0,7 3 0,0-2 0,-2-3 1,6 3-1,-4-2 1,4 1 8,2 1 0,-6-6 0,-2 7 0,-1-1-22,-5 4 0,-2-2 0,-1 3-15,-1 1 0,-1 0 9,-5-2 1,-1 4 72,-4-4-4,-4 4-19,6 2-25,-8 0-1179,0 0 1152,0 8 0,0-6 0,0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00.435"/>
    </inkml:context>
    <inkml:brush xml:id="br0">
      <inkml:brushProperty name="width" value="0.17143" units="cm"/>
      <inkml:brushProperty name="height" value="0.17143" units="cm"/>
    </inkml:brush>
    <inkml:brush xml:id="br1">
      <inkml:brushProperty name="width" value="0.08571" units="cm"/>
      <inkml:brushProperty name="height" value="0.08571" units="cm"/>
    </inkml:brush>
    <inkml:brush xml:id="br2">
      <inkml:brushProperty name="width" value="0.08571" units="cm"/>
      <inkml:brushProperty name="height" value="0.08571" units="cm"/>
      <inkml:brushProperty name="color" value="#F6630D"/>
    </inkml:brush>
    <inkml:brush xml:id="br3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3161 3039 5963,'-2'10'192,"-3"-5"0,1-3-169,-8-2 0,6 0 49,-5 0 0,5 0 1,-6 0 50,8 0-31,-11 0-83,13-7 0,-6 3 43,8-8 1,0 0-23,0-5 0,0 5 0,2 3-58,4 1 0,-2-6 14,7 3 1,-5 1-1,6-2-4,1-1 0,3-3 0,1 1 1,1 1-16,-1 2 0,1 3 1,-1-5-1,1 3 27,-1-3 1,1 4 0,-1-1 0,0-1 6,1 2 1,-1-5-1,1 5 1,1-2-1,5 1 1,-5 1 0,4-4 0,-3 5-18,-3 1 1,6-4 0,1 5 0,-3-1 7,-2 0 1,1-4 0,1 5-1,2-1 0,-1 0 1,-1-4-1,1 5 1,1-1 0,-2 0 0,4-3 0,-1 3 0,-3 0 6,-2 0 1,-1-3 0,1 3 0,3 0 13,1 0 1,0-3-1,-3 3 1,1 0-7,2 0 0,2-3 1,-3 3-1,3 0-3,2 0 0,-4-3 0,7 3 0,-1 0-4,-2 1 0,6-5 0,-6 4 0,2 0 4,0 1 0,-2-5 0,4 4 0,-1 0-2,1 1 0,-4-5 0,0 6 0,-2 2 1,-3 2 0,3-3 0,-2-1-47,-2 2 44,-1-6 1,3 8 0,0-6 0,-1 3-2,-3-1 0,4-2 1,1 4-1,-1-2 7,2 2 1,-3 1-1,5-1 1,0-2 12,0 2 0,-6 0 0,5 0 0,-3-2-7,0 3 1,6 1-1,-5 0 1,-1-2-12,2-2 1,-6 0 0,5 6-1,-3 0-5,2 0 1,-3 0 0,3 0 0,-4 0-13,-1 0 1,-1-6-1,1 1 3,-1 1 0,1 2 0,-1 2-16,1 0 0,-7 0 1,1 0-16,2 0 1,1 0-356,3 0 399,-9 0 0,7-8 0,-6-2 0</inkml:trace>
  <inkml:trace contextRef="#ctx0" brushRef="#br0" timeOffset="352">5362 1956 7569,'17'0'-293,"-1"-2"-284,-5-4 473,5 4 1,-12-11 0,7 7 139,3 2 0,-4 2 0,1 0 35,3-4 1,2 4-24,1-3 1,0 9-1,1 3-57,-1 3 0,-7 2 1,-2 5-1,-2 1-6,-1-1 0,1 2 0,-6 3 0,0 1-46,0-2 0,-2 5 0,-3-3 1,-5-2-39,0-1 1,-5 3 98,3 0 0,-11 8 0,-4-4 0</inkml:trace>
  <inkml:trace contextRef="#ctx0" brushRef="#br1" timeOffset="15435">10182 2829 6085,'-8'10'-3,"0"0"43,-3-4 0,-5-4 37,5 3 1,1-3 73,-2-2-88,8 0 1,-9-2-42,7-3 1,0-5-53,6-8 0,2 7 0,4-1 29,6-2 0,3 7 0,3-1-7,-1 0 1,0 6 0,1-6 0,-1 3 6,1-1 0,-1 0 1,1 6-1,-1 0 3,1 0 0,-7 0 0,1 0-3,2 0 0,-1 2 1,1 2-1,-5 4-3,-1 1 1,4-3 0,-4 4 3,1-2 0,-5 5 0,4-3 0,-2 2 0,0-1 0,-1-5 0,-3 4 0,2-1-4,2 1 0,0-4-1,-6 6 1,2-3 3,4 3 1,-4 3 78,5-13-67,-7 6-23,0-8 1,0-8-3,0-3 1,0-5 0,2-1-9,4-1 0,-4 7 1,6-1-1,-2-2 18,-1-1 0,7 3 1,-4 3-1,0-1 7,-1 0 0,5 4 0,-4-3 0,2 1 15,3 4 0,-3-4 1,1 0-17,3-1 0,2 5 1,1-2-1,-1 2-16,-5-2 1,5 4 0,-3-5 0,7 1 10,3 0 0,0 0 1,-5 4 62,-1-4 0,1 4 0,-1-3-37,1 3 0,-7 2 0,1 0 5,1 0 1,-3 0-18,2 0 1,-6 6 0,3 1-1,-1 3 0,4-4 0,-5 4-3,3-3 0,-4 7-5,6-3 1,-7-1 7,7 2 0,-8-6 0,2 5-5,-4 3 1,0-6 0,2-1 26,1 1 0,1 2-12,-6 7 0,0 1 1,0-1 6,0 1 1,0-7-8,0 1 0,0-6 1,0 5 1,0 1-16,0 6 1,-2-7-10,-4 1 20,5-8-45,-7 11 0,2-11-85,0 8 0,0-6-134,6 5 0,0-5-261,0 6 507,0-8 0,-7 11 0,-3-5 0</inkml:trace>
  <inkml:trace contextRef="#ctx0" brushRef="#br1" timeOffset="5955">6881 1520 5960,'-11'0'149,"-1"0"1,6 0 8,-6 0-61,9 0 1,-7 0 7,4 0 1,4-2-15,-4-4-99,4 4 1,10-12-17,4 8 1,3-5-1,3 5 1,-1 2 10,1 2 0,-1 2 0,1 0 7,-1 0 0,1 0 0,-1 0 0,0 0-1,1 0 0,-1 2 1,-1 4-1,-3 4-38,-1-1 1,-6 7 0,4-5 9,-3 5 1,-1-4 0,-6-1 29,0 3 1,0 1-1,-2 1 1,-2-3-15,-1-1 0,-9-2 0,2 3 37,-3-1 1,-3-6 0,1 4-4,-1-3 1,1-1-16,0-6-29,7 0 1,2-2-1,8-4 0,0-5 1,6-5 0,2 1 0,-1 1 7,1 2 0,6 1 1,-3-7-1,5 3-7,1 3 1,1-3 0,-3 3 0,-1-3 12,-2-3 0,-1 1 1,7-1 34,-1 1 0,-1-1 0,-3 1 95,-1-1 1,-8 1-97,2-1 0,-4 7 35,-2-1 0,-2 8 0,-4-2 15,-6 4 1,2 2-1,1 2-14,1 4 1,-4-2-1,7 8-14,1 1 0,2 3 1,2 1-1,0 1 1,0-1-1,0 1-31,0-1 1,2-1-1,3-3 1,5-1-12,0 1 1,3-3 0,-5 2-1,2-1-52,3-1 1,3 6 0,1-7 0,1 3-113,-1 0 1,1-3-1,-1 5 1,1-4 43,-1-3 1,7-1 120,-1-6 0,0 8 0,-5 2 0</inkml:trace>
  <inkml:trace contextRef="#ctx0" brushRef="#br1" timeOffset="6233">7719 1729 7264,'12'6'-153,"0"0"0,-8 7 207,1-1 0,-3 3 0,-2 3 41,0-1 0,6 1 0,0-1 0,-2 1-173,-2-1 1,-2 1-1,2-1 1,2 1-111,2-1 1,1 1 0,-3-1 0,2 1-72,-2-1 1,4-5 258,-3-1 0,9 1 0,-4 5 0</inkml:trace>
  <inkml:trace contextRef="#ctx0" brushRef="#br1" timeOffset="6757">8296 1624 5999,'0'-9'680,"2"-5"-599,4 8 0,3 0-28,9 6 0,-3-2 0,-1-1 0,-3-3-10,3 2 0,2 2 1,1 2-63,1 0 1,1 0 0,2 0 0,3 0-21,-3 0 0,0 0 0,1 0 1,3 0-116,2 0 1,-6 0-1,5 0 1,-3 0 13,0 0 1,0-2-1,-5-2 140,-1-2 0,1-7 0,-1 3 0</inkml:trace>
  <inkml:trace contextRef="#ctx0" brushRef="#br1" timeOffset="7065">8715 1397 6599,'0'18'40,"0"-1"0,0 3 0,0 1-46,0 2 1,0 1 0,0-5 0,0 2-53,0 3 1,0-1-1,0-6 1,0 3-33,0 3 0,0-9 0,0 3 0,0-1-82,0-1 172,0 3 0,0-9 0,0-1 0</inkml:trace>
  <inkml:trace contextRef="#ctx0" brushRef="#br1" timeOffset="7759">9274 1327 7569,'17'-2'-305,"1"-1"-131,-1-3 1,1-2 0,-1 4 484,1-2 1,-1 0-1,1 5 1,-1-3-34,0-2 0,1 0 1,-1 6-1,1 0-8,-1 0 1,1 0-1,-1 0 6,1 0 0,-1 0 0,-1 2 0,-3 2-25,-1 2 1,-6 7-2,5-1 1,-7 3 0,2 3 6,-4-1 1,-2 1 0,-2-1 1,-4 1 0,2-7 1,-5 1 2,1 2 1,-6-7-1,5 1 1,-3-2 13,0 0 0,7 0 15,-7-6-23,8 0 1,-2 0 0,10-2 0,4-2-30,2-2 0,-1-2 0,5 2 1,-3-3 4,3-1 0,2-6 1,1 7-1,0-3 8,1 0 0,-1 3 0,1-5 0,-1 3 9,1-3 1,-7 0-1,1 1 1,2 1 4,1-1 1,-3-3 0,-1 0-1,1 3 30,-2 1 0,5 1 143,-3-7-120,-4 1 144,0 7-110,-8 2 0,0 10 0,0 4-57,0 6 0,0-3 0,0 3 1,0 2-37,0 1 1,-6-3 0,0-1 0,2 3-39,2 1 1,2 3 0,0-1-183,0 1 0,0-1 0,2-1 222,4-4 0,-4 3 0,6-5 0</inkml:trace>
  <inkml:trace contextRef="#ctx0" brushRef="#br1" timeOffset="8208">10077 1485 7569,'18'0'-430,"-9"0"1,7 0 393,-5 0 1,5-2 0,1-2 41,1-2 0,-6-2 0,-1 4 1,3-2 15,1 3 0,3 1 0,-3 0 1,-1-2-4,-2-2 0,-1 0 0,7 6-20,-1 0 0,1 2-6,-1 4 1,-1 4 0,-5 7-14,-5 1 1,-4-1 0,-2 1 0,0-1-14,0 0 0,-2 1 0,-2-1 11,-2 1 1,-7-1 0,1 1 5,-3-1 1,-3-1 0,1-3 10,-1-1 0,3-6 0,1 4 81,2-3 0,7 1 37,-7-2 38,8-4-71,-4 6 1,16-8 0,4 0-42,3 0 0,-3 0 0,0 0 0,1 0-20,3 0 0,1-6 0,1 0 1,-1 2-101,1 2 0,-1 2 1,2 0-1,3 0-241,1 0 1,6 0 321,-6 0 0,16-8 0,-2-1 0</inkml:trace>
  <inkml:trace contextRef="#ctx0" brushRef="#br1" timeOffset="8706">10811 1362 7569,'7'-9'-502,"-3"-1"395,8 4 0,0 4 0,5-4 124,1 4 1,-1 2-1,0-2 8,1-3 1,-1 3-1,1-4-12,-1 4 0,7 2 0,-1 0 0,-2-2-110,-1-4 0,-3 4 1,1-4-1,-1 4-137,0 2 1,1 0 233,-1 0 0,1-7 0,-1-3 0</inkml:trace>
  <inkml:trace contextRef="#ctx0" brushRef="#br1" timeOffset="8975">11073 1153 7518,'-10'-12'-807,"4"0"813,4 9 1,2 3 0,0 11 33,0 5 1,0 1-1,0 1 1,0-1-66,0 1 1,2 5 0,2 0 0,2 0-34,-2 3 0,-2-7 0,0 6 0,1-1-58,3-1 0,6 0 0,-4-5 1,-1-1 115,1 1 0,14-1 0,-3 1 0</inkml:trace>
  <inkml:trace contextRef="#ctx0" brushRef="#br1" timeOffset="9680">11824 1153 7569,'7'-10'-799,"1"0"0,6 6 849,-3-1 1,-5-7-1,6 6-25,1 2 1,3-3 0,1 1 3,1 2 1,-1 2-1,1 2-2,-1 0 1,1 0-1,-1 0 1,1 0-11,-1 0 0,1 0-42,-1 0 0,0 8 19,1 3 1,-6 5 0,-3 1-14,-1 1 0,-2-1 0,-8 1 8,-4-1 0,2-1 0,-5-3 1,-1-3 12,0-2 0,4 3 71,-5-5 21,-1 8-72,2-12 0,3 4-23,7-12 1,0-4-1,1-6 1,5 3-7,6 1 1,-2 1-1,1-7 6,3 1 1,1-1 0,1 1-1,-4-1 0,1 7 0,-5-1 3,2-2 0,-7 5 0,5-1 1,-2 0 29,0 1 0,0 3 187,-6-6-59,0 8-60,0-3-46,0 7 0,0 1 0,0 5-22,0 6 0,0 3 0,0 3-58,0-1 1,2 1 0,2-1-53,1 1 0,7-1 0,-4 1-52,1-1 1,3-1 0,6-3 0,-1-3-238,1-2 367,-1-2 0,0 1 0,1 3 0</inkml:trace>
  <inkml:trace contextRef="#ctx0" brushRef="#br1" timeOffset="10189">12644 1240 7569,'10'0'-274,"6"-2"1,-5-2 258,5-2 1,-1-1 0,-1 3 110,-2-2 1,-1 0 0,7 6-89,-1 0 0,1 0 0,-1 0-39,1 0 1,-1 2 0,-2 4 0,-1 4-56,-2-1 0,-8 7 0,3-5 55,1 5 1,-6 1-1,4 1 18,-4-1 0,-8 1 0,-2-1 11,-1 1 0,3-3 1,-4-1-1,0-4 7,1-3 0,5 7 0,-4-4-108,0-1 108,6-1 0,-4-2 33,12 0 0,-2 0 1,8-6-1,1 0-13,3 0 1,-4 0 0,-1 0 8,3 0 0,1 0 1,1 2-1,-3 1-40,-1 3 1,-6 6-1,4-4-36,-3 1 0,1 3 0,-4 5 15,2 1 0,-2-1 50,-10 1 0,-4-1 0,-7-1 46,-1-5 1,1-1 0,-3-6 0,-1 2-53,-2-2 0,-1-2 0,7-2 0,0 0-82,-1 0 1,1 0 0,-1 0 0,1 0-162,-1 0 0,1 0 0,-1-2 226,1-4 0,-1-4 0,1-7 0</inkml:trace>
  <inkml:trace contextRef="#ctx0" brushRef="#br1" timeOffset="10784">13395 1240 6767,'18'-10'-12,"-1"5"1,-5 3-1,0 2 1,1 0 20,3 0 0,1 0 1,1 0-44,-1 0 0,1 0 0,-1 0-34,0 0 0,-5 0 1,0 0-1,1 0 60,3 0 0,-4 0 8,-1 0 0,1 0 0,5 0 0</inkml:trace>
  <inkml:trace contextRef="#ctx0" brushRef="#br1" timeOffset="11013">13553 1135 7569,'-10'-2'-501,"4"-3"1,2 3 384,-2-4 163,4 4 0,-5 4-43,7 4 0,0 3 0,0 9-2,0-1 1,0 1-1,0-1 1,0 1-44,0-1 0,0 1 1,0-1-63,0 0 0,0 1 0,0-1 103,0 1 0,0-8 0,7-3 0,3-7 0</inkml:trace>
  <inkml:trace contextRef="#ctx0" brushRef="#br1" timeOffset="11185">13902 1240 7569,'17'0'-639,"-7"0"161,6 0 236,-15 0 1,9 0 241,-4 0 0,-4 0 0,6 0 0</inkml:trace>
  <inkml:trace contextRef="#ctx0" brushRef="#br1" timeOffset="11339">14338 1205 7569,'18'0'-412,"-1"8"1,-7-4 0,-2 6-23,0-3 434,-6-1 0,13 2 0,-5 2 0</inkml:trace>
  <inkml:trace contextRef="#ctx0" brushRef="#br1" timeOffset="11992">14740 1065 7322,'10'-7'-324,"5"-3"1,-3-6 300,3 5 1,-3-3 0,0 8 0,-1 1 59,-1-3 1,6 6-1,-5-4 1,5 4 20,1 2 0,1 0 1,-1 0-1,1 0-84,-1 0 0,1 0 0,-1 0 0,1 0 15,-1 0 0,0 0 0,1 2-11,-1 4 1,-1-2 0,-3 5-1,-3 1 7,-2 0 1,0 2 0,-4 5-26,1 0 1,1 1 11,-6-1 0,0 1 2,0-1 0,-2-1 36,-4-5-7,5-3 3,-7-8 0,8-2-8,0-4 1,2-1 0,2-7-1,3 2-14,3-1 1,0 3 0,3-1 0,-1-1 9,2 2 0,1-5 0,3 3-27,-1-3 1,0-1 0,-1 2 71,-4 3 0,3-1 151,-3-5-112,-4 7 1,-1 0 19,-7 4-43,0 4 1,0-3 24,0 10 1,0 5-1,0 8-26,0-1 1,0 1 0,0-1-56,0 1 1,0-1-1,2 0-24,4 1 0,-2-3 0,6-1 0,-1-2-7,1 1 1,2-3 0,5 2-298,1 1 1,-1-5 0,1-2 328,-1-4 0,8 5 0,2 3 0</inkml:trace>
  <inkml:trace contextRef="#ctx0" brushRef="#br1" timeOffset="12481">15683 1170 6998,'10'-9'-118,"0"-5"0,-5 8 175,7 2 1,-2 0 0,1 0 6,3-1 1,-4-1 0,1 6-39,3 0 1,1 0-1,3 0-49,-1 0 1,-5 2 0,-2 4 0,-1 3-11,1 1 0,-4 6 1,4-5-6,-3 5 1,5 1 0,-6 1 21,-2-1 1,0-1 0,-1-3-33,3-1 38,0-1 30,-6 7-3,-8-8 0,6-5 0,-3-10 8,3-7 0,4-4 1,1-1-29,3 0 1,8-1-1,-2 3 1,1 1-2,-1 2 1,3 3 0,-3-5 0,3 2 57,3-1 0,1 3 0,3 0 0,1 1 12,-2-1 1,5 6 0,-3-2 0,0 4-9,2 2 1,-5 0 0,3 0 0,-4 0-5,-1 0 0,-1 0 1,1 2-1,-1 4-87,1 6 0,-3 3 1,-1 3-1,-4-1-43,-3 1 1,5 5 0,-6 0 0,-2-1-57,-2-3 0,-2 4 0,0 3 0,-2-1 132,-4 0 0,-4 6 0,-7-4 0</inkml:trace>
  <inkml:trace contextRef="#ctx0" brushRef="#br1" timeOffset="14014">6986 2498 5941,'-8'9'-127,"6"1"219,-4-4 12,5-4 97,1 5 20,0 1-50,0-6-130,0 6 0,7-8-14,5 0 1,3 0 0,3 0-30,-1 0 0,7-6 0,1 0 0,0 2 8,0 2 1,4 2 0,-3 0 0,1 0-13,4 0 0,4-1 0,4-3 1,1-2-28,-1 2 1,6 2 0,1 0 0,5-2 8,1-2 0,6-5 0,3 5 14,1 2 0,2-4 0,6 2 0,-1 1 0,1-1 8,0 0 1,0 0-1,0 4 1,0-2-14,0-2 0,5 1 1,1 3-1,0-2-23,1-2 0,-3-2 0,7 4 0,-1-1 9,-6 1 0,7-4 1,-9 0-1,4-2 20,1-3 0,5 3 1,-5 0-1,3 1 33,3-1 1,-5 0-1,-2-3 1,-4 3 44,-3 2 1,3-3-1,4 5 1,2 0-16,-5-2 1,15 6-1,-13-5 1,1 1-57,-2 0 1,-4 0 0,1 6 0,3-2 3,2-4 0,5 4 1,-3-5-1,-1 1-28,1 0 1,-2-6 0,-4 5 0,1-1 36,3 0 0,2-4 1,-5 5-1,3-1 10,-2 0 0,3-4 1,-1 5-1,-4-1-16,-6 0 0,6-3 0,-6 3 1,0 0 2,2 0 0,-6-3 1,4 3-1,3 0-12,5 0 1,2-3 0,-8 5-1,-2 0 9,-2-2 1,-2 1 0,6-5 0,0 4 48,4 0 0,1 4 1,-1-5-1,0 1-26,-2 4 0,2 0 1,-10 0-1,2-1-15,2 1 1,9 2-1,-9 2 1,0 0-39,2 0 0,0 0 0,2 0 0,-2 0-42,-4 0 1,-2 0 0,-6 0 62,2 0 0,6-2 0,-3-2 1,-1-2-1,2 2 32,0 2 0,-6 2 0,4-2 44,1-3 1,-11 3 0,6-6 0,3 2-1,-1 0-26,2 2 1,-2-3 0,-6 1 0,3 2-44,3 2 0,-9 2 1,3 0-1,-4-2-11,-3-4 1,-2 4-1,-8-4 1,0 4 3,0 2 0,-2-2 0,-2-1 0,-2-3 5,2 2 1,4 2 0,3 0-1,3-2 9,-2-2 0,-2 0 1,-2 6-1,0 0-4,0 0 0,0 0 0,-2 0 1,-4 0-52,-6 0 1,2 0 0,-1 0-210,-3 0 1,-2 0-1,-1 0 35,-1 0 0,-7 2 219,-4 4 0,3 4 0,1 7 0</inkml:trace>
  <inkml:trace contextRef="#ctx0" brushRef="#br2" timeOffset="24959">10584 2445 6253,'-18'-8'2,"7"4"1,-1-7 58,-2-3 1,7 5-86,1-3 1,-2 0-42,2-5 41,-7 7 1,9-3 16,-8 7 0,0-6 0,-5 6 5,-1 2 1,1 2 0,0 2 0,-1 0-1,1 0 1,-3 0-1,-1 0 1,-2 0-2,1 0 1,1 6-1,0 2 1,-5 0-1,-1 0 1,6-1-1,-4-3 1,1 4 1,1 2 0,-8-1 0,2 5 0,-4-2 1,-2 1 1,6 3 0,0 1-1,-2 1 0,-2-1 1,4 1 0,-1-1 0,1 2-1,2 5 0,-6-3 1,4 8-1,-2 2 0,2 2 0,-4 2 0,6 0 0,0 0 0,3 0 0,-1 0 0,0 0 0,0 0 0,-1 0 0,3 0 0,6-1 0,1 1 0,4 0 0,-1 0 0,7 0 0,2 0 0,2 0 0,2 0 0,0 0 0,2 0 0,4 0 0,4-2 0,9-2 0,2-2 0,3 2 0,5 2 0,-4 2 0,2 0 24,4 0 0,2-6 1,4-2-1,2-2-3,2-3 0,5 3 0,-5-2 1,0-2 7,1-1 1,1-3 0,6-1 0,-3-3-2,3-1 0,1-2 1,5 1-1,1-5 4,2-4 0,8-2 0,-2 0 0,2 0-19,-2 0 1,8-8-1,-8-1 1,-2-3-15,0 0 1,-8 1 0,5-7 0,-5 1 10,-2-1 0,-1 1 1,-3-3-1,-3-1 11,-2-2 1,3-8 0,-5 2 0,-2-6 7,-2-6 1,-2 2-1,-2-7 1,-4-1-23,-6 2 0,2-5 0,-3 1 0,-5-5 1,-3-4 1,-5-2 0,3 2 0,-6-5 19,-4 1 0,-2-6 0,0 6 0,-2-2-3,-4 0 0,-4 8 0,-9 0 1,-3 5-13,-1 5 0,-8 7 1,2 0-1,-6 8-51,-6 8 0,3 3 0,-9 3 0,-2 1-106,-1 5 1,-10 3 0,-4 10 0,-2 4-2,2 5 1,-10 13 0,4 3 0,-2 4 144,1 4 0,9-4 0,1 12 0</inkml:trace>
  <inkml:trace contextRef="#ctx0" brushRef="#br2" timeOffset="26197">11439 3406 6715,'0'-10'-256,"8"2"0,-4 8 1,8 0 264,1 0 1,-3 0 0,2 0 1,1 0 1,3 0 0,1 2 0,1 2-3,-1 2 0,1 2 1,1-5-1,2 3 6,3-2 0,7 6 1,-2 0-1,4 1-7,2 1 0,2-6 0,1 3 0,5 1-8,2 0 0,1-4 0,7 3 0,-1 1 13,0 0 0,3-6 1,3 1-1,6-3 0,4-2 0,2 2 0,2 2 0,-1 2 7,-1-2 1,10-2 0,-8-2 0,3 0-16,3 0 0,3 0 0,-5 0 1,0 0-13,1 0 1,-5 2 0,4 2 0,-6 1 1,-6-1 1,2-2 0,-6-2 0,0 0 8,0 0 1,4 0-1,-4 0 1,0-2 8,1-3 0,-3 1 0,-6-6 0,-1 0 22,-5 1 1,5 3 0,-7-4 0,3 0-8,0 1 0,-9 3 1,5-4-1,-2 0 2,0 1 0,-1 3 1,-5-4-1,0 2-9,0 5 1,-6-1-1,0 0 1,0-2-32,-1 2 0,3 0 0,-6 0 0,0-2-8,0 3 1,-1-5-1,-7 2 1,0 2-20,1 2 1,-1 2-167,1 0 21,-1 0 0,-9 0-59,-8 0 241,-8 0 0,-9 0 0,-1 0 0</inkml:trace>
  <inkml:trace contextRef="#ctx0" brushRef="#br2" timeOffset="26623">14827 3144 6668,'-9'-12'-624,"3"0"583,4 9 39,2-5 1,8 8 21,3 0 1,-1 2 9,2 4 0,-6 1 0,5 7-10,3-2 1,1-3 0,3 5-1,-1-3-9,1 3 0,5-4 1,2-1-1,0 1-11,1 0 1,-3 0 0,-4 3-1,3-3-6,1-2 0,0 3 0,-5-3 0,-1 0 0,1 0 1,-1-3 17,1-5-12,-1 8 1,-5-6 0,-1 4 0,-1-2 17,2 2 0,-5-3 1,-9 7 8,-3-2 0,-3 5 0,-6-1 1,3 2-9,-3-3 0,-1 9 0,-3-5 0,1 3-17,-1 3 0,1 0 0,-1-3 0,1-1-21,-1 1 0,1 5 1,-1 2-1,1 1-140,-1-1 0,1 4 159,0-6 0,-1 8 0,1-4 0</inkml:trace>
  <inkml:trace contextRef="#ctx0" brushRef="#br2" timeOffset="27585">16609 3144 6178,'0'-12'-23,"0"0"1,0 7 13,0-7 12,0 0 0,0 1 1,0-1-3,0-2 0,0 5 1,2-3-5,4-1 1,3-1 0,7 0-1,-3 5 4,-1 1 1,0 0 0,5 4 0,1-2 3,-1 3 0,0-5 1,1 2-1,-1 2-2,1 2 0,1 2 1,3 0-1,1 2 3,-2 4 0,-1-4 0,-3 6 0,1-3 12,-1 1 0,-5 6 0,-1-4 16,3 1 1,0 3 0,-1 5-28,-1 1 1,-8-1 0,3-1 0,-1-3 1,0-1 0,0 0 6,-6 5 1,0-5 66,0 0-52,0-9 0,-2 3-27,-4-12 0,-4-3-4,-7-9 1,5 1-1,3-1 0,1 1 0,2-1 1,6 1-21,0-1 1,2 1-1,2 0 1,4 1 12,1 4 0,3-3 0,5 5 1,1-2 6,-1 1 0,3 5 0,1-4 0,2 3 0,-1 3 0,3-4 0,0 2 0,0 2-1,1 2 1,3 2-1,-4 0 1,0 0 3,0 0 1,4 0 0,-5 0 0,-3 0 15,-1 0 0,-3 6 0,0 2 4,1 2 0,-1 1 0,-1 7-13,-4-1 0,-5-5 1,-7-1-1,2 3-11,4 2 1,-4 1 0,4 0-29,-4 1 1,-2-1-1,0 1-122,0-1 1,-2 1-197,-4-1 348,4 1 0,-6-1 0,8 1 0</inkml:trace>
  <inkml:trace contextRef="#ctx0" brushRef="#br2" timeOffset="27915">17919 3039 6443,'0'-18'111,"2"3"-133,3 3 7,-3 5 0,14 1 1,-5 0 23,5 2 0,1 2 1,1 0-1,-1-2-53,1-2 1,-1 1 0,1 5 0,1 0-22,4 0 1,-3 0-1,5 0 1,-2 0-109,1 0 173,-1 0 0,2-8 0,2-2 0</inkml:trace>
  <inkml:trace contextRef="#ctx0" brushRef="#br2" timeOffset="28477">18617 2690 6600,'0'-10'-400,"8"2"378,4 8 0,-5 2 30,-1 4 1,2 4 24,-2 7 1,0-5 0,-4-1-21,3 3 0,-3 1 1,4 3-1,-4-1 8,-2 1 0,6-1 0,0 1 0,-2-1-4,-3 1 1,5-1 0,0 1-1,0-1-8,2 1 0,-4-1 0,5 1 1,-1-1 5,-4 0 0,4 1 0,-2-1 0,-1 1 10,3-1 0,-6 1 1,4-1 3,-4 1 1,0-1-1,2 1 6,1-1 1,1-5-38,-6-1 1,0 1-21,0 5-83,0-7 0,0 0-60,0-4 165,0-4 0,0 13 0,0-5 0</inkml:trace>
  <inkml:trace contextRef="#ctx0" brushRef="#br1" timeOffset="55145">17587 891 7387,'9'-2'-987,"-1"-2"1040,0-2 1,-4-5 0,6 3 0,-1 0 14,1 0 1,-4-5 0,4 1-30,-3-4 1,5-1 0,-6 0-25,-2-1 1,0 1 0,-1-1 0,3 1-15,-2-1 0,-2-5 0,-2 0 0,0-1-4,0-1 0,0 4 0,0-8 1,-2-2-50,-4-2 1,4-2 0,-3 0 0,3 0 9,2 0 1,-6 2-1,0 2 1,0 4 44,-2 2 0,6 1 0,-3 7 32,3-1 0,0 7-21,-4-1-9,4 8 1,-8 2 0,6 10-18,-1 2 0,-1 1 1,6 7-1,0-1 8,0 1 0,0-1 1,0 1-1,2-1 17,3 1 0,-1 1 0,6 2 0,0 3-2,-1-3 0,1-2 0,4-1 0,-3-1-2,3 1 1,1-3 0,3-1 0,-1-4 12,1-3 0,-1 5 0,1-6-22,-1-2 0,7-2 1,-1-2-2,-2 0 0,-1 0 0,-3-2 0,1-4 1,-1-6 1,-5-3 0,-1-3 0,3 1 6,1-1 0,-3-1 0,-2-2 0,-1-5-6,1-1 0,-6 6 1,2-4-1,-2-1 3,2-3 0,-5 2 1,5 0-1,-4 2-19,-2 3 0,0 3 1,0 1-1,0 1 13,0 0 0,0 5 0,0 0-2,0-1 2,0 5-4,0 0 5,-8 8 1,7 2 0,-5 4-1,4 6 1,2 3 0,0 3 7,0-1 1,0 0-1,0 1 19,0-1 1,0 1 0,0-1-7,0 1 1,0-7 0,0 1 10,0 2 1,2-5 0,2 3-9,1 2 1,3-5 0,-4 3 11,2 1 0,2-5 1,-4 0-1,3-2 9,3 0 0,-4 1 0,5-3-7,3 2 0,-4 0 0,1-6-6,3 0 0,1 0 1,3 0-16,-1 0 1,1-6-1,-3-2 1,-1-1 1,-2-5 1,-3 4-1,5-1 1,-4-3-65,-3-1 0,5 3 1,-4 0-56,1-1 1,-3-1 0,4 1-179,-2 1 0,5 8 279,-1-2 0,-4 12 0,0 4 0</inkml:trace>
  <inkml:trace contextRef="#ctx0" brushRef="#br3" timeOffset="104844">1380 3458 7385,'-10'0'-819,"2"0"1,8-2 821,0-4 1,0 2-1,2-5 24,4 1 0,-4 0 17,4 2 0,-4 2 59,-2-7-45,0 7-38,0-4 0,0 8 0,-2 2 4,-4 4 0,4-2 1,-6 7-10,1 3 0,5 2 1,-4 1-1,2-1-1,-2-5 0,4 5 1,-3-5-1,3 5-7,2 1 0,0 1 1,0-1-1,0 1 1,0-1 0,0 7 0,0-1 1,0 0-2,0 2 1,0-3 0,0 5 0,0 0 0,0 0 1,0 0 0,0 4 0,0-2 7,0 3 1,-6-5 0,0 2 0,2 2-4,2 2 0,0 2 1,-2 0-1,-2 0 3,3 0 0,1-1 1,0-1-1,-2-1-7,-2-3 1,0-6 0,6 4 0,0-2 1,0-3 0,0 3 1,0-2 1,0-1 1,0-3 0,-2-2-5,-4 1 0,4-1 52,-3 1 24,3-9 4,2-1-221,0-8-360,0 0 1,0 8 491,0 4 0,-6-3 0,-2 1 0,-2-2 0,-1 5 0,-7-3 0</inkml:trace>
  <inkml:trace contextRef="#ctx0" brushRef="#br3" timeOffset="105282">943 4523 5784,'12'0'81,"0"0"1,-7-5-41,7-1 0,0 0-23,5 6 1,1 0 0,-1 0-18,1 0 0,-7 6 0,1 0-6,1-3 1,3 5-1,0 0 1,-3 0 6,-1-1 1,-6 5 0,3-4 0,1 2-9,0 3 0,-1-3 1,5 0-1,-4-1-6,-3 1 0,5-4 1,-4 4-1,0-1-24,-1 1 1,5-4 0,-4 3-8,1-1 0,-3-2 43,6-6 0,0 0 0,5 0 0</inkml:trace>
  <inkml:trace contextRef="#ctx0" brushRef="#br3" timeOffset="105586">1555 4401 7347,'-2'10'-675,"-2"-2"0,-4-3 661,-2 1 0,4 8 0,-5-3 1,-3 5 26,-1 1 1,-1 3 0,3 1 0,1 2-11,-2-1 1,-1-3-1,-3-1 1,3-1-23,3 1 0,-3-1 0,5 1 0,-2-1 7,1 0 12,-1-7 0,2 6 0,3-7 0</inkml:trace>
  <inkml:trace contextRef="#ctx0" brushRef="#br3" timeOffset="106202">384 5239 6433,'18'0'-492,"-6"0"520,-1 0 1,-5 8 0,4 4-13,-2 3 0,3 3 0,-5-1 0,-2 1-2,-2-1 1,4 1 0,-1-1 0,1 3-14,2 3 1,-6-4-1,4 4 1,-4-1-12,-2 1 0,0-3 0,0 3 1,0-2-23,0 2 0,0-3 1,0 3-1,-2-2-30,-4 3 0,2-5 0,-8 4 8,-1-3 54,-3-10 0,-9 5 0,-2-5 0</inkml:trace>
  <inkml:trace contextRef="#ctx0" brushRef="#br3" timeOffset="106836">0 5466 7375,'2'-17'-359,"4"0"1,4 5 0,7 2-1,1 2 354,-1 5 1,1-5 0,-1 2 0,1 0 2,-1-2 1,6 6 0,3-5-1,-1 1 6,0 0 1,6-2 0,-2 4 0,4-3 3,2-3 1,0 6 0,0-4 0,0 2 4,0 1 1,2-3 0,1 4 0,5-2-5,2 2 0,-1-3 0,5 1 0,-4 2-2,-3 2 1,-1 2 0,-6 0 0,0 0-4,0 0 1,-6 0 0,-2 2 0,-2 2-15,-3 2 0,-3 7 0,-2-1 8,1 3 0,-3 3 0,-1-3 0,-4-1 2,-3-3 0,5 1 0,-6 6 20,-2-1 0,-2 1 0,-2-1-3,0 0 0,0 1 0,0-1 1,-2 1 1,-4-1 1,-4-1-1,-7-3 1,-1-1-2,1 2 1,-1 1 0,-1 3 0,-2-1 4,-3 1 1,-1-1 0,2-1 0,-4-3-4,0-1 0,-6-1 0,3 7 0,-1-1-2,2 1 1,-4-7 0,4 1 0,-2 2 0,2 1 1,-4-3 0,4-1 0,-4 1-10,-2-2 0,0 3 0,2-5 0,2 2-3,2 3 1,2-3 0,-4 0 0,4 0-47,1-1 0,-3-3 1,6 4-1,2-1-39,1 1 1,3-4-1,-1 4-101,1-3 1,7 1 178,4-2 0,4-4 0,10-2 0,2-10 0</inkml:trace>
  <inkml:trace contextRef="#ctx0" brushRef="#br3" timeOffset="107459">1380 5362 5882,'17'0'14,"1"0"1,-6 0-4,-1 0 0,-5 0 0,4 2 0,-1 1 2,1 3 0,0 2 0,3-2 1,-1 4-4,2-1 0,-5 7 0,1-5 6,-2 5 0,5 1 0,-3 1-19,0-1 0,-2-5 23,-8 0 0,0-7 161,0 7-11,0-8-129,0 4 0,0-16-15,0-4 0,-6-3 1,0-3-1,2 1-28,2-1 1,2 1 0,0 0 0,0-1-16,0 1 0,0-1 0,0 1 0,0-1-50,0 1 0,6-1 1,2 1-33,1-1 1,3 3 0,4 1-1,-3 5 99,-1 1 0,-3 0 0,3 2 0,4-4 0,-7-7 0</inkml:trace>
  <inkml:trace contextRef="#ctx0" brushRef="#br3" timeOffset="108090">2148 5239 7169,'0'-9'-1233,"-2"1"1230,-3 8 0,1 0-16,-8 0 1,6 0 0,-5 0 39,-3 0 0,4 0 0,-1 0-11,-3 0 0,4 0 0,1 2 0,-1 2-7,0 2 1,4 7 0,-3-1-1,-1 1 0,0-1 0,7 4 0,-3-5 0,4 5-7,2 1 0,0-5 0,0-1 13,0 3 1,0 2 0,2-1 0,2-1 0,3-5 65,3-1-22,2 6 1,5-12-29,1 3 0,-7-8 1,-1-5-24,-2-2 0,5 0 1,-3-3-1,2 1-21,-1-1 0,-5-3 0,6-1-34,1-1 1,-3 1-6,2-1 0,-7 3 28,7 3-2,-8 4 38,4 8 0,-8 2 0,0 4 2,0 6 1,2-3-10,4 3 1,3-2 0,7 3-21,-5-1 0,5-8 0,-6 4 0,1-3-88,1 1 109,-8 0 0,11-6 0,-5 0 0</inkml:trace>
  <inkml:trace contextRef="#ctx0" brushRef="#br3" timeOffset="108803">2410 5135 7569,'10'9'-883,"-2"7"1,-8-6 915,0 7 0,0-5 1,2-3-1,2 1-10,1 0 0,3-6 0,-4 3-9,2 1 1,2-6 0,-4 6-1,3-2-10,3 0 0,2-1 0,3-3-14,-3 4 0,3-4-3,-3 4 0,4-4 10,1-2 1,0 0-1,1 0 6,-1 0 1,-5-6 0,0-2 14,1-1 0,1-3 1,-1-4-10,-1 5 1,-6-3-1,4 6 1,-1 1-8,1-1 1,-4-6 8,5 3-4,-7 3-37,4 0 26,-8 8 1,0 2 11,0 4 0,0 4 12,0 7 0,6-5 0,2-3-2,1-1 0,-3-2 1,4-4-1,0 2 22,-1 2 1,3-1 0,5-7-30,1-3 1,-1 3 0,-1-6 0,-3 2-13,-1 0 1,0-5-1,3 3 1,-1-2 4,-3-3 0,-5 3 0,4-2-12,-2-1 0,-2-3 1,-6-1-1,0-1-6,0 1 0,-2-1 13,-4 1 0,-4 1 1,-7 5-151,-1 5 1,1 4 0,-1 2-7,1 0 157,7 0 0,-5-8 0,5-2 0</inkml:trace>
  <inkml:trace contextRef="#ctx0" brushRef="#br3" timeOffset="109371">3458 4139 7569,'12'0'-510,"-1"0"1,-5 0 0,6 2 508,2 4 1,-5 4-1,1 7 1,-2 2 39,-4 5 0,-2-5 1,-2 6-1,1 1-15,5 3 0,-4-2 1,4 2-1,-2 0 1,2-2 1,-4 6 0,5-4 0,-1 2-12,0-1 1,2 1 0,-4-6 0,2 2-14,-3 4 1,5-6-1,-2 0 1,-2-1-16,-2-1 1,0 6 0,2-6 0,1-1-29,-1-3 0,-2 4 0,-2 1 0,0-3-26,0-1 1,0 3 0,0 0-1,0-2 68,0-1 0,-7-3 0,-3 1 0</inkml:trace>
  <inkml:trace contextRef="#ctx0" brushRef="#br3" timeOffset="109832">3668 5012 5994,'0'-11'-203,"2"1"216,4 2 0,-3 0 0,9 5 0,2-5 5,1-2 0,3 4 0,-1-3 0,1 1-11,-1 4 1,0-4 0,1 0 0,1 1-1,5-1 0,-5-4 0,6 6 0,-1 3-1,-1 1 1,6-4-1,-6 0 1,1 2-1,1 2 0,-6 2 1,4 0-1,-3 0 1,-3 0 0,1 2 0,-3 4 1,-1 4-11,-2-1 1,-7 5-1,5-6 1,-2 1 2,-4 5 0,-2 2 0,-2 1 3,0 0 0,-8-1 0,-4-2 1,-3-3 18,-3 3 0,1-5 1,-3 1-1,-1-2 20,-2-4 1,-8 4 0,2-3 0,-2-1-11,1-2 1,-3-2 0,6 0-1,-2 0-21,0 0 0,6 0 0,-4 2-104,1 4 0,3-4-135,6 4 228,7-4 0,10-2 0,10 0 0</inkml:trace>
  <inkml:trace contextRef="#ctx0" brushRef="#br3" timeOffset="110432">4855 4628 6290,'-2'-10'-148,"-3"5"1,1 3 168,-8 2 0,0 0-10,-5 0 1,-1 2 0,1 2-5,0 1 1,5 9 0,0-4 0,1 1 12,1 1 1,-4 0 0,7 5-5,-3 0 1,6 1 0,-2-1 1,4 1 0,2-1 1,0 1 1,2-3-1,2-1-6,2-2 0,2-9 0,-3 3-1,7-4 0,4-2 0,-1-2 1,-1-2 4,-3-1 0,-5-3 0,6 2-38,1-6 0,1-3 0,0-1 0,-5 3 5,-1 1 0,6 0 0,-3-5-2,5-1 1,-6 7 0,-3 1-88,1 2 45,-6 3 65,6 5 1,-8 1-1,0 5 0,0 4-9,0 7 0,2-7 1,3-2-30,7 0 1,4-6-1,1 5 1,1-1 32,-1 0 0,1 0 0,-1-6 0</inkml:trace>
  <inkml:trace contextRef="#ctx0" brushRef="#br3" timeOffset="110798">5432 4471 7569,'-8'-10'-1558,"6"3"1471,-14 7 1,7 0 135,-9 0 0,7 0 0,-1 0-24,-2 0 1,7 7-1,-1 3 1,2 2-9,0-1 0,-5 1 0,3 5 1,0 1 2,0-1 1,2 1-1,6-1 8,0 1 0,2-1 12,4 1 0,4-3 0,7-3-14,1-6 0,-1-4 0,1-2 0,-1 0-12,1 0 0,5 0 0,0 0 0,1 0-32,1 0 0,-6-2 0,6-2 0,-1-2-39,-1 2 0,0 0 0,-5 0 1,-1-3 12,1-3 0,-1 4 0,1-6 44,-1-1 0,8-3 0,2-1 0</inkml:trace>
  <inkml:trace contextRef="#ctx0" brushRef="#br3" timeOffset="111111">5868 4069 7316,'12'0'-1102,"0"0"1089,1 0 0,-3 2 0,0 4 43,-3 6 1,5 3 0,-6 3 0,-2-1 4,-2 1 0,-2 5 0,0 2 0,0 0-34,0 1 0,0 3 1,0-4-1,0 0-6,0 0 1,0 1 0,0-5-1,0 2-19,0-1 0,0-3 1,0-2-49,0 1 0,0-1-207,0 1 279,0-1 0,0-7 0,0-2 0</inkml:trace>
  <inkml:trace contextRef="#ctx0" brushRef="#br3" timeOffset="111565">6322 4104 7267,'18'-8'-1490,"-8"7"1492,-3-7 1,-14 14 0,-5-1-1,-4-1 45,-1-2 0,-1 4 0,-1 2 0,-2 0-5,-3-1 1,1 5-1,4-4 1,-3 1-43,-1 5 1,0 0-1,5-1 1,1-1 3,-1 1 0,1 3 1,1 1-12,5 1 1,1-3-1,6-1 1,-2-2 14,2 1 1,3-3 0,2 0 0,3-1 12,2 1 0,8 0 0,-3 1 0,5-3-5,1 0 1,7-4-1,-1 5 1,0 1 2,2 0 1,1-4 0,3 3 0,-4 1 4,0 0 0,-5-4 1,3 5-1,-4 1-7,-1-2 1,-1 3 0,1-5 0,-1 0-11,1-1 0,-1 7 0,1-4 9,-1-1 1,-5 1 3,-1-4 1,-1-2 17,2 8-157,-5-9-43,-7 5 0,0-6 162,0 4 0,-7 4 0,-3 7 0</inkml:trace>
  <inkml:trace contextRef="#ctx0" brushRef="#br3" timeOffset="112445">7091 4209 7569,'-8'-17'-1101,"0"-1"1012,-3 1 1,-3-1 0,6 1 0,0-1-1,1 1 1,3-1 111,2 1 1,2-1 0,0 1-1,0-1-7,0 1 0,2 0 1,4-1-1,7 3-6,9 3 0,-3-4 1,6 7-1,0-1 5,5 4 1,3-2 0,1 3 0,-1 1-13,-3 2 0,3 2 0,-6 0 0,2 2-5,0 3 1,-10-1 0,1 8-1,-9 2 12,-3 1 1,-2 5 0,-6 1 0,0 4 36,0 2 0,-4 0 0,-6 4 0,-7-1-7,-2 1 1,-3 2-1,1 0 1,-2-2-38,1-2 1,-3-6 0,2 4-1,1-2 16,3-3 0,1 3 0,1-2 0,1-1-77,5-3 0,-3-1 1,7-1-1,-1 0-92,0 1 0,2 5 0,6 0 150,0-1 0,0-3 0,0-1 0</inkml:trace>
  <inkml:trace contextRef="#ctx0" brushRef="#br3" timeOffset="112766">7230 5135 6907,'0'-10'-46,"0"2"1,0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18 158 6433,'-10'0'-320,"2"-8"435,8 6-23,0-6-18,0 8 0,0 2-35,0 4 1,0 4 0,0 7-30,0 1 0,0-1 0,2 1 0,2-1-3,2 1 0,0-1 0,-4-1 0,2-3-6,1-1 1,3-1-3,-2 7 0,-4-1-37,4 1 1,-4-6-1,-2-1-189,0 3 0,0-5 227,0 3 0,0 0 0,0 5 0</inkml:trace>
  <inkml:trace contextRef="#ctx0" brushRef="#br0" timeOffset="696">350 105 6272,'0'-9'-40,"0"1"42,0 8 1,0 2 5,0 4 0,0 3-5,0 9 0,0-6 0,0-1-8,0 3 0,0-5 8,0 3 0,7-2 19,5 1 1,-2-1-1,1-6-17,3 2 1,-4 0 0,1-6 7,3 0 0,1 0 1,3 0 2,-1 0 0,1-6 1,-1 0-10,1 2 0,-1 2 1,1 2 10,-1 0 1,1 0 0,-1 0 3,1 0 1,-1 0 0,0 0-8,1 0 0,-1 6 1,-1 2-19,-4 2 1,1-5 0,-5 5 0,0 0-8,-1-1 0,5-3 1,-4 6 4,2 1 1,-5 3 0,5 1 0,-2 1 0,-2-1 9,-6 1 1,0-1 26,0 1 1,0-7-1,-2-1 1,-4-2 14,-6-4 0,-3 4 1,-3-3-29,1-1 1,-1-2-1,1-2 1,-1 0-6,1 0 0,-1 0 1,1 0-1,0 0-12,-1 0 1,1 0 0,-1 0-1,1 0 3,-1 0 1,1-6 0,-1 1-1,1 1-94,-1 2 1,1-4 0,-1 0-103,1 2 1,-1 2 13,1 2 0,0 0 177,-1 0 0,8 0 0,-5 0 0,5 0 0</inkml:trace>
  <inkml:trace contextRef="#ctx0" brushRef="#br0" timeOffset="1221">367 88 7569,'-10'0'-808,"3"0"1,7-2 858,0-4 54,0 4-42,0-5 1,7 5-22,5-4 0,-2 4-15,1-4 0,1 4 0,5 2 6,1 0 0,-6 0 1,-1 0-1,3-2-13,1-4 0,3 4 0,-1-3 1,1 3-12,-1 2 1,6-2 0,1-2 0,-3-2-14,-1 2 1,3 2 0,0 2 18,-2 0 1,5 0 0,-3 0-3,-2 0 0,-7-6 0,-2 0-1,1 3 1,3 1-64,1 2 1,-5 0-206,-1 0 76,-7 0 0,4 2 95,-8 3 1,-2-1 84,-4 8 0,4 0 0,-5 5 0</inkml:trace>
  <inkml:trace contextRef="#ctx0" brushRef="#br0" timeOffset="1600">1293 542 7569,'9'2'-550,"-3"4"1,-2-4 416,2 4 1,-4-3 152,4 3 0,-4-2 0,0 6 0,1 0 1,3-1 1,0-3 0,-6 6 0,0 1-24,0 3 0,0-5 1,0 1-1,-2 2-80,-4 1 0,4 3 1,-5-1 81,-1 1 0,-2 7 0,-7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0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6387,'-10'8'93,"5"3"-48,3 5 1,0-5 0,-2 1-31,-2 2 1,0 1 0,6 3 0,0-1 0,0 0 10,0 1 1,-6-1-1,1 1 1,1-1-18,2 1 0,2-1 0,0 1-13,0-1 0,0 1 1,0-1-10,0 1 0,0-1 0,2-1-31,4-5 0,-3 3-61,9-8 0,-8 1 1,4-3 104,-1 2 0,-5 0 0,6-6 0</inkml:trace>
  <inkml:trace contextRef="#ctx0" brushRef="#br0" timeOffset="788">525 88 7379,'-12'0'-439,"0"0"0,7 0 0,-7 0 455,-2 0 1,5 0-1,-3 0 9,-2 0 1,5 0-1,-1 2-4,2 4 0,-3-2 0,3 7-8,-2 3 0,6-4 0,-3 1 2,-1 3 0,6 1 0,-4 3-13,4-1 1,2 1 0,0-1 17,0 1 0,2-1-9,4 1 0,2-1 0,5-1 0,-1-3 1,1-1 0,1-6 1,0 3-1,-3 1 0,3 0 1,1-6 0,1 3-1,-3-1 8,-1 0 1,0 0 0,7-6 0,2 0-4,3 0 0,-1 0 0,-6 0 0,1 0-7,-1 0 1,1 0 0,-1-2-1,1-2-6,-1-2 1,1-2 0,-1 5-1,1-5-6,-1-2 1,-5 4-1,-1-3 1,1-1 10,-2 0 1,5-1 0,-3-7 0,-4 1 0,-2-1-8,-5 1 1,-1 5 0,0 0 3,0-1 0,-1 3 1,-5-1 4,-6-3 0,2 4 1,-1 1-11,-3 1 1,-1-4-1,-3 4-3,1-1 0,-1 3 0,1-4 6,-1 2 1,1-3 0,-1 5 0,1 2-70,-1 2 0,1-4 1,-1 0-1,1 3-6,0 1 0,-7 2 1,1 0-1,2 0-48,1 0 0,3 5 0,-3 3 119,-3 2 0,-4 2 0,-8 5 0</inkml:trace>
  <inkml:trace contextRef="#ctx0" brushRef="#br0" timeOffset="1355">1276 507 6029,'0'-11'70,"0"-1"0,2 8 0,3-2-34,7 4 1,-2 2 0,1 0 7,3 0 1,-4 0-69,1 0 0,-7 8 0,2 4-38,-4 3 0,-2 3 0,-2-1 0,-4 1 62,-5-1 0,-5 8 0,-1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7404,'-17'0'-1334,"5"0"1248,1 0 1,5 0 93,-6 0 0,6 0 0,-5 0-14,-3 0 0,4-2 67,-1-3 0,7 1-34,-2-8 0,4 6-31,2-5 0,2 5 0,4-4-28,5 2 0,5 1 26,1 1 1,1 4 0,-1-4 7,1 4 0,-1 2 0,1 0 19,-1 0 1,1 0-1,-1 0-11,1 0 0,-1 2-1,1 4 1,-9-2-1,-3 7-21,-4 3 0,-2-4 1,0 1 25,0 3 1,-6 1 0,-2 3 0,-1-1-3,-5 1 0,4-1 0,-1-1 1,-3-3-14,-1-1 1,-1 0 0,3 5 0,1-1 1,-2-5 1,-1 3 0,-1-6 0,3-1 4,1 1 1,0 0 0,-5-4 29,-1 2 0,7-1 0,-1-5 5,-1 0 0,3 0-33,-2 0 59,8 8-206,-3-6 129,7 6 1,0-6 18,0 4 0,7-4 12,5 3 0,-2-3-3,1-2 1,-1 2 0,4 2 2,-3 2 0,1 0 0,5-6-6,1 0 0,-1 0 1,1 0-1,-1 0-1,1 0 1,-1 0 0,1 0 6,-1 0 1,1 0-12,-1 0 1,1 0-1,-1 0-22,0 0 0,-5 0-57,0 0 1,-6 0-96,5 0 0,-1 2-98,2 4 262,3-5 0,-5 7 0,7-8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5751,'-7'-9'12,"3"1"46,-8 8 1,6 0 0,-5 0 0,-1 0-38,-5 0 0,5 0 0,2 2 0,1 2-22,-1 2 0,-2 7-5,-5-1 0,5 3 0,2 3 17,3-1 1,1 1-1,6-1 15,0 1 0,0-1 1,0 1-8,0-1 1,0-5-1,0-1-10,0 3 0,6-4 0,1-1 0,1 1 5,0 0 1,5-6 0,-1 3-1,4-1 0,1 0 0,1 2 1,-1-4-1,1 2-4,-1-3 0,0-1 0,1-2 0,-1 0 20,1 0 1,-1 0 0,1 0 0,-1 0 3,1 0 0,-1 0 0,1-2-2,-1-3 0,1 1 0,-1-6-17,0 2 0,-5-5 0,-2 1-13,-2-4 1,-1 5 0,-3-1 0,2-1 0,0-3 1,-6-1-23,0-1 1,0 1-1,-2-1 10,-4 1 0,4 5 0,-6 2 0,3 1 6,-1-1 1,-6 4 0,4-4 2,-1 3 0,-3-7 0,-5 4-11,-1 1 1,6 1-1,3 6 1,-1-2-16,0-2 0,-1 1 0,-9 5-22,-3 0 0,7 0 0,-5 0 0,0 0-11,1 0 0,1 1 1,2 3-10,-1 2 0,1 6 1,-1-4-12,1 1 1,1-3 78,4 6 0,-3-1 0,5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7265,'0'12'-586,"0"-1"1,0-5 608,0 6 1,6 0-26,-1 5 1,1 1 0,-6-1 10,0 0 1,0 1-1,0-1-98,0 1 89,-7-1 0,-3 9 0,-8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38:41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6275 2329 116,'-3'-3'12,"-2"0"3,-1 0 0,2 2 1,0-1-2,2 1-3,0-1-1,2 2-3,-2 2 0,1 2-2,0 3 0,0 4 0,1 4 0,2 6 1,0 3 0,0 4 0,1 6-1,1 2-1,-3 5 0,2 2 0,-1-1-1,0 2-1,1-1-1,0 0 0,0-3-1,-2-2 1,4-2-2,-1-4-5,4-3-10,-3-5-18,3-2-24,0-6-1,4-4-53,11-19 112,-4-1 0,1-6 0</inkml:trace>
  <inkml:trace contextRef="#ctx0" brushRef="#br0" timeOffset="367.0209">6556 2331 130,'0'10'15,"0"5"1,0 6 1,3 6 2,-1 4-5,1 3-1,-1 5-4,5 0-1,0 2-2,-1-3-2,4 0-1,-2-3-4,1-3-9,0-4-17,0-2-25,-1-2-3,-2-3-54,-6 0 109,-2-6 0,-1-3 0</inkml:trace>
  <inkml:trace contextRef="#ctx0" brushRef="#br0" timeOffset="551.0315">6440 2739 181,'0'0'2,"2"1"-2,2 0-10,3 0-14,2 1-22,5-1-57,21 1 103,-3-2 0,0 0 0</inkml:trace>
  <inkml:trace contextRef="#ctx0" brushRef="#br0" timeOffset="1077.0616">6821 2667 113,'-1'2'4,"-2"4"1,0 1 1,-2 3 0,1 2-1,-4 2 1,3 1-1,0 0-1,3 3 1,1-2-1,2 0 1,1 0-1,4 0 1,3-4 0,1-2 0,1 0 2,5-4-1,-2-3 1,2-3-1,0-3 0,1-3 0,-2-4 0,2-3-1,-2-1-1,-1-1-1,-3 1 0,-3-2 0,-2 2-1,-4 0 0,-4 1 0,1 4-1,-6 0 1,2 3-1,-1 3 0,2 2 0,-1 4 0,3 4-1,0 3 0,3 3 0,2 3-3,1-2-9,1 0-11,2-1-24,4 0-9,-1-2-65,13 3 121,-3-1 0,0-3 0</inkml:trace>
  <inkml:trace contextRef="#ctx0" brushRef="#br0" timeOffset="1537.0879">7116 2696 163,'4'6'12,"1"2"0,2 3 0,2-1 1,1 4-4,-1-1-4,2 1-1,0 1-1,-1-1-1,1 0-2,-2-2 0,-1 2 1,-1-4 0,-1-1 1,-2-1 1,-2-3-1,1-2 0,-2 2 1,-2-10 0,-2 0-1,0-4-2,-1-4 0,-1-3-1,2-1 0,3-1 0,0 1 0,5 0 1,3-2 0,1 2 1,4 1 0,2 1 1,2 4 1,1 2-1,4 4 1,-1 5 0,0 3 0,1 7 0,0 3-1,-3 5-8,0 4-19,-4 2-32,-2 3-1,-1 2-69,10 19 127,-2-5 0,-1-6 0</inkml:trace>
  <inkml:trace contextRef="#ctx0" brushRef="#br0" timeOffset="2364.1352">7909 2684 109,'-8'-4'9,"-3"1"1,-4 1 0,-3 0 0,-1 2-2,-2 4-3,-2 2-2,2 3-1,-1 4-1,3 2-1,3 2 0,0 1 0,6 1 1,0 1 0,9-1 0,1-2 0,5 0 1,3-2 1,3-2 1,4-4 0,2-4 0,3-5 1,2-4 0,-2-5 0,2-4-1,-1-6 1,-4-3-2,-1-6-1,-4-4 0,-2-5-3,-5-4-1,-4-5-2,-2-3-1,-1-4-2,-5-4 0,0-2 1,0-1 0,0 1 2,-1 0 2,1 1 0,1 0 2,2 3 1,0 3 0,2 3 0,1 6 0,0 3-1,1 8-1,1 4-2,0 10 1,-1 5 0,1 6 1,-1 10-1,1 6 2,-1 8-1,2 7 4,0 11 0,1 5 1,0 8 2,3 4 1,1 5 1,-1 3-1,2-1 1,0 2-1,2-4 1,-1-1-1,2-2-3,-1-2-3,0-4-7,1-4-14,0-4-26,0-6-7,-1-4-60,15-1 113,-3-7 0,-2-7 0</inkml:trace>
  <inkml:trace contextRef="#ctx0" brushRef="#br0" timeOffset="2792.1597">8155 2576 106,'3'9'10,"1"4"2,2 3 0,0 1 2,0 0-2,3 2-1,3-1-1,-1-4 0,5-1 0,0-4 0,1-2 0,1-4 0,0-3-1,1-3 1,-2-2-1,2-5 0,-2-4-1,-1-2-1,-4-4 0,-1-4-2,-3-1-1,-5 0-2,-2 0-1,-4 0-2,-3 4-1,-2 4-1,-2 0-4,-1 9-3,-1 2-7,-1 6-11,-1 4-20,2 3-13,1 7-70,-2 18 131,5 0 0,1-4 0</inkml:trace>
  <inkml:trace contextRef="#ctx0" brushRef="#br0" timeOffset="3627.2074">8627 2471 164,'1'2'2,"0"4"1,1 1 1,1 3 0,1 4 0,0 2 1,1 2-1,1 1 1,2 2 0,-1-3-1,3 2 1,0-2 1,2-3 0,-1-2 0,2-4 0,0-1 0,0-4 1,0-4-1,1-2 0,1-5 0,0-1-2,0-4 0,1-3 0,-2-1-2,-2-2 0,2-1-1,-5 0 0,0 2-2,-3 2-2,-3 4 1,-3 2-2,2 5 1,0 2 0,1 5 0,0 4 1,3 2 0,1 5 2,-1 4 0,1 1 1,2 1 0,1 1 0,1-3 0,-1-2 0,3-1 1,-2-5 0,3-3 1,-2-2 0,1-4 0,-1-4 0,0-3 0,-1-6-1,-2-2 0,-1-8 0,-2-3-2,-3-6-1,1-3-2,-4-3 1,0-4-2,-2-1-1,0-2 0,1 0 1,-1 1 1,0 2 0,0 2 1,0 6 0,2 3-1,-1 6-1,0 6 0,0 7-1,1 4 1,1 8-1,1 7 1,1 3 1,2 7 5,1 7 0,0 5 2,2 4 0,1 4 1,-1 0 0,1 2-1,-1 0 0,0-3-2,0-2 0,-1 1 0,1-6-4,-2-2-9,3-3-17,-1-3-25,-1-4-2,0-6-55,0-9 110,-3-3 0,-1-9 0</inkml:trace>
  <inkml:trace contextRef="#ctx0" brushRef="#br0" timeOffset="3801.2174">9169 2435 249,'6'-1'6,"1"-2"-8,5-2-25,5 0-25,4 0-3,-2 0-64,16-10 119,0 3 0,-11 1 0</inkml:trace>
  <inkml:trace contextRef="#ctx0" brushRef="#br0" timeOffset="4372.25">9972 2413 125,'0'0'19,"2"1"3,0 0 2,3-1 0,6-2-2,2-2-2,5-4-3,4-4-5,5-6-2,4-5-2,5-3 0,3-5-2,3-4 0,5-3-2,0-1-1,3-2-4,2-2-22,-1 1-42,3 1-1,1 0-109,41-25 175,-10 7 0,-9 7 0</inkml:trace>
  <inkml:trace contextRef="#ctx0" brushRef="#br0" timeOffset="8186.4682">493 7008 116,'0'0'9,"0"0"0,0 0 0,-2 1-1,0 0-2,1 0-2,-1 2-2,1 1-2,4 1 0,-1 0 0,4 2 0,0 0 1,1 3 1,2-3 1,0 3 1,0-5 2,1 0 2,2-3 0,0-4 1,1-3 1,3-5 0,3-2 0,3-8 0,2-2-1,2-6 0,4-4 0,1-3 0,1-2-1,1-1 0,-1-2-2,-1 0-1,0 3-1,-1 0-6,-2 4-16,-2 4-45,1 2 0,-1 8-102,11 16 165,-7 6 0,-2 3 0</inkml:trace>
  <inkml:trace contextRef="#ctx0" brushRef="#br0" timeOffset="9315.5328">723 10432 75,'11'3'13,"-2"-6"0,1-1 0,0-4 1,3-6-1,0-3-1,2-6 0,3-5-1,0-6-2,4-2 1,2-6-1,-1-3 1,5-1-2,-1-3-1,3 0-2,2 0 0,-2 0-3,2 0-9,-1 3-24,-1 3-23,1 7-95,21-3 149,-9 10 0,-3 9 0</inkml:trace>
  <inkml:trace contextRef="#ctx0" brushRef="#br0" timeOffset="10111.5783">843 13418 47,'6'5'2,"3"-1"0,2 2 0,0 4-1,5 1 0,-1 1 0,2 1 0,1 4 1,-1-5 1,1 3 1,-2-4 4,-1 0 4,-3-5 3,2-3 2,-1-6 1,0-8 1,1-4 1,3-7-1,2-7-2,2-7-2,7-6-3,0-7-2,4-5-2,3-5-7,4-3-36,4-5-21,0 1-110,47-61 166,-10 9 0,-8 11 0</inkml:trace>
  <inkml:trace contextRef="#ctx0" brushRef="#br0" timeOffset="30457.742">1181 6711 70,'0'0'1,"0"0"0,0 0-1,0 0 1,-2 2 1,0-2-1,0 1 1,-2 0 0,-2 1 0,3 1 1,-4 0-1,-1-1 1,0 3-1,-2 1 1,-1 0 0,0 1 0,-4 3 0,3-1 0,-1 1 0,-1 0-1,3 0 0,-1 3 0,0 0-1,2 0 0,0 2 0,1 1 0,1 3-1,1 1 1,-1 2-1,3 2 1,1 2-1,0 3 1,2 3-1,1 2 1,2 5-1,2 2 1,0 5-1,2 2 0,0 3 0,2 3 1,0 2-2,-1 0 1,1 3 1,0-2-1,2 0 1,-2 1 1,-1 1-1,2 0 2,-1 3-1,-1-1 1,0 0 1,-2-1-1,1-1 0,0-3 0,-1 0-2,0-2 0,-1-2-1,1-3 0,1 0 1,0-1-1,1-3-1,0-2 1,0-2 1,-1-4-1,0-5 1,0-1-1,0-5 0,0-1-1,-2-4-1,2-1-1,-1-1 1,-1-2-1,1-1-1,0-1 1,1 0 0,-2 0 1,1 1-1,0-1 0,0-1 0,2 1-1,1-1-1,0-2 1,3-1-1,3 0 0,1-4 1,6-2 1,2-2 1,7-3 0,3-1 1,7-3 1,3-3-2,7-2-2,4-2-9,7-3-10,6-1-23,75-11 46,-8 1 0</inkml:trace>
  <inkml:trace contextRef="#ctx0" brushRef="#br0" timeOffset="32231.8435">642 10481 65,'6'-5'12,"-1"-3"1,5-4 2,0-5 1,5-7-2,0-5-2,5-7-2,2-8-9,5-13-41,6-14-3,8-13-32,75-139 75,-5 5 0</inkml:trace>
  <inkml:trace contextRef="#ctx0" brushRef="#br0" timeOffset="40434.3127">1864 12560 118,'-36'7'15,"-2"0"-4,0 0-2,1 3-3,1-3-1,1 3-1,-1 0-2,2-1 1,0 3 0,0-1-1,-2 0 0,1 2 1,0 0-1,-2 3 1,2 0 0,2 1 0,2 1 0,2 3-1,2 0 0,3 2-1,5 3-1,2 1 0,4 2-1,3 4 0,-1 1 0,6 3 0,1 5 0,0 2 1,1 3-1,0 5 1,-1 3 0,2 5 0,-1 4 1,0 3-1,2 2 1,0 2 0,2 1 0,1 1-1,4 2 1,-1-3-1,4 1 0,-1-2 1,2 0-1,0 0 0,0-3 0,-1 1 0,2-3-1,-2-3 0,1 0-2,1-5 0,-1-2-1,4-1 0,-2-3 0,3-6-1,3-1-1,3-2 0,2-4 0,4-5 0,4-3 0,4-4 0,2-5 0,1-1 2,4-3 0,2-4 2,-1 0 0,4-2 2,-1-2-1,5 0 2,1 0-1,5-1 1,-1 1 0,8 1 1,0-1 0,3 0 0,2 1 2,2-2-1,4 1 1,1 0 0,4-3 0,2 3-1,-1-4 0,8 1-2,3-1 1,3 0-1,1-2-1,6 1 1,-1-1 0,2 1-1,4-1 1,2 0-1,2-3 1,2 2-1,2-3 1,3 0-1,3 0 0,3-3 0,1 1 1,5-1-1,4-1 0,0-1 0,4-1 1,2 1-1,3 0 1,3-1 0,0 2-1,4-3 1,1 2-1,2 0 1,2 2-1,2-2 2,2 2-1,3 2 1,0-2-1,2 3 1,3-1 1,1-1-2,1 2 1,4 0 0,0-1-1,5 0-1,3 0 1,3-1 0,-1 0-1,3 1 1,1 0 0,1 1 0,-1 2 0,0 1 0,-1 1 0,0 3 0,2 1 0,1 0-1,1 1 1,1 1 0,4 0-1,-3-1 0,5 2 0,1-1 1,-2 3 0,0-1 0,0 4 0,1 0-1,-4 1 1,3 0-1,-4-1 0,-1-1-1,3 0 0,-1-2 1,1-3-1,-1-1 1,1-3 0,-1 1 1,-3-3-1,3-2 1,-3-1-1,-1-1 1,2-1-1,-2-2 0,-2-2 1,0 0 0,1 0 0,-5-1 0,-3 0 0,-3-2 0,-3 1 0,-3 0-1,-4-2 0,-2-1-1,-3-2 0,-4-1 1,2 0-1,-8 1 1,-1-1-1,-5 4 2,-3 0 0,-3 1 0,-8 2 0,-2 2 0,-4 0-1,-2 1 1,-6 1-1,0-1 1,-4 0-1,-1 0 0,-2 2 0,-1-2 1,-2 3-1,-4-3 0,3 3 0,-7-1 0,1 0-1,-2 0 0,0 0 0,-4 0 0,-3 1 0,0-1 1,-2 1 0,-3-1 1,-2 1 0,-2-1 1,-1 0 0,-1-1-1,-4-1 1,1 0-1,-2-1-1,-1-1 0,-1 0-1,0-2-1,-1-1 1,-2 0-1,1 0 0,-2-2 0,-2 0-1,-2 0-1,-2-2-1,-2 1-3,-1-3 0,-4 0-1,1-2 1,-1-1 2,-3 0 1,-1-3 2,-6-1 5,0-3 3,-5-2 3,-3-2 1,-3-3 1,-2-1 0,-2-6-1,-2 0 0,1-5-2,-2-2-1,0-3-2,-1-1 1,-1-2-2,-4 0 0,1 0 0,-4-2 1,-3 0 0,-3 1 0,-1-2 1,-3-2-1,-4 1-1,-1-1 0,-1 0-1,-2 1 0,-2 1-1,-1-1-1,-3 2 0,-1 2-1,-1 0-1,-3 3 0,-1 0 1,-2 1-1,-2 1 0,-1 2 1,-3 1 0,-2 4 0,-1-2 1,-4 5 0,-2 3-1,-1 1 0,-5 2-1,-1 1-1,-2 3 0,-3-1-1,-1 2 0,-4 1 0,-1 1 1,-2 0 0,-5 0 1,-2 3 1,-4-1 1,-2-1 1,-2 1 0,-3-1 0,-1 0 1,-1 0 0,-4-2 0,0 3-1,-1-2 1,-3 1 0,0 3 1,-4 0-1,-2 1 0,-1 1 0,-4 1-1,-5 0 1,0 3-1,-3-3 0,-3 2 0,-3 0-1,0-1 0,-2 2 1,-4 0-1,2 1 1,-4 0-1,0 0 1,-4 2-1,-2-1 0,-2 3 1,1-2-1,-6 0 0,0 3 1,-4 0-1,0-2 1,-3 3 0,-2-1 0,-2 2 0,-2-1 0,-1 0 1,-2 1 0,0 0-1,-1-1 1,-2 2 0,1-2-1,-3 0 1,1 0-1,-2 0 0,-1 0 0,-2 0-1,2-1 1,-3-1-2,-1 0 1,0 0-1,0 0 0,-2-1 0,1-1 0,-2 1 0,0-1 0,-1 0 2,-1 1-1,-1-1 0,1 2 1,-1-3-1,0 1 0,2 0 1,-1-2-1,1 1 0,-1 1 0,0 0 0,1 1 0,-1 0 0,-1 2 0,1 0 1,-2 3-1,-2-2 1,3 4-1,-1-4 1,-1 3 0,-1 0 0,1 1 0,-5-1 0,2 1 0,-2 2 0,-1-2-1,-1 1 1,0 1-1,-2 0 0,-1 0 0,4 0-1,-3 0 0,2 0 0,0 0 0,0 0 0,1-2-1,-1 2 1,2-1 0,0 1 0,-1-1 1,0 1 0,2 0 0,-2-1 1,4 1 0,0 0 0,0-1 0,1 0 0,0 1-1,0-1 1,0 1-1,-1 0 0,1 0 0,-1 0 0,0 1 0,1 0-1,0 1 1,1 0 0,0 0 0,0 1 0,2-1-1,-1 1 1,2 2-1,2-1 1,2 1 0,0 2-1,1-1 1,2 1-1,2 0 1,1 2-1,2-1 1,2 2-1,4 0 0,0 1 0,4-1 0,5 0 1,2 1-1,3-1 1,4-2-1,1 1 1,3 0 0,4-1 1,3 2-1,3-2 1,1 3 1,3-2 0,0 2 1,5 2 1,1 0 0,-1 2 1,4-1 0,0 3 0,1 0-1,2 2-1,3-1-2,3 1-5,2-1-13,6 3-45,3 0-3,8-2-105,-21-6 170,13-4 0,11-9 0</inkml:trace>
  <inkml:trace contextRef="#ctx0" brushRef="#br0" timeOffset="43266.4747">13023 15373 97,'-3'-2'6,"1"2"0,0 0-1,0-1 0,-1 1-3,3 0 0,-2 0-2,-1 1 0,1 4-1,-1 1 0,3 2 0,0 5 1,2 3 0,-1 3 1,1 4-1,0 3 0,1 3 1,-1 6-1,2 1 1,0 3 1,2 1 0,-2 3 1,3 0 1,0 0 3,-2-1 0,4 1 1,-2 0 1,0-3-1,0 0 1,1-2-2,-2 0-1,1-4-2,-3 1-1,1-6-1,-2-2-1,2-4 0,-3-1-2,0-5-2,0 0-5,0-5-11,0-2-16,0-3-15,-1-1-40,4-9 90,-2 0 0</inkml:trace>
  <inkml:trace contextRef="#ctx0" brushRef="#br0" timeOffset="43986.5158">12936 16286 63,'0'0'0,"0"0"-1,0 0 0,0 0 1,0 0-1,0 0 0,0 0 0,0 0 1,2 2 0,-1-2 1,4 5-1,0-3 1,3 3 0,-3-1 1,4 2 0,0-1 1,1 1 0,-1-1 1,3 0 0,-3 0 0,2 0 0,-1 0-1,0-1 1,1 0-1,-2 0 0,-1-1 0,1 2 0,-3-1 0,0-1 0,-2-1 0,1 1 0,-1 0 1,1-1 2,-3-1 2,0 0 2,2 1 1,-2-2 0,2-3 1,2-2-1,-1-2-2,3-4-2,1-6-8,1-4-25,4-4-23,2-7-82,22-48 131,-4 0 0,-1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224 105 7569,'-12'0'0,"3"2"0,-1 2-60,0 2 0,4 0 0,-5-6-293,-3 0 1,4 0 0,-1 0 327,-3 0 0,-1 0 0,-3 0 16,1 0 0,5-2 1,1-2 4,-3-2 1,6-8-1,0 5-1,1-1 1,5 0-1,-2 4-3,8-5 1,-2 1 0,5 0 0,1 1-2,4-1 1,3 6-1,3-2 6,-1 4 0,1 2 0,-1 0 0,1 0-2,-1 0 1,1 0-1,-1 0 7,1 0 1,-1 2 0,0 4-3,1 6 1,-3 3-1,-1 1 1,-4-3 1,-3-1 0,-1 0 1,-6 5-4,0 1 1,0-1 0,0 0 0,-2 1 4,-3-1 1,3 1 0,-6-3 0,0-1 16,-4-2 0,3-3 0,-3 5 17,-2-2 1,1-7 0,-1 5 13,3-2 0,1 0 17,-2-3-101,-3-3 44,13 6 16,-6-8 0,10 0 0,4 0 6,6 0 0,3 0 0,3 0-18,-1 0 0,0 0 0,1 0 1,-1 0-16,1 0 1,-1 0 0,1 0 0,-1 0-10,1 0 0,-1 0 0,1 0 1,-1 0-50,1 0 0,-1 0 0,0 0 0,1 0 9,-1 0 1,-5 0-1,0 0-447,1 0 495,3 0 0,1 0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26 7569,'-9'-8'-1331,"1"6"1280,8-13 0,0 15 1,0 0 66,0 9 1,0 1-1,0 2 1,0 1 0,0 3 0,0-4 1,0-1-1,0 3-14,0 1 0,0 3-2,0-1 1,2-1 0,2-3-1,3-3-5,3-2 1,-4-2 0,4-4 0,-1 1 3,1 3 1,-4 0 0,6-6 2,1 0 0,3 0 1,1-2 14,1-4 0,-1 4 0,1-5 5,-1-1 1,0 6 0,1-6 0,-1 2-8,1 0 1,-1 1-1,1 5-1,-1 0 0,-5 0 1,0 0-7,1 0 0,3 0 1,1 0 1,1 7-13,-1 5 0,-1 4 0,-5 1 0,-3-1 5,0-5 0,-6 5 0,3-5-15,-3 5 1,-2 1-1,0 1 11,0-1 0,0 1 0,0-1 10,0 1 1,-7-9-1,-3-1 1,-2-2 34,1 0 0,-1 2 0,-5-5 1,-3 3-22,-3-2 0,3-2 0,-3-2 1,4 0-10,1 0 0,-5 0 1,0 0-1,1 0-119,3 0 1,2 0 0,-1 0 52,1 0 1,-1-2-215,1-4 266,7-3 0,-6-9 0,7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7569,'10'10'-363,"-2"-2"1,-2-10-1,1-2 416,3-2 1,2 0-1,5 5-22,1-5 1,-1 4 0,0-6-1,1 2-37,-1 0 0,7 1 0,-1 3 0,-2-2-19,-1-2 0,-1 0 0,2 6 0,3 0 24,-3 0 1,-1 0-1,-3 0-159,0 0 1,1 0 159,-1 0 0,1 8 0,-1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7252,'0'12'-253,"0"0"1,0-6-1,0 5 1,0 3 266,0 1 1,-6 3 0,0-1-62,3 1 0,-5-1 0,0 1 84,-2-1-37,6 1 0,-3-1 0,7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7569,'0'10'-1518,"0"-3"1537,0-7 0,-2 0 0,-4 0 13,-5 0 1,-5-2-11,-1-3 1,-1 3-21,1-4 1,5-2-6,1 2 1,7-2-1,0 5 7,8-3 0,0-2 1,7 4-27,3-2 0,1-5 0,3 5 1,-1 2 16,1 2 0,-1 0 1,1-2 5,-1-2 0,1 1 1,-1 5-1,0 0 5,1 0 1,-1 1 0,1 3 20,-1 2 1,-5 0 0,-2-4 0,-1 2-21,1 2 0,-6 1 0,4-1-8,0 6 1,-7 3-1,5 3 4,-4-1 1,-4 1 0,-2-1-1,-1 1 0,-3-1 1,2-1-1,-4-3 17,1-1 0,-7 0 1,4 3-1,-3-1 0,-3-3 1,1-1 0,-1 4 0,1-5-14,0-1 1,-1 4 0,-1-6-1,-3-3 7,-1-1 1,0-2 0,5 0-6,1 0 0,-1 0 0,1 0 0,-1 0 0,7 0 1,1-2-8,2-3 1,3 1-6,5-8 1,1 8 0,5-2-59,6 4 0,-2-3 0,1-1 47,3 2 1,1 2 0,3 2 10,-1 0 0,1 0 0,-3 2 0,-1 2 78,-2 2 0,-1-1 0,7-3-44,-1 4 0,1-4 1,-1 6 13,0 0 0,-5-6 0,0 3-61,1-3 0,-3 4 0,2 0-66,1-2 0,3 0 0,1 0-86,1 1 0,-1 1 168,1-6 0,-1 8 0,1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385 192 7454,'10'-17'-149,"3"-1"0,-5 3 0,0 1-138,-1 3 1,-1 5 100,-6-6 1,0 6 173,0-5 0,0-1 0,-2-3 79,-4 3 1,5 2 0,-7 6-46,0-1 1,4-7 0,-8 6 6,-1 2 1,3 2 0,-1 2 0,-3 0-69,-2 0 0,-1 0 0,0 0 0,-1 0 19,1 0 0,-1 0 0,1 0 0,-1 2 12,1 4 0,-1-4 1,1 6-1,-1-2 8,1-1 1,-1 7 0,1-4-1,-1 2-1,1 3 0,5-3 0,3 1 1,-1 1 7,0-2 1,6 5 0,-1-3-8,3 3 0,2 3 2,0-1 0,0 1 1,2-3 16,3-3 1,7 2 12,11-9 0,-1 7 1,5-6-1,-2-2-22,-4-2 0,-1 0 0,-3 2 0,1 1 12,-1-1 1,1 0-1,-1 0 7,1 2 0,-1 2 0,1-5-16,-1 3 1,0 6 0,-1-4-1,-2-1-14,-3 1 1,-7 6 2,2-3 1,-4 5-1,-2 1-19,0 1 1,-2-1 10,-4 1 1,-4-1 0,-7-1 8,-1-5 0,1 3 1,0-8-1,-1-2 6,1-2 0,-1-2 0,1 0 0,-1 0 12,1 0 1,5 0 0,0 0 0,-1-2 18,-3-4 0,1 2 0,1-6 0,3 1-7,-3-1 0,0-2 0,1-5 0,3-1 32,2 1 1,-3-1 0,5 1 0,2 0-20,2-1 1,2-1 0,0-3 0,0-3-6,0-2 1,8 6 0,2-3 0,1 5-18,1 1 1,-1 1 0,7 1 0,1 5-226,5 5 1,-5 4 0,6 2 0,-1 0 41,-1 0 0,6 0 1,-6 0-1,-1 2 13,-3 4 0,4-2 146,1 7 0,7 1 0,-4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0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6594,'0'10'-158,"0"-1"1,2-5 79,4 2 0,-2 0 0,6-4 88,-3 4 0,1-2 1,-2 7-1,6 1 6,3-2 0,1 5 0,-3-5 0,-1 1 0,2 1 0,3 0 0,4 5 0,3 1 0,-3-1 1,0 1-1,1-1 1,3 0-4,2 1 1,-4-1 0,6 1 0,1-1 7,-3 1 0,6 5 0,-4 0 1,4-1-6,2-3 0,0 1 0,0 1 0,0 2 4,-1-2 1,7-1 0,2-3 0,0 1-1,-1-1 0,5 1 0,-6-1 0,-1 1-6,3-1 0,-4 1 1,5-3-1,-1-1-1,-4-3 0,4 1 0,-1 4 1,1-3 1,0-1 1,-3-6 0,-5 3-1,0 1-3,0 0 1,0-6 0,2 1-1,0-1-7,-2 2 0,9-4 0,-9 4 0,0-4-12,-4-2 0,6 6 1,-6-1-1,0-1-3,2-2 0,-5-2 1,-1 0-1,-2 0 6,-4 0 0,4 0 0,-1 0 1,-3 0-17,-1 0 0,-3 0 1,0 0-79,1 0 0,-1 0 0,1 0-120,-1 0 0,-5 0 218,0 0 0,-9 0 0,5 0 0</inkml:trace>
  <inkml:trace contextRef="#ctx0" brushRef="#br0" timeOffset="463">2026 560 7569,'0'10'-1038,"0"-3"1030,8-14 0,2 5-8,7-4 0,1 4 64,-1 2 0,1 0 0,-1 2-30,0 4 1,-5-3 0,0 7 0,1 0-2,3 0 0,1-5 0,1 5 0,-1 0-14,1 0 1,5-1 0,0 5 0,-1-5-16,-3-1 1,-2 6 0,1-4 44,-1-1 1,-5 5 0,-2-6 14,-2 1 0,-1-3 1,-3 6 4,2 1 0,-6 3 1,-8 1-1,-1 1-27,-5-1 0,-2 1 0,-3-1 1,-2 1-64,-3-1 1,-1 1-1,4-1-188,-2 1 158,-1 7 1,1-6 0,0 6 0,1-1-274,3-1 340,-6 8 0,-2 4 0,-8 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3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7569,'10'2'-370,"-4"3"1,-4-1 227,-2 8 0,0-6 0,0 5 32,0 3 0,0 2 0,-2 1 76,-4 1 0,4-1 0,-6-2 34,0-3 0,6 4 0,-5-7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9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7569,'0'18'-164,"0"-1"0,0-5-532,0-1 622,0 1 1,0 5 0,0 1-1,0-1 15,0 1 0,0-1 0,0 1-78,0-1 137,0 1 0,8-1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122 123 6617,'-9'0'-826,"1"-2"811,8-4 0,0 2 59,0-7 1,2 5 0,4-4-15,5 2 1,-3 0 0,0 5 0,0-3-1,3 2 1,-1 2-1,2 2 1,-1-2-10,-1-4 0,6 4 0,-5-4 0,5 4 1,1 2 0,1 0 0,-1 0 5,1 0 1,-3 2-15,-3 4 0,1 4 1,-7 7-18,-2 1 0,-8-1 0,-4-1 0,1-3 5,-1-1 1,-6 0 0,3 3 0,-3-1 10,2-3 1,-3-7 0,5 4 0,-1-2 8,-1 0 0,6 2-26,-6-3 0,7-3-26,-7 4 20,8-4 0,4-2-13,12 0 0,3 0 1,3 0 13,-1 0 1,-1 2 0,-3 2 12,-1 2 1,0 0 0,3-5-2,-3 5 1,1-2 0,-5 6 0,2-2 1,-6 5-3,1-1 0,-3 3 0,-2 3-1,0-1 0,0 1 0,-2-1 12,-3 1 0,1-3 0,-6-1 0,0-5 30,1-1 1,-5 0 0,-7-4-15,-3 2 1,1 0 0,4-6 0,-3 0-3,-1 0 0,-2 0 1,4 0-1,-3 0-14,3 0 0,2 0 0,1-2-84,1-4 0,5 4-318,0-4 390,1-4 0,1 1 0,2-9 0</inkml:trace>
  <inkml:trace contextRef="#ctx0" brushRef="#br0" timeOffset="986">961 88 7114,'-8'10'-372,"6"-3"0,-8-7 0,5 0 394,-7 0 1,2 0-1,-1 0 18,-3 0 0,4 0 0,-1 0-35,-3 0 1,4 0 0,1-2 0,-1-1 29,0-3 0,4 0 1,-3 4-9,1-4 1,2 2-2,6-7 0,0 5-60,0-6 1,8 6-1,4-3-54,3 1 0,2 2 0,1 6 75,-1 0 0,1-6 0,-1 0 1,1 2 15,-1 3 1,1 1 0,-1 0 0,1 0 0,-1 0 0,-1 1 1,-3 3-1,-1 2 3,1-2 1,-3 4-1,0 0 1,-2 1 7,-4 5 0,3-4 1,-1 1-10,-2 3 0,-2 1 1,-2 3-1,0-1-4,0 1 1,0 5-1,0 0 1,-2-1-1,-4-3 0,2-1 0,-5 1 0,-1 2-11,0 3 1,-1-1 0,-5-6 0,2-1 3,3-5 0,-1 5 1,-5-6-1,-1 1 40,1 1 1,-1-8 0,-1 2 0,-2-2-10,-3 1 0,-1-3 1,4 4-1,-5-4-19,-1-2 0,6 0 0,-4-2 0,1-2 13,1-2 0,0-1 1,5 3-21,1-2 1,5-6 0,3 5 7,1-3 0,2 4-29,6-6 1,0 7-1,2-5 1,4 2-23,5 4 0,-1 2 0,2 2 0,-1-2 21,-1-3 0,6 3 1,-5-4 14,5 4 1,1 2 18,1 0 1,-1 0 0,-1 2 0,-3 2 19,-1 1 1,0 1 0,5-4-24,0 4 1,1-2-1,-1 6-9,1-3 0,-6 1 1,-1-4-1,3 2-1,1-2 0,-3 4 0,0-1 0,1 1-2,3 0 0,-5 0 0,1-5 0,0 5 1,-3 2 0,7-6 0,-6 4 0,1-3 2,1 1 0,-6 0 0,3-4 0,-1 4 0,6-4 0,-5 5 0,1 1 0,0-6 0,-4 4 59,5-4 0,-1-2 7,2 0 0,-1 0-13,7 0 1,-9-2-1,-1-2 51,0-2-79,-6-7 1,11 3-269,-7-7 243,0 7 0,-14 2 0,-1 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39:53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11569 7377 71,'18'-17'8,"4"-3"2,2-5 0,3-1 1,2-3 1,2-3 0,2-4 2,4 0 0,3-3 0,3-1 1,1-1-1,4 0-1,-1 2-1,1-1-2,-1 2-2,-3 4-1,-5 3-6,-3 3-31,-7 4-24,-6 5-118,-2 8 172,-7 3 0,-6 2 0</inkml:trace>
  <inkml:trace contextRef="#ctx0" brushRef="#br0" timeOffset="2461.1408">20615 7285 47,'2'4'1,"1"1"1,0-3-1,-2 1 1,2 1-1,1 1 1,-4-3 0,5 1 0,-1 0 1,0-1 0,0 0 1,2-1 1,-2-1 1,3 0 0,-2-1 2,4-2 1,2-1-1,2-2 2,2-2 0,5-3-1,0-2 2,3-1-1,3-4-1,1-1 2,3-2-2,2-1-1,2-3 1,1 1 0,2-2-2,4 1 1,2 1-1,4-2-1,1 2-1,4-1-1,2 2-2,-1 2-16,1 4-40,-2 3-2,-7 4-76,-32-1 132,-13 3 0,-18-4 0</inkml:trace>
  <inkml:trace contextRef="#ctx0" brushRef="#br0" timeOffset="4769.2728">11289 9752 48,'-3'-2'2,"1"2"0,-1 0-1,1 0 1,0 0-1,2 0 0,0 0-1,0 0 0,0 0 0,0 0 1,0 0-1,0 0 0,2 2 0,0-1 1,0 1-1,2 0 1,1 1-1,-2-1 1,-3-1-1,4 2 1,-2-1-1,-1-1 1,1 2-1,1 1 1,-2-3 0,1 1-1,0 4 0,0-2 1,-2-3-1,4 4 1,-1-1-1,-2-2 0,4 3 0,-1 0 0,0-1 0,2-1 1,3 1 0,-1-2 2,3 1 1,-3-3 1,4 0 1,-4 0 1,2-4 1,-4 1-1,4-2 0,-3-4-1,3-3-1,1-3 0,2-4 1,2-2-1,1-4 1,6-2 2,1-4 0,2-1 1,4 0 1,1-3 0,3 0 0,2-1 0,-1 2-1,2-2-1,-2 2 0,1 0-2,-1 2 0,-3 1-2,2 3-5,-5 3-28,-1 1-25,-4 2-1,0 4-61,1-24 116,-6 5 0,-4-1 0</inkml:trace>
  <inkml:trace contextRef="#ctx0" brushRef="#br0" timeOffset="6999.4004">20472 9694 56,'0'3'3,"0"-1"-1,0 1 1,0-1 1,1 1-1,-1-1 0,1 0 0,-1-2 0,0 0 0,1 1 0,1 1 1,0 1-1,1 1 1,2 3-1,-2-2 0,2 2 0,-2-1-1,2 5 0,-2-5-1,3 3 0,-3-4 0,2 4 0,0-5 0,1 4 0,-4-3 0,3 2 1,-1-2 0,1 0 0,-2-1 2,3 2 0,-2-4 0,2 1 1,-3 0 0,4-1 1,-3-2 0,4-1 0,-1-3 0,3 1 1,0-2 0,1-4 0,1 1 0,1-4 0,3-1-1,2-3-1,3-3 1,2 0-2,2-3 0,4-2 0,0 0 0,3-1 0,3-1 1,-2-1 1,5 0 0,-1-2 1,0-1 0,1 1 0,0-3 0,0 2 1,0-1-2,-1 2 0,-1 1-1,-1 3-1,-2 1 0,-4 2-1,-2 5-3,-6 2-9,-1 3-31,-4 2-24,-4 3-145,-10 13 209,-2 1 0,-6 0 0</inkml:trace>
  <inkml:trace contextRef="#ctx0" brushRef="#br0" timeOffset="16819.9621">20503 12182 59,'-1'-5'6,"1"3"0,-1 0 0,1 1-1,0-1-1,2 0-1,0 2 0,0 0-1,1-1 1,1 1-1,-3 0 1,3 1 1,1-1 0,-2 0 1,1 3-1,0-2 1,-2 0 0,1 1 0,2 1-1,-2-2 0,2 3-2,0 0 0,-2 1 0,3 1-1,0 2 0,-2-1 0,3 4-1,-3-5 1,1 6 0,-1-4 0,3 0 0,-4-2 0,0 0 0,3-3 1,-1 3 0,-2-5 1,2 2 0,2 0 0,-3-1 1,3-2 0,-3-2 1,4 0 1,-3-1-1,5-2 1,-3 0-1,5-4 0,0-2-1,2-2-1,2 0 0,0-2-1,5 0 0,1-1-1,2-1-1,0 1 2,2-2-1,1 0 1,0 0 0,2-3 1,0 0 0,2-2 0,1 1 1,1-2-1,-1 0 1,1 0-1,-1-2 1,2 1-1,-2 1 1,1-2 0,0 2 0,0 1 0,1 0 1,-3 3-1,-1-3 0,-2 5 1,-2-2-1,-1 3-1,-3-3 0,-3 4 0,-1 0-1,-1 2-1,-2 2 0,-1 2-4,-2 1-10,0 2-28,-1 4-21,-3 1-132,3 7 194,0 2 0,-5-2 0</inkml:trace>
  <inkml:trace contextRef="#ctx0" brushRef="#br0" timeOffset="19411.1103">20540 14568 84,'0'0'3,"-1"-2"0,-1 0 0,0 1 0,0-1-2,2 2 0,0 0 0,0 0 0,0 0 1,0 0 0,0 0 1,0 0 0,0 0-1,0 0 1,0 0-1,0 0 0,1 1 0,1 1-1,1 2 0,0 0-1,2 3 1,-2-3-1,2 2 1,-1-1-1,3 2 0,-3-1 1,3 1-2,0-3 1,0 3 0,-1-3-1,2 3 0,-3-4 0,5 1 1,-5-2 0,4 3 0,-4-5 2,4 0 0,-4 0 1,2 0 1,0-5 0,4 2 0,-2-3 1,4-4-2,3 0 1,5-2-1,1-2 1,7-1 1,1-3 2,5-2 0,3-3 1,2 0 1,0-3-1,5-2 0,0-1-2,1-3-2,0 0-1,6 1-1,-1-2 0,-1 0 0,1 2 0,-1 0 1,-4 2 2,0 2-1,-7 1 2,-3 4 1,-4 3 0,-6 3 2,-5 3 0,-7 5 0,-1 4-1,-6-1-2,-3 4-1,-1 0-4,0 1-6,-3 0-12,0 0-32,0 0-15,0 0-113,-4 1 177,-1-1 0,0-3 0</inkml:trace>
  <inkml:trace contextRef="#ctx0" brushRef="#br0" timeOffset="43046.4621">8299 16034 71,'0'0'7,"0"0"1,0 0 2,0 0 2,0 0 0,0 0 0,0 0 0,0 0 0,1 2 0,0 0-1,0 1 0,0 2-1,3 2-2,-1-1 0,-1 4-1,1 0-1,1 3 0,-2 0-1,0 4-1,2 1-1,0 1 0,-2 2 0,3 3-1,-3 0 0,1 2 0,0 0 0,-1 0-1,1 1 0,-1 1 0,-2-2-1,3-1 1,-3-1-1,1 0 1,-1-3-3,1 0 0,0-3-4,-1-1-7,1 0-16,-1-5-18,0 0-11,1-4-51,0-11 109,0-4 0,-1-1 0</inkml:trace>
  <inkml:trace contextRef="#ctx0" brushRef="#br0" timeOffset="43757.5028">8904 16387 88,'0'0'2,"0"0"0,1 0 1,2 0 0,3 0 0,1 0 1,5 0 0,0-2 1,6 1 2,0 0 0,6 1 1,3 0 0,5 0 1,4-1 0,5 0 1,4-2-1,6 0-1,5-2 0,5 0-1,4-2 0,5 0 0,3 0 0,2-1-1,0-1 0,2 1 0,-2 1 0,-1-2 1,-3 1-1,0 1 0,-6 0 0,-3 0-1,-4 2 0,-7 0-2,-6 0 0,-7 2-1,-7 1-1,-8 2-2,-7 0-3,-4 1-7,-4 0-7,-4 0-23,-2 0-20,0 2-96,-9 2 157,0-2 0,0 1 0</inkml:trace>
  <inkml:trace contextRef="#ctx0" brushRef="#br0" timeOffset="44619.5521">11049 16099 171,'0'-4'12,"2"-1"1,-2-3 2,0-2 0,-3-1-3,1-2-3,-1-1-2,-1 0-2,-2 0 0,0-2-2,-2 2-1,0 0 0,-1 2-1,-2 2 0,-1 1-1,0 3 0,-2 4-1,2 2 1,-3 4-1,1 3-1,-2 3-2,2 2 0,-1 3 0,1 2 0,1 1-1,1 2 0,3-2 0,1-1 0,3-1 1,4-1 0,3-2 1,3 1 0,3-3 0,1 0 1,3-2 0,2 0 1,2-1 0,0 0 1,2-2 0,0 0 0,2-2 1,1 2 0,-2 0 0,1-1-1,-1 0 1,-3 2 0,0 0-1,-2 1 0,-2 2 0,1 0 0,-5 1 0,-1 1-1,-1 1 0,-4-1 1,-1 2-1,-4-2 1,-1 0 0,-3-1 0,-2 0 0,-1-4 0,-2 0 1,-1-3 0,-1-1 2,0-3 1,-1-2 1,1-3 1,-2-2 0,3-2 1,3-5 1,0-2-1,5 0-3,2-4 0,4-2-2,3 0-3,6-1-9,2 3-22,2-2-26,6 2 0,3 1-53,32-17 111,-3 5 0,-1 2 0</inkml:trace>
  <inkml:trace contextRef="#ctx0" brushRef="#br0" timeOffset="45196.5851">11696 16166 96,'8'-1'9,"2"-2"2,4 3 3,1-4 1,8 1 0,1-1 1,7 0 1,4-2 0,5 1 1,11 0-2,6-1-1,6 0-1,9-2-2,10-2-2,7 0-2,8-1-1,8-1-2,4-2-2,6-2 0,4 3 0,3-4-1,2 2 0,-1-1 0,0 1 0,-3 2-1,-2 1 1,-3 1-1,-8 1 0,-6 3 0,-7 2-2,-8 1-2,-12 0-4,-6 2-4,-12-1-6,-7 0-9,-8 1-15,-8-1-19,-6 1-5,-3 0-42,1 0 107,-7 1 0,-4-1 0</inkml:trace>
  <inkml:trace contextRef="#ctx0" brushRef="#br0" timeOffset="45651.6111">14727 15658 182,'0'2'10,"1"4"2,-1-1 0,0 5 0,2 2-3,0 4-2,-1 2-3,0 2 0,0 1-2,0 3 0,0 3 0,0-1-1,-1 1 0,2 1-1,0-1 0,-1 0-2,1-1-1,-1-3-3,1 0-7,1-4-12,1-2-16,-1-6-15,1-1-58,8-10 114,0-3 0,0-4 0</inkml:trace>
  <inkml:trace contextRef="#ctx0" brushRef="#br0" timeOffset="46167.6406">15132 15582 198,'-3'0'7,"-3"3"0,-3 3 1,-1 1-1,-1 3-3,-3 7-1,3 0-1,-2 3 0,1 4-2,2 2 0,-1-1 0,5 3 0,-1-2 0,4-1 0,2-1 2,3-2 0,3-4 2,2-2 1,5-3 0,2-2 2,4-3 0,2-3 1,2-4 0,2-1 1,-1-3-1,-1-3 1,0-3-1,-3 1-1,-4-4 0,-2 1-1,-4-1-2,-4 1-3,-3-1-2,-3 2-3,-3 1-4,-5 3-4,-4 4-11,-5 3-31,-6 5-13,-2 2-109,-35 12 176,4-1 0,4-5 0</inkml:trace>
  <inkml:trace contextRef="#ctx0" brushRef="#br0" timeOffset="47978.7442">11288 16494 127,'2'1'12,"2"3"2,-3 0 2,1 1 1,-1-2-2,-1 6-3,-1 1-1,-1 4-1,2 1-4,-1 5 0,-1 1-3,2 5 0,2 0-1,-1 2 1,-1 1-2,3 0 0,-1 1 0,0-1 0,1-1-1,-1 1 1,0-5 0,0 0 0,0-2 0,-1-1-1,1-2 1,0-3-1,1-2 1,-1-4-2,2 2 0,-2-6-3,1 1-2,-2-3-6,4 2-6,-2-3-12,0 0-17,3-1-8,-1-1-38,4 0 93,-1 0 0</inkml:trace>
  <inkml:trace contextRef="#ctx0" brushRef="#br0" timeOffset="48302.7628">11316 17031 150,'-2'0'9,"1"2"0,0-2 1,2 5 0,4 0-6,2 1-5,3 0-8,1 2-13,4-2-17,-2-1-9,3 0-25,6-10 73,-1 2 0</inkml:trace>
  <inkml:trace contextRef="#ctx0" brushRef="#br0" timeOffset="48453.7714">11491 16974 185,'-3'5'-8,"-1"3"-12,0 4-25,0 5-1,-2 0-20,-4 18 66,2-3 0</inkml:trace>
  <inkml:trace contextRef="#ctx0" brushRef="#br0" timeOffset="49454.8287">11290 17682 91,'1'3'5,"0"1"-1,1-1 1,-1 6-1,-1-4-2,2 3-1,0-2 0,0 4-1,-1-4 1,2 3 1,-1-2 0,1 1 2,-1-2 1,0-2 0,-2-1 0,3 0 0,-1-1-1,1-4-1,0-4 0,1 0-2,-2-4 0,-1-3-1,-1 0 0,1-1 0,-1-1 1,0 0-1,1 0 0,-1-1 0,0 2-1,1-1 1,-1 3-1,2-1-1,0 4 0,1-1 0,-1 3-2,4 1 1,-1 2 0,2 2 0,-2 0 0,3 4 0,2 0 1,-1 3-1,1 0 0,3 4-1,-3-3 0,2 2-1,-1-2 0,0 3 1,1-4 0,-1 1 2,-1-2 2,-1 1 2,2-5 1,-4 2 2,1-4 1,-2 2 0,2-3 0,-3-2 0,1-1 0,-2 1-2,1-3 0,0 3-1,-2-4 0,-1 4-1,1-5 0,-1 5 0,0 1-1,0 0 0,0 0 0,-1 2-1,2-1 1,0 1-1,-1 1 1,3 2-1,-2 1 0,0 1 1,-1 0-1,2 2 0,-2 0 1,1 1-2,0 2 0,0 1-2,-1-2-4,-1 5-4,0-2-7,3 0-10,-2 3-9,0 0-16,6 15 53,0-2 0</inkml:trace>
  <inkml:trace contextRef="#ctx0" brushRef="#br0" timeOffset="49755.8459">11829 17585 183,'0'0'4,"-3"1"2,3 3-1,-1 0 1,0 1-2,-1 3-1,1 1-1,0 1-2,0 1-4,-1 1-7,2 0-11,0 1-14,0 0-12,3-1-44,3 8 92,4-3 0,-2-4 0</inkml:trace>
  <inkml:trace contextRef="#ctx0" brushRef="#br0" timeOffset="49940.8565">11769 17358 52,'0'0'-29,"5"4"6,2 0 23</inkml:trace>
  <inkml:trace contextRef="#ctx0" brushRef="#br0" timeOffset="50615.8951">12073 17524 177,'0'0'7,"-3"0"0,0 0-1,2 3 0,-3-3-5,0 2-4,0 1-3,-3 0-2,3 3-1,1-3 0,-1 6 1,1-1 0,0 1 2,1-1 2,2 4 3,0-3 2,4-1 1,-2 0 3,4-1-1,-1 2 1,5-4 0,-2 0-1,3-1 1,0-1 0,1-4-1,-2-2 0,1-2-1,1-3 0,-2-3 0,1-2-1,-4-2 0,2-4-2,-4-1 0,1-2 0,0-6 0,-3-8 1,-2-4 0,-2-8 0,-2-3 1,-3 0 0,-1 6 0,2 8 0,-3 7-1,4 6 0,1 9 0,0 5 0,1 2 1,0 6 0,0-1-1,2 1 1,-1 4-1,1 3 1,0-2-3,0 5 1,0 2 0,1 3 1,1 1 0,0 4 1,0 2 0,0 1-1,1 1 2,-1 2-1,1 2-4,1 0-7,1 0-18,-1 0-26,3 0 0,1 0-38,14 11 91,-2-5 0</inkml:trace>
  <inkml:trace contextRef="#ctx0" brushRef="#br0" timeOffset="51499.9456">15293 16961 135,'0'0'11,"-3"-3"1,0-2 1,-1 0 0,-1 1-1,-4 1-2,0-1-2,3 4-1,-5 0-1,1 2-1,0 2-1,1 1 1,-3 3-2,2 1 1,1 1-1,-1 2 0,2 2-1,1 1 1,1 0-2,1-1 1,3-1 0,0 2 1,2-1-1,1-2 2,2 0-1,0 1 1,2 0 0,0-3 0,0-1-3,-1 0 1,3-3 0,-3 1-1,2-2-2,0 0-1,0-1-1,1-1-5,4 1-6,0-3-20,4 0-26,-2-2 1,1-1-54,18-10 113,-4-3 0,-3 3 0</inkml:trace>
  <inkml:trace contextRef="#ctx0" brushRef="#br0" timeOffset="52560.0063">15449 17115 107,'-2'1'6,"-1"1"1,0 0 0,0 3 0,1 2-2,0 1-3,1-2-2,1 2 0,0-1 2,2-1 0,0-1 4,2 2 1,3-3 2,3-1 1,1-1 3,3-4 0,-2-1-2,2-4 1,-2-2-4,-3-2-1,-2 0-1,-2-1-2,-3-1 0,-4 1-3,-2 2-1,-3-1-1,0 3-1,-3 0-1,-1 2 0,-1 2 0,1 1-1,2 2 0,1 1 1,3 3 1,0-2 0,2 1 0,0 2 2,5-2 1,-1 1 1,6-1 1,0-2 0,4-2 1,1-1 0,2-1 0,1-3 1,0 0 0,2 1-1,-2-1 1,0 2-1,-2 0 0,-1 2-1,1 3 0,-6 0-2,1 4 1,1 3-2,-2 0-1,-1 2-1,1 4-1,-3-2-1,2 0-2,-4 2-2,2-2-2,-2 0-1,-1-1 0,0-2 0,0-2 0,-1 0 2,0-2 2,0-1 2,0 0 3,-2-4 3,0-1 1,1-1 1,-1-4 1,0-1 1,2-1 1,0-4 0,4 0-1,0 1 0,4-3 0,2 2-1,3 0-1,3 2 0,-1 0-1,5 2-1,-2 3-1,1 2 0,-1 1 0,-3 5-1,-1 1-2,-3 1 0,-2 3-1,0 1-1,-3 2-1,-1-3 1,1 5-1,-4-6 2,0 2 1,-2-3 1,0 0 2,0-4 1,0 2 2,-2-3 2,0 0 0,-1-3 1,0-2-1,0-1 0,2-3 0,0-1 0,3-2-2,0-2-1,3-1-1,0 1 0,2-1 0,2 3 0,1 1-1,1 1 1,2 3-1,0 3 0,2 2-2,-1 4-1,2 1-4,-1 2-6,-1 2-12,-1 2-14,-1 0-15,-1 2-49,4 0 103,-2-2 0,-4-1 0</inkml:trace>
  <inkml:trace contextRef="#ctx0" brushRef="#br0" timeOffset="52855.0231">16160 16895 102,'1'6'7,"0"5"1,-1 1 1,1 5-1,-1 3 0,-1 1-3,1 3-2,0 3-1,0-5-5,0 0-2,0-1-3,1-1 0,-1-3-3,0 0-1,1 1-2,-1 1 0,0 0 1,0 0 0,0-1-1,-1 1-1,-1-1-7</inkml:trace>
  <inkml:trace contextRef="#ctx0" brushRef="#br0" timeOffset="53345.0512">16193 16915 111,'3'0'12,"3"-3"1,0 1 1,6-1 1,-3 0-2,5 1-3,-3 1-2,1 1-2,0 1-3,-2 1 0,-2 1-2,0 0 0,0-1-1,-2 4 0,-1-2 1,1 3-1,-1-2 1,-3 2 1,-1 2 0,-1 2 2,-2-2 0,0 3 1,-2-2 1,-1 2 0,-1-2 0,1 0-1,-1-1-1,-2-1-2,3-2-3,-1-1-3,1 0-6,-2 0-8,0-2-12,0-3-15,3-2-12,-1-1-36,8-16 93,0 0 0</inkml:trace>
  <inkml:trace contextRef="#ctx0" brushRef="#br0" timeOffset="53893.0825">16510 16893 170,'1'-2'12,"0"0"1,4-1 0,-3-3 1,4 2-4,1 0-3,0 0-2,2 2-2,0 0-1,1 2-1,0 1 0,2 2-2,-1 1-2,1 2-3,0 2-1,-1 0-2,0 1-1,-2 3 0,-1-3 0,-1 4 2,-3-2 2,-2 2 4,-2-4 3,-1 0 4,-3-1 1,1 1 2,-4-3 1,1-2-1,-2 2 1,3-4-1,-5-1-1,3-2 0,0-4-1,1 0 0,-1-3 0,2-1-1,0-5 0,5 2-2,0-3 0,3 0-1,2-1-3,2-1-6,1-1-10,1 0-18,5 3-22,-2 0-3,3 1-46,12-5 106,-1 4 0,-4 1 0</inkml:trace>
  <inkml:trace contextRef="#ctx0" brushRef="#br0" timeOffset="54380.1104">16914 16879 89,'3'-3'17,"3"0"2,3-2 1,-5 1 0,4-4-3,-2 0-4,-1-3-5,-1 3-3,1-1-1,-3 0-1,0 1 0,-1 0-1,1 2 0,-4-2 0,-1 4-1,1-3 1,-1 4-2,-2-2 1,-1 5-1,-2-2-1,0 4 1,-2 1-1,0 1 0,-1 1 0,1 3 0,-1 1 0,0 1 0,3 0 0,0 2 0,-1 0 1,5 0 0,1 2 1,0-2 0,3 1 1,0 0 1,3 0 0,1-1 2,2 1-1,1-3 0,1-1-2,4 0-4,1-4-18,0-1-34,5-3-1,3-4-58,33-40 113,0-3 0,0-5 0</inkml:trace>
  <inkml:trace contextRef="#ctx0" brushRef="#br0" timeOffset="63781.6481">8222 16670 115,'-3'0'7,"-2"0"1,1 0-1,2 0 1,0 0-2,1 0-3,1 0 0,0 0-1,1 0 1,1 0-1,2-1 2,4 1 0,2-1 1,1 1 1,3-2-1,-1 2 1,1-3 0,0 1-1,-1 2-1,1-3-1,0-1 0,-1 1-1,0 0 0,-1 0-1,1 2 0,-5 0 0,1 1-1,-2 0-2,0 0-5,-3 1-16,3 0-23,-4 1-7,2 0-38,-6-7 91,0 0 0</inkml:trace>
  <inkml:trace contextRef="#ctx0" brushRef="#br0" timeOffset="64375.6821">8311 16047 113,'0'0'6,"0"0"0,0 0 1,-2 1 0,0 1-1,-2 2 0,1 1 0,-2 4-1,-1-1 1,-1 6 0,1-2-1,-3 5-6,1-2-24,-1 3-21,3-1-61,5-4 107,3-4 0,0-6 0</inkml:trace>
  <inkml:trace contextRef="#ctx0" brushRef="#br0" timeOffset="71096.0665">11054 15776 107,'0'0'4,"0"-1"0,0-1 0,0-1 2,0 1-1,0-1 1,-1 1-1,0 1 1,0-2-1,-4 0-1,2 1 0,1 1-2,-2-2 0,-1 1-1,1 0 0,-1 0 0,-2-1 0,3 3-1,-2-3 1,3 3 0,-3-1 0,2 1 0,-4 0-1,5 0 1,-4 0 0,3 1 0,-3-1 0,1 3-1,-2 0 1,4-3-1,-4 4 0,3-2 1,-3 2-1,0 0 0,0 3 0,0-2 0,-3 4 0,1-1 1,0-1-1,-1 1 0,1 0 0,0 1 0,-2-1 0,3 1 0,0-2 1,1 0-1,-1 1 1,0 0-1,-2-1 1,1 0 0,-3 1 0,1 1-1,0 0 2,-1 0-1,3 1 1,3 2 0,0 2 0,1-2 0,2 4 1,2-4 0,1 3-1,0-2 0,1-2 0,0 0 0,0 0 0,0-2-2,0 0 1,0 0-1,1-1 0,-1 2-1,0-1 1,0 1 0,1-1-1,-1-1 2,0 4-1,1-3 0,0 2 0,0 1 0,1-1 1,-1 3-1,4 0 0,-2 0 0,-1 1 0,1-1 1,1 1-1,-1-1 0,3 0 0,-2 0 1,3-3-2,0 1 2,-1-2-1,0 2 0,1-3 0,-1 1 0,0 0 0,-2-1-1,1-1 1,-3 1-1,1-1 1,1 1 0,0-2-1,0 0 1,-2-2 0,3 5 0,-1-7 0,1 6 0,-2-4 0,4 2 0,-4-4 0,3 3 0,-3-2 1,2 1-1,-2-1 1,3-1-1,-2-1 1,2 3 0,-1-3 0,2 1 0,-2-1 0,4 2-1,-4-1 1,2 0-1,0-1 0,1 1 0,-1-3 0,1 4 0,-2-2 0,3 0 0,-4-1 1,4 2 0,-3-3-1,2 0 1,-2 2 0,2-2 0,-3 0 0,3 0 0,-3 0-1,4 0 1,-4 0-1,2 0 1,-1 0-1,2-2 1,-3 2-1,3-3 0,-5 3 0,5-2 0,-3 1 1,1-1-1,-1 1 0,2-2 0,-2 3 0,2-3 0,-2 3 0,2-4 1,-2 3-1,3-3 1,-2 2-1,2-1 1,-3 0 0,3 1 0,-3 0 0,4-1 0,-5 1 0,4-1-1,-4 1 1,3-1 0,-1 1-1,1-1 1,-1 0-1,3-1 0,-3 0 1,5-1-1,-3 2 0,3-3 0,-2 1 0,3-1 0,-4 1 1,2-1-1,-3 3 0,2-4 0,-2 4 1,3-2-1,-4 0 1,1-1-1,-2 3 0,1 0 1,-2-1-1,1 1 0,-1 0 0,2 1 0,2-2 1,-2 2-1,0-2 1,-1 2-1,2 0 0,-2-1 0,0-2 0,-2 1 1,1-1-1,-2 2-1,1-4 2,-2 2-1,4-3-1,-2 2 1,2-2 0,-2 1 0,1-1 1,-1 2-1,1-4 0,-1 3 0,1-3 0,-2 1 0,-2-1 0,1-1-1,0 1 1,-1-1-1,0-1 1,0 0 0,0 0-1,0-1 1,0 1 0,0 1 0,0-2 0,0 2 0,0-1 0,1 2 0,1-2 0,-1 2 0,0 0 0,0-2-1,0 2 1,-1-1 0,1 1 0,-1 0 1,-1 2-2,-1-2 0,1-1 0,-3 1 1,2-2-1,-1 0 0,0-1 0,0 0 0,0 1 1,-1-1 0,3 4 0,-1-1-1,0 0 1,0 3 0,-2 0 0,2-3 0,0 5 0,-3-4-1,5 4-1,-4-3 1,-2 1-1,1 2 0,-3-1-1,0 0 1,-1-1 0,1 2 0,-5-2 0,4 2 0,-1-3 1,1 2-1,1-2 1,0 3-1,0-1 1,0 2 0,2 0 1,-2-2 0,3 2 0,-4-1 0,4 2 0,-3-1 1,4 2-1,-4-2 1,4 1-1,-2 0 1,2 1-1,-2-1 0,2 0 0,-2-1 0,2 1 1,-2-1-1,1 1 0,-2 1 0,2-1 0,-3 0 0,2 0 1,-3 2-1,5-1 1,-5 1-1,3 0 1,0 0 0,1 0 0,-2 0 0,5 1 1,-5-1-1,3 1 0,-3 1 1,5-1-2,-6 1 1,4 0 0,-1 1-1,0-1 0,-1 1 0,2 1 0,-2-1 0,1 0 0,-1 1 0,2-1 0,-3 1 0,3-1 0,-3 0-1,1 0-2,-2 1-1,4-1-3,-5 1-1,4 0-4,-3 1-4,3-1-6,-4 2-8,4-2-9,-5 3-46,0 6 85,-1-1 0</inkml:trace>
  <inkml:trace contextRef="#ctx0" brushRef="#br0" timeOffset="79371.5398">16023 16555 78,'-8'0'9,"-2"1"-1,-1-2-3,4 1-1,-2-1-1,2 1 0,-2-2 0,2 2-1,-2-3 2,-1 3 0,0-1 0,0-1 0,0 1 1,-1 0-2,-1 0 0,-1 0-1,1 1 0,-5 0-1,0 0 0,-3 1-1,-1 0 1,-1 0-1,-4 1 1,3 0 0,-3 0-1,3-1 1,1 2 1,2-1 0,0 2 1,4-1-1,-2 2 1,1 0 2,0 2 0,1 0 0,-2 4 1,-1 0 0,0 0 0,-2-1 1,0 3-1,-2-3-1,-1 2 1,-1-2-2,-2 1 1,1 1-2,1 1 0,-1-2-1,-1 2 0,-1 0 0,0 0 0,-1 2 0,2-1 0,0 3-1,1-3 1,1 1-1,4 2 1,1-1-2,3 0 1,2 1 0,1 0-1,2 0 1,1 0-2,2-1 1,-1 1 0,3 0 0,0-1 0,1 0 0,1 0-1,0 0 0,2 0 0,1-2 1,0 2-1,0-3-2,2 0 1,0-2 0,0 0 0,3-1 0,-2 1 1,1 0-1,-1 2 1,2-1 2,-1 0-1,1 2 1,1 2-1,0-3 1,1 3-1,0 0 0,0 1 1,2 0-2,-1 0 2,4-1-1,-1 1 1,1-3-1,-1 2 0,4-1 1,0-2-1,1 0 0,3-1 0,1 1 0,2-4 0,1 3 0,2-2 1,0 0-1,4 0 0,0-2 0,2 1 1,-1 0-1,6-2 1,-2 1-1,1 0 1,2-1-1,0-1 0,2 1-1,1-1 1,1 1 0,0-3-1,4 2 1,-1 1-1,3-3 1,-1 0 0,2 0 0,0 0 0,3-1 0,-1 0 0,3 0 0,1-1 0,2 0 0,0-1 1,2 0-1,1 0 1,-2-1 0,2-1-1,-3-1 1,0 0-1,0 0 1,0-4-1,0 1 0,-2 0 1,2-3 0,-2 2-1,-4-4 1,0 1 0,-2-1 0,-3-2 0,-4-1 0,1-1 0,-3-2 1,-1 0-1,-3-3 0,1 1 0,-4-3 1,-3 2 0,4-7 1,1-5 0,1-5 0,1-6-1,4-4 1,-7 0 0,-2 7-1,-7 3-1,-3 6 0,-4 2 1,-2 4-1,-3 2 1,-2-1 0,0 0-1,-3-1 1,-1 2-1,-1-3 0,-2 1-1,0 0 1,-1 0-1,-2 0 1,0 2 0,-2 0 0,1 2 0,-4 0 0,-1 2 0,0 1-1,-2 0 1,-2 0 1,0 1-1,-2-2 0,1 1 0,-2 1 0,-1-2-1,-1 1 1,1 1 0,-2 0-2,0 1-1,-2 2 1,0 1-2,-1-1 0,-2 2 1,0 1-1,-2-2 1,-3 3 0,0 0 1,-3 1 1,-5-1 0,1 1 0,-3 1 1,-2 1-1,-2 2 0,-1-1 0,-3 1-2,-1 1 0,-3 0-2,-1 1-1,-3 1-1,-5 2-1,-5 1-4,-6 4-8,-5 2-12,-8 0-24,-6 5-3,-6 1-38,-90 20 96,15-4 0</inkml:trace>
  <inkml:trace contextRef="#ctx0" brushRef="#br0" timeOffset="97437.5731">11368 16436 83,'-3'2'7,"0"1"0,-4 1 0,3 0 1,0 2-3,0 1 0,0 1-2,2 1-1,0 3-1,2 0-1,2 4-1,2 0 0,-1 3 0,4 1-3,1 3 0,1-1 0,-2 2-1,3 1 2,-3-3 0,0 4-1,-2-4 2,0 2 1,-2-2 1,2 2 1,-2-2-1,0 2 1,1-2-1,0 0 0,0-1 0,-1-3 0,0 1 1,0-3 0,2-1 2,-3-3 1,0-2 2,0 0 1,-2-1 1,2-4-1,-2 3 0,0-4-2,1 1-2,-2-1-5,1 0-9,0-1-15,0-1-16,0 2-26,2 0 68,1-1 0</inkml:trace>
  <inkml:trace contextRef="#ctx0" brushRef="#br0" timeOffset="99535.6931">12028 17015 70,'-8'-1'1,"-5"-1"0,0 1 1,-4-1-1,-3 0 2,2 2 1,-4-1 1,1 2 1,2-1 2,1 2 0,0 0 1,-1-1-1,0 2-1,1 0-1,-1-2-2,-1 2-2,3 1-1,-3 1 0,0 0-2,-3-1 1,3 3 0,-3-1 0,2 3 0,-2-1 2,1-1-1,0 3 1,1-1 1,2 1-1,0 0 1,2-1-1,-1 2 0,2-2 0,1 0-2,5-2-1,-2 1 0,1-1 0,2 0-1,0 3 1,-3 0-1,2 2 1,-2-3 2,1 4 0,-1-1 0,-1 3 0,1-1 0,-3 3 0,1 1 1,0 0-1,-1 3 0,0 0 1,-2 0-1,3 1 0,-2 2 0,0-1 0,1 0-1,1 3 1,-2-1-1,2 0 1,1 0-1,2-5-1,1 2 0,1-1 0,2 1 0,-1 0-1,1 6 1,0-1-1,3-2 0,1 0 1,3 0-1,0-1 1,3-2 0,2-2 0,0-3 1,2 0-1,2 1 1,-2-4 0,2 0 0,5 5 0,-3-5 0,0-3 0,5 3-1,-3-2 1,0-3-1,4 4 0,-6-4-1,2 1 1,6 0 0,-6-1-1,1-2 0,4 2 0,-5-1 1,2-2 0,7 3 0,-2-3 0,-1 0 1,5 2 1,-1-1-1,-2-3 1,0 3-1,2-2 0,0 0 0,0-1 0,0 0-3,1 0 1,2-1 0,-1 0-1,0-1 0,-2 0-1,2-1 1,-1 0 0,-1-1 1,1 0 0,-2-1 0,2-1 0,-1 0 1,1-2 0,-1 4-2,2-5 0,-1 2 0,2-1 0,-2-1 1,0 2-1,1-2 0,-2-2 2,2 3 1,0-2 1,-2 0 0,0-3 1,0 2-1,-1-2 1,1-1 0,-6 3-2,3-2 1,-1-2-2,-2 3 1,-1-3-1,6-2 1,-5 2 0,0-1 1,8-6 3,-2-2 1,-2 3 1,3-5 0,-2 0 0,-7 3 1,2-1-1,0-1 0,-2-1 0,2 0 0,-2 0 1,1-3 1,-2 1 0,1-3 0,-3 2 1,0-5-1,0 1-2,-2-3-1,-1 2-2,0-4 0,-3 5 0,-1-6 0,-2-8-1,-4-7-3,-4-4-8,-3-4-24,-7 2-18,-2 8-82,-18-16 133,2 11 0,1 7 0</inkml:trace>
  <inkml:trace contextRef="#ctx0" brushRef="#br0" timeOffset="102474.8612">14918 17047 46,'-4'-7'1,"1"3"1,1-4-1,2 0 1,-1 0-1,2 0 0,-1-2 1,0 1 1,4-1 1,-1-1 1,0 1 0,1-1 1,1-1 1,-1-1-1,2-1 1,1 0-1,-3-1 0,4-1-1,-1 1-1,2 0-1,-1 1 0,0-1-1,2 2-1,-1-1 0,1 1-1,1 1 0,2 0 0,1-1 0,4 2 0,1-2 0,-1 4 0,2-3 1,1 3-1,-4-2 0,3 2 3,-3 1-2,-1-4 1,-1 2 0,-2-1 1,2 0-1,0 0 0,-1-2 0,2 1-2,0 3 1,1-3 0,0 4 0,1-1 0,1 2 1,-1-1-1,2 0 2,0-1-1,-1 1 0,1-1 0,1 0 0,-2 2-1,3-3 2,-1 2-1,0-1 0,1 0 1,0 1 0,2-1 0,0 2 0,2-1-1,2 1 1,0-1-1,1 1-1,1 0 0,0-1-1,0 1 1,-1 0-1,0-1 1,-1 1-1,0 0 1,0-1-1,0 1 1,3 0-1,-2-2 1,2 2-1,-1-1 1,2-1-1,1 1 0,2 0 1,1-1-1,0 1 0,4 1 1,-4-2 0,1 4 1,-2-3-1,-2 2 2,0 0-1,-3 2 0,-3 0 1,0 1-1,0 1 0,-2 0-1,2-1 1,-4 3-1,3-1 0,-2 1 0,0 0 0,-1 0 0,0 1 0,1-1 0,-1 0 0,1 2-1,-1-1 1,1 0-1,-1 0 0,2 1 0,-1-2 1,-2 2-1,2 0 0,-1 0 0,0 1 0,-2-1 0,2 1 0,0 1 1,-1 0-1,-3 1 0,0 2 0,-2-2 0,0 2-1,-3 0 1,0 3 0,-1-2 0,1 2-1,-2 2 1,1 1 0,-2-2-1,2 2 1,-2 0-1,-1 0 1,-1 1 0,-1 0-1,-1 2 1,-2 0-1,0 0 0,-1 2 0,-1 0 0,-2-1-2,2 3 0,-2 1-1,-1 0 1,0 3 0,0 0 1,-1 2 0,-2 2 0,2-1 1,-2 2 2,-2-2-1,1 2 0,-1-2 0,-2 1 0,-1-2 0,0 0 0,-2-1 1,0 0 0,-2 1 0,-2-2 1,-1 0-1,-1-1 1,-2 0 0,-2-2-1,-1 1 1,-3-1-1,3-1-2,0-2 0,3-2 0,0-2 0,1 0 0,-1 0 1,-3 1 0,0 2 0,-2-2 3,-1 2-1,-1 0 0,-2 0 1,2 1-1,-4 0 0,1-1-1,-2 2 0,-1-1 1,-1 0 0,0-1 0,-1 0 0,-2-2 1,2 0 1,-1-1 0,0-3 0,0 0 0,-1 0-1,0-3-1,-1 0-1,1 0 0,-1 0-1,1-5-1,-1 4 1,2-3-1,1-1 1,-1 0 0,2-1 1,0-1 0,1-1 0,1 0 0,1 0-1,1 0 1,2-1-1,0 0 1,1 0-1,0-2 0,0 0-1,0-1 1,1-1 0,-1 0 0,-1-2 0,2 1-1,-2-2 1,2 0 0,-1 1 0,2 0 0,-1-3 0,2 2 0,0-1 0,0 1 0,-1-1 0,2 0 0,0 1 0,-2-1 0,3 1 0,0 0 0,0 1-1,2-2 1,-1 2 0,0-2 0,1 1 0,-1 1 1,1-2 0,0 1 0,1-1 0,0 1 1,1-2 1,-2 0 0,-4-4 0,-1 0 0,0-4-1,-3-1 0,1 2 0,4-1 0,-1 2-2,3 2 0,-1 1 0,1 0 0,1 1 0,1 1 1,1-1 0,1 0 0,1 0 0,2-1-1,1 0 1,1 0-2,0-1 1,1-1-2,2-1-1,-1-1-2,-1 0-4,5-4-11,-1-2-25,0-2-16,2-5-88,6-43 149,0 3 0,-1 2 0</inkml:trace>
  <inkml:trace contextRef="#ctx0" brushRef="#br0" timeOffset="110351.3117">8703 16921 71,'0'-1'5,"1"1"0,2 0 0,-1 0 1,0 0-2,-2 0 0,0 0-1,0 0-2,0 0 0,0 0-1,0 0 1,0 0-1,0 0 0,1-2 0,2 1 1,-1-1-1,2 2 1,-2 0 0,0 2 0,2 1 1,0 0-1,0 0 0,-1 0 1,4 2-1,-3 0 0,2 1 0,-2 0 0,1 1 1,1 1-1,0-1 0,1 2 0,-2-4-1,3 5 1,2-3 0,1 3 0,0-5 0,4 4 0,-1-4-1,0-2 1,0 2 0,0-2 0,-2 0-1,-1-2 1,2 0 0,-5 0 0,5-1 0,-3 0 0,1-1 0,2 0 1,-2 0-1,1-2 0,3 0 0,-1-2-1,1 2 1,-1-2-1,2-1 1,-1 0-1,1-3 0,-1 1 1,1 1-1,-1-2 0,1 0 0,-2 0 0,4 0 0,-1-3-1,-2 0 1,3 1 0,-1-3 0,3 1 0,-3-1 0,2 0 0,1-1 0,-2 1-1,3 2 1,-2 1 0,1 1 0,1 2 0,1 2 0,-4 0 0,3 1 0,-3 2 1,-2 0-1,0 1 0,-2 1 0,0 0 0,-2 1 0,1 1 0,1 0 1,0 0-1,3 1 0,-2 0 0,3 1 0,0-1 1,-1 1-1,2 2 0,-3-1 1,4 0-1,-3 1 0,2 1 1,-1 0-1,-1 0 0,-1-1 0,0 2 1,1-2-1,-2 2 1,-1-2-1,0 0 0,0-3 0,0 1 1,0-3 0,-1-2 0,1-1 1,0 0 2,0-2 0,1-1 2,0-1 0,1-1 0,0 1 0,-2 0 0,0 0-1,-3 2-2,0 0 0,-4 2-1,3 1 0,-5 0-2,3 2 1,1 2-1,2 0 1,-1 1 0,5 1-1,-2 1 0,3 0 1,0-2-1,3 2 0,-1-3 1,2-2 0,1-2 0,-2-3 0,1 0 0,-1-3 2,-2-1-1,0-1 1,-3-4-1,0-1-4,-2-2-15,-3 2-34,0-4-1,-5-1-55,-13-20 107,-3 3 0,-6 1 0</inkml:trace>
  <inkml:trace contextRef="#ctx0" brushRef="#br0" timeOffset="111381.3707">8287 17536 91,'0'0'4,"0"0"0,0 0 0,-2 2 1,-1 0-2,2 2-1,-2 1 0,-2 2-1,2 2 1,0-1-1,2 2 0,0 3-1,-1 0 0,2-1 0,0 3-1,2-2 1,0 3 0,1-2 0,0 1 1,4 0-1,-1-2 2,3-2 0,-1-1 1,4-1 0,0-5 3,0-1 1,1-2 3,-2-4 2,1 0 2,2-2 1,-3-4 1,0-1 1,-1-2-2,-2-2-2,-1 0-2,0-2-3,-3 0-1,-3 0-2,-1 0-2,-1 1 0,-2 0-2,0 2-1,-5-1-1,4 1-4,-4 3-6,0 1-11,-2 1-11,4 3-16,-2 0-11,-1 3-52,-10 14 112,2 3 0,1 0 0</inkml:trace>
  <inkml:trace contextRef="#ctx0" brushRef="#br0" timeOffset="111729.3906">8243 17699 71,'1'-2'5,"1"-1"0,1 0 2,2-1 0,3-1 1,-1 0 0,1 2 0,1-3 0,3 3 0,-2-1 0,2 0-1,0-1-1,1 1-1,1 1-2,0 3 0,1-1-1,-2 2-3,0-1-4,-1 3-6,-1 1-10,1 1-13,-3-1-63,15 6 97,-4 1 0,-1-2 0</inkml:trace>
  <inkml:trace contextRef="#ctx0" brushRef="#br0" timeOffset="112508.4351">8606 17573 80,'0'1'4,"1"2"0,0 0 0,0 0 1,1 4-2,-2-3-1,2 4 0,-1-3-2,2 4 0,0-2-1,1 4 0,1-2 0,-1 0-1,1 0 1,0-3 0,0 1 1,4-2 0,-2 0 1,1-2 0,0-1 1,1-3 2,-2 0 1,3-4 2,-4 2 0,4-5 2,-2-1 0,1-1 0,-3 0-1,2-1-1,-3-1 0,-2 2-2,0 0-1,-1 2 0,0 0-1,-1 0 0,0 2-2,-1 1 0,1 0 0,-1 2-1,0 3-1,0 0 0,0 0 1,0 0 0,1 0 0,0 5 0,1 0 0,0 1 0,2 2 1,-1-2-1,3 4 0,-2-4 1,4 3 0,0-4 1,1 2-1,0-1 1,3-4 0,-5 0 1,3-2-1,-3-2 1,2 0-1,-2-2 1,0-2 0,-1 0 0,2-3 0,-5 4-1,2-4 1,-3 2-2,1-2 1,-3 4-1,1 0 0,-1 2-1,0 1 0,0 2-1,0 0 0,3 2-4,-1 1-6,1 1-14,2 1-21,2 0-7,-3 0-40,9-13 93,0 0 0,-3-1 0</inkml:trace>
  <inkml:trace contextRef="#ctx0" brushRef="#br0" timeOffset="112643.4428">8790 17344 69,'2'0'-37,"20"4"5,1 0 32</inkml:trace>
  <inkml:trace contextRef="#ctx0" brushRef="#br0" timeOffset="113266.4785">9032 17487 157,'0'0'9,"2"-1"1,0 1 1,3-3-1,-1 3-3,4-2-2,-3 2-2,3 2 0,-4-2-2,6 3 0,-4-2-1,4 2 0,-4 0-1,4 2 0,-4-1 0,2 2-1,-2 1 0,1 2 1,-3-1 0,1 2 0,-2-1 0,-1 1 1,1-1 0,-3 1 0,3 0 0,-2-1 1,1 1-1,0-2 0,0 3 1,4-2-1,-2 1-1,0 0-3,1 0 0,0 0-1,0 0 0,0 0 1,-1 1 1,0 0 0,-2 0 3,0-1 3,-1-1 3,-1-1 1,-1 0 1,-1 0 1,0-2-1,-3-1 0,0-1-1,0 0-1,-2-3-2,1-1-1,2-1-3,-3-2-4,1 0-12,2-2-21,1 0-17,2-4-83,16-18 137,-2-1 0,2 4 0</inkml:trace>
  <inkml:trace contextRef="#ctx0" brushRef="#br0" timeOffset="113524.4932">9346 17538 184,'0'0'8,"0"0"0,2-2-3,0 0-11,2-3-19,-1 3-24,3-4-76,20-17 125,0 0 0,-2 0 0</inkml:trace>
  <inkml:trace contextRef="#ctx0" brushRef="#br0" timeOffset="114103.5264">9582 17360 151,'0'-3'8,"0"1"1,0-3 1,1 2 1,-1-4-2,0 3-1,1-3-2,-1 2 1,0-3-2,0 4-1,0-4-2,0 2 0,1-1-1,-1 3-1,0 0 0,0 1-1,1 1 0,-1 2-1,1 2-1,3 4-3,0 0-3,-1 3-4,3 2-3,-2 0-2,1 2-2,-2-1 1,1 2 1,-1 0 4,1 1 6,-3-2 7,1 1 6,-2-2 7,0 0 4,-2-2 3,0-2 0,-1-1-1,0 0-2,0-2-3,1-1-4,-2 0-3,0 0-3,2-3-4,0 1-5,0-1-14,4-1-23,3 0-8,1 0-48,30-20 99,2 2 0,-4-1 0</inkml:trace>
  <inkml:trace contextRef="#ctx0" brushRef="#br0" timeOffset="114550.5519">9979 17166 122,'-6'4'5,"-3"4"0,1 0 0,-3 3 0,0 3-2,-2 2-2,-1 2 3,-4 4 0,0 2 2,-4 4 0,-2 1 0,-1 4 1,-2 3 1,-2 1-1,-1 4 0,-2 2 0,-2-1 0,-1 2 0,-1 1-1,0-2 1,0 1 1,7-11 0,0 2 0,-1-3-1,4-1-2,-1-2 0,-5 7-1,1-1-2,2-4-3,2 0-6,3-4-8,3-3-13,4-5-18,4-1-12,-1 1-69,14-2 127,3-3 0,1 1 0</inkml:trace>
  <inkml:trace contextRef="#ctx0" brushRef="#br0" timeOffset="114990.5771">9337 18364 156,'0'0'13,"0"-2"0,2-2 1,-1-2 0,1-6-3,2-5-3,0 4-2,1-5-2,0-1-1,-2 1-1,1 0 0,1-4-1,0 0 0,-2 6-1,2-2 1,-1 0-1,0 1 1,-1 3 0,2-5 0,-1 6 0,-2 4-1,3 1 1,-3 4-1,-1 3-2,4 0-2,2 0-4,2-1-6,4 2-10,-2 4-16,-1 1-14,3 3-54,15 16 108,-1-2 0,-4-1 0</inkml:trace>
  <inkml:trace contextRef="#ctx0" brushRef="#br0" timeOffset="115955.6323">9625 18168 78,'0'0'12,"0"-2"2,2-2 2,-1-2 2,4-2-1,-3-2-1,1-1-2,1 1-2,1-5-3,-1-3 0,0 3-4,-1 3-1,0 1-2,-2 5-1,-1 1-1,0-2-1,-1-1 0,1-1-1,-1 4 1,1 0-1,0 2 0,0 3 1,0 0 0,0 0 0,-2 1 0,2 1 1,-1 3-2,0-1-1,-2 2-4,2 3-4,1 3-5,3 0-2,2 0-2,0 0 0,0-6 2,-1-1 3,2 2 6,0 0 6,1 0 6,1 0 5,-3-1 2,-3-2-1,2-2 0,-4-2-2,0 0-1,0 0-3,0 0-1,0 0-2,0 0-1,0 0 1,0 0 1,0 0 0,0 0 2,0 0 1,0-3 2,0 0 1,0 0 1,0-2 0,2-5 1,2-2-2,2 0 0,1-1-2,0 2-2,-1 3-2,1 4-1,0 1-2,-1 1-1,3 0 1,-1-1 0,-1 1 0,-3 1 0,-1 1 2,-2 0 2,1 1 3,0 1 2,2 1 2,1-1 0,1 1 1,-2 0 0,1 0-1,1-1-1,-1-1-1,2-1-3,-1-2-2,-1-2-1,-1 0-2,3-2-2,1-2-2,1-1 0,-1-1-1,-1 0-1,-2 4 0,0 2 1,0 1-1,1 1-3,2 2-7,0-2-12,0 2-18,-1 0-71,24-27 118,-4 1 0,2 1 0</inkml:trace>
  <inkml:trace contextRef="#ctx0" brushRef="#br0" timeOffset="116272.6504">10098 17829 185,'1'0'8,"1"-2"0,2 2 1,-1-3 0,5 0-3,-4 1-1,4-1-2,0-1-1,2 1 0,-1-1-2,2-2-3,0 2-8,0 2-11,0-3-20,0 1-10,-1 1-55,10-7 107,-4 2 0,1 1 0</inkml:trace>
  <inkml:trace contextRef="#ctx0" brushRef="#br0" timeOffset="116639.6714">10421 17668 143,'0'-3'10,"0"1"1,0-1 1,0-2 0,0-2-3,0 2-2,0-2-2,2 0-1,-1-2-1,-1 4-1,1-4 0,0 2-1,-1-2-2,1 4 0,0-5-1,-1 5-1,1 0-1,-1 3-2,1 0-1,-1 2-1,1 3-1,1 2 0,1 3 1,-1 3 0,4 3 2,-2 0-3,2 1-9,-1 3-9,1-4-11,0 0-19,26 24 57,-2-4 0</inkml:trace>
  <inkml:trace contextRef="#ctx0" brushRef="#br0" timeOffset="147177.4181">12021 15466 163,'-4'-1'16,"0"1"-1,-2-3 1,-1 3 0,-4-1-5,6 1-3,-4 1-5,4 0-1,-1 6-2,2 0 0,1 4 0,3 5-1,3 4 0,2 1 1,1 1-1,0 2 1,4 3-1,1-3 0,0-3 0,3 0 0,-2-3 1,0-3 1,3-5 0,-3-3 1,2-3 1,2-1 2,0-6 0,-1-2 1,1-1 2,-4-4-1,1-1 1,-3-2 0,-4-2-2,-2-2 0,-4 0-1,-3-2-1,-2-1-1,-5 1-1,-2-1-2,-1 2-1,-3 0-3,2 1-5,-2 3-9,3 2-11,-1 2-14,-1 3-15,3 5-103,-11 9 161,4 1 0,3 0 0</inkml:trace>
  <inkml:trace contextRef="#ctx0" brushRef="#br0" timeOffset="147432.4327">11954 15561 142,'13'0'7,"3"0"0,1 1 0,0-1 0,3 1-4,0 2-1,-3 1-1,0 0-2,-2 1-4,1 2-3,-1 1-5,1-1-6,-1 0-8,2 1-15,-2-1-19,12-3 61,-2-3 0</inkml:trace>
  <inkml:trace contextRef="#ctx0" brushRef="#br0" timeOffset="148080.4697">12307 15557 120,'0'5'6,"-1"3"1,1 1 0,1 3 2,0 1-2,3-1 0,1 2 0,0-2 1,2 0-1,1 0 1,1-5 0,0 0 1,3-4 0,-3 1-1,3-4 1,-3-3-2,2 0 0,-3-2 0,3-2-2,-4-3 0,1 1-1,-2-4-1,-1 1-1,0 0 1,-2 1-1,-1 0-1,-2 2 1,0 1-1,1 1-1,-1 2 0,0 4 0,0-1-1,0 2 1,0 2-1,2 2 0,1 3 1,0 1-1,4 3 1,-2 2 0,0-2-1,4 1 1,-3-2 0,2-2 0,-2-1 0,0-2 0,1-2 0,-2-2 0,2-2 1,-1-4-1,0-2 0,-4-4 1,3-1-1,-3-1 1,1 0 0,-1-1-1,-1 2 1,-1 2 0,0 4-1,2 2 1,-2 3 0,1 3-1,1 2 0,2 3 0,0 2 0,1 3-4,-2 1-6,2 0-16,-1-2-22,4-1-12,-4-2-80,5-9 140,-3-5 0,0-1 0</inkml:trace>
  <inkml:trace contextRef="#ctx0" brushRef="#br0" timeOffset="148218.4776">12533 15402 73,'4'-1'-73,"12"-2"73,-2-2 0</inkml:trace>
  <inkml:trace contextRef="#ctx0" brushRef="#br0" timeOffset="148787.5102">12672 15453 228,'2'0'7,"3"0"-1,0 1 1,4 0 0,-2 5-2,5 1-3,-1 2-3,1 2-1,-3 5-3,2 0 0,-4 1-2,-1 3-1,-2 0 0,-3-1 1,-2 0 1,-2-3 2,-1-2 1,-1-3 2,1-1 1,1-5 2,1 0 1,-1-3 0,2 0 1,3-2 0,2 0 0,1-1-1,4-1 0,1 1-1,2 2-2,1 0-1,-1 2-1,1 3-1,-1 2-1,-1 2 0,-2 2 0,-3 0 0,-1 3 1,-2-3 1,-3 2 1,-3-5 1,-1 2 1,-2-2 0,-3-3 1,2-1 1,-4 1 1,2-3 1,2-3 1,-2-3 0,1 3 0,3-5 1,0-1-1,1-1-1,2-1-2,1-3-3,2 2-7,3-2-13,0 0-27,3 0-10,1 1-72,11-13 129,-2 3 0,-2 2 0</inkml:trace>
  <inkml:trace contextRef="#ctx0" brushRef="#br0" timeOffset="149038.5245">12988 15575 111,'3'-3'-39,"5"-2"0,14-10 6,-2 0 33</inkml:trace>
  <inkml:trace contextRef="#ctx0" brushRef="#br0" timeOffset="149456.5484">13080 15441 172,'1'0'11,"3"-3"1,-2 0 0,2 0 1,2-3-3,-3 2-3,4-2-2,0 1-1,4-1-1,-1 2-1,2 1-1,-2 3-1,0 2-2,-1 3 0,-3 2-1,1 6 0,-4 0 0,-3 4 0,0 1 1,-3 0 2,-4 0 1,2 0 2,-1-2 2,0-5 1,1 0 3,2-3 0,2-4 0,2-2-1,6-2-1,5-4-4,4-5-10,9-1-27,3-5-27,5-2-1,3-3-68,27-14 130,-7 2 0,-4 6 0</inkml:trace>
  <inkml:trace contextRef="#ctx0" brushRef="#br0" timeOffset="150276.5953">12441 16383 142,'1'2'9,"0"0"2,0 1 2,0 2 1,0-3 0,1 0-1,-1 1 0,-1-3-1,-1-4-1,-1-1-3,1-4-1,1-3 0,-1-5-1,0-1-1,0-3-2,0-2 0,1-4 0,0 4-1,0-2-1,2 2 0,0 4-1,2 5-1,2 0 1,1 7-1,0 2-1,4 7-1,0 1-2,0 7-4,2 4-9,-1 1-12,0 4-19,2 2-11,-1 0-60,4 17 120,-2-5 0,-3-4 0</inkml:trace>
  <inkml:trace contextRef="#ctx0" brushRef="#br0" timeOffset="151204.6484">12486 16286 113,'8'-3'7,"0"-5"1,7-1 1,-1-2 0,4-2-1,0-2-1,3 1-1,-1-3 0,-2 1 0,0 1 2,-5 0 1,-1 3 2,-5 2-1,-3 4 0,-4 0-1,0 2-1,-4 5-2,-2 2-2,1 1-2,0 5-2,-1 3 0,4 1 0,1 0 0,4 3 0,1 0-1,4 0 1,2-2-1,1 2 0,2-3-1,1 1-3,0 0 0,-2-3 0,1-1 0,-6 1 0,-1-3 1,-4 0 1,-2-1 2,-4-1 1,-3 0 3,-2-1 0,0-5 0,0 3 1,0-6-1,2 1 0,1-5 0,1-1-1,2-4-2,3 1 1,3-4-1,3 3-1,3-1 0,1 1 0,2 1-1,3 4 1,-2 2-1,3 3-1,-1 3-1,0 2-2,0 4-2,0 0-1,-2 3-1,-2 0 1,1 1 0,-5-3 2,1 0 3,-3-2 4,-1-2 4,-2-1 2,1-1 2,-1-5 1,2-3 2,-1-1-1,2-3 0,0-2-3,2-2-1,-1-1-1,3 1-1,0 2-1,2 2-1,-2 3-1,1 2-2,1 4-2,-1 4 0,-4 0-1,5 2 0,-5-1 0,2 3 1,-2-1 0,3 1 2,-3-4 2,2-2 1,-3-1 0,5-4 2,-3-5 0,2-2 2,-2 2 0,4-6 1,-5 3 0,1 3 0,0 0-1,-3 3 0,3 3-1,-3 1-1,2 4-2,-1 6 0,1-1-1,-1 3-6,1 2-19,-2-2-37,2-3 0,3-5-86,17-48 147,-1-5 0,1-9 0</inkml:trace>
  <inkml:trace contextRef="#ctx0" brushRef="#br0" timeOffset="154938.862">19245 15819 202,'0'0'5,"0"0"0,0 0 0,0 0-1,0 0-4,0 0-1,0 0 0,-2 1-1,-1 2 0,0 2 0,-1 3 0,-1 1 1,1 5 1,0 4-1,-1 1 1,1 3-1,1 0 0,0 1-1,3 1 0,2-2 0,1-2 0,1-2-1,3-3 1,1-2 0,1-3 0,3-3 1,0 0 1,0-4 1,3-3 1,-2-3 2,1-2 2,1-2 2,0-4 1,-3-2 0,0-1 1,-1-3 0,-2 0 1,0-3-2,-4-1-1,-3-1-2,0 0 0,-4 0-1,-1 0 0,-1 2-2,-6-1-1,2 4 0,-4 0-2,-1 1-3,2 4-4,-3 2-6,1-1-13,0 5-14,-1 2-20,2 2-96,-8 11 156,3 2 0,4 0 0</inkml:trace>
  <inkml:trace contextRef="#ctx0" brushRef="#br0" timeOffset="155276.8813">19084 15997 133,'5'-7'7,"3"-2"1,2 0 1,1 0-1,5 0 0,-1 0-3,3 1 0,0 2-2,2 1-1,0 2 0,-2 0-2,1 3 0,-2 0-2,-1 5 0,-1 1-3,-3 3-4,-1 1-5,0 2-9,-3 3-13,0-1-11,-1 3-5,7 2 52,-3-2 0</inkml:trace>
  <inkml:trace contextRef="#ctx0" brushRef="#br0" timeOffset="156077.9272">19534 15885 162,'-1'-3'7,"1"1"1,-1 1-1,1-1 1,0 0-4,0 4-2,1 3 0,0 1 0,0 7 0,1 1 0,0 1-1,0 3 1,0 0-1,0-1 0,1 2 0,2-4-2,-1 1 1,1-5-1,0-1-1,4-3 0,0-2 0,2-2 0,1-2 0,0-1 0,0-4 1,1-1 0,-1-4 0,2-2 0,0-1 1,-2-5-1,2 0 1,-4-1 0,0-1-1,0 2 0,-4 1 2,1 3-1,-2 2 1,-2 1-1,0 6 1,-2-1-1,-1 2 0,0 1-1,0 0-1,0 0 1,0 4-1,0 2 0,0 2 0,0 4 2,2 3 0,0-1 0,2 2 0,0 3 0,2-2-1,-3 0 1,6-1 0,-4-4-3,0 0 0,0-6-1,1-3-1,2-2 0,1-6 0,-2-2 1,3-4 0,-1-1 2,-1-3 2,-1 0 1,0 1 3,-1 1 2,-1 3 0,-2 1 0,-1 4 0,0 3 0,-1 3-1,1 1-2,-1 3 0,1 3-3,0 3-5,2 2-5,1 0-11,-2 1-17,2 0-10,-2-2-24,9-4 72,-1-3 0</inkml:trace>
  <inkml:trace contextRef="#ctx0" brushRef="#br0" timeOffset="156900.9742">19994 15804 201,'4'0'9,"-1"0"-1,4 0 1,0 0 0,1-2-3,2 1-2,3 0-2,-1 0 0,4 1-1,-1 3-3,2 0 0,-2 4-2,-1 3 0,-1 1-1,-3 4 0,-3-1 0,-4 3 0,-3 3 1,-4 1 0,-5 1 2,0-1-1,-3 2 0,0-3 0,1 0-1,1-5 1,2-2 0,3-2 0,4-3 1,4-3 0,5-2 1,1 1 1,3-2 0,3 1-1,0-1-4,1 1-4,-3 4-4,-2 3-2,-1 2-1,-3 2 0,-2 2 1,-2 3 0,-1-1 4,-3 2 5,-2-2 4,-1 0 3,-1-1 1,-2-2 1,-2-3 1,1 0 2,-2-3 2,1-2 1,-2-3 1,1-2 1,0-3 1,0-3-1,2-4 1,1-1 1,1-3-1,2-1 0,3-1-1,2-1-1,4 0-1,1 1-1,2 2-1,-2 1-3,6 1-1,-1 2-2,1 3-5,0 1-7,-2-1-10,-1 2-14,2 3-18,-4 0-60,4 0 113,1-3 0,-4 1 0</inkml:trace>
  <inkml:trace contextRef="#ctx0" brushRef="#br0" timeOffset="157183.9904">20378 15948 236,'2'-4'8,"2"1"0,1-1 0,3 1 0,1-1-6,1 1-7,2 1-13,0-3-28,-2 1-13,0 0-83,13-7 142,-2 1 0,-5-2 0</inkml:trace>
  <inkml:trace contextRef="#ctx0" brushRef="#br0" timeOffset="157797.0255">20594 15720 209,'0'-1'10,"2"-3"1,0 1 0,3-5 0,1 4-3,4-3-3,-2 2-1,4 0-3,-2 3 0,1 2-2,-4 0-2,3 5-1,-4 0-3,0 4-3,-2 0-1,0 6-3,-4-3 0,-1 2 0,-4-1 1,2 1 3,-4-1 0,3-1 3,-2-3 1,0 0 3,2-2 2,3-3 1,-1-2 2,2 2 0,2-1 2,2-3 1,0 3 0,5-1 1,-3-2-2,2 0-1,2 0 0,3 3-1,-3 0-1,2 0-1,-1 2 0,-4-2 0,2 5-1,-2-1-1,-1 2 1,-5-1 0,-1 3 2,-6-1 2,-2 0 3,-1 2 3,-2-2 2,-1 0 1,0 2 2,0-3-2,1 0 0,3-3-3,0-1-2,3-2-3,-2-1-2,3-1-4,-2-1-8,2 0-14,0 0-26,1 0-9,-2 0-73,4-9 132,-2 1 0,1 0 0</inkml:trace>
  <inkml:trace contextRef="#ctx0" brushRef="#br0" timeOffset="162397.2886">19987 15419 102,'-2'-3'4,"0"2"2,-2-2 0,1 0 1,-2-1-2,2 2 1,0-1-2,-1-2-2,-1 3-2,-2-1-2,-4-1-2,3 2-1,-4 1-1,0 0 1,0-1-1,-4 2 1,1 0 2,-3 0 2,-1 2 2,-3-1 3,0 2 0,-3-1 1,1 1 0,-1 1-1,0-1 0,-1 1-2,1 0-1,0-1-2,1 3 1,-3-1 2,-2 2 0,-1 1 3,-2 3 0,-2 0 0,-4 2 1,-1 3-1,-1 2-1,-1-1 0,-1 5-3,-1-3 0,0 3 0,0-1-1,-2 1 2,2 0 1,-2-2 1,3 1 1,1-2 0,1 2 1,2-1 0,3 0 0,3 2-2,1-1 0,4 2-1,2 0-1,3 3 0,2 1-1,2 3 0,3 0 0,2 1 0,2 0 0,3 1-1,1-3-1,5 1 1,2-3-2,4 0-1,3-1 1,3-2-1,3 1 0,2-1 1,4-1 0,-1 0 0,4-1 1,-1 1 0,1-2 0,1 0 0,2-1 1,1-1-1,3 1 0,1-3-1,2 2 1,3-2 0,1 0 0,2 2 1,0 0 0,2 0 0,-1-1 1,-1 1 1,1-1 0,-1 0-1,-2-1 0,2-2 0,1 2-2,1-3 1,1 0-1,4-1 0,1-2 1,4-1 0,2-1 0,1-3 0,3-2 1,0-1 0,1-2 0,2-3 0,0-2-1,1-1 0,3-4 0,4-2-1,1-2-1,2-2-1,1-4 0,0-1 1,2-1-1,0-3 1,0-3 0,-2 0 1,-1-1 1,-2-2 1,0 1 0,-6 0 0,-3 0-1,-3 0 1,-5-3 0,-2 1-1,-6-3 0,-1-1 1,-1-2-1,-3-2 1,-4 0 0,-3-2 0,-5-2 1,-4 0 0,-7 1 0,-3 1 1,-6-1 0,-5 4-1,-4 1 2,-4 1 0,-3 3-1,-3-1 1,-4 2-1,-2 1 0,-3-2-1,-2 2-1,-2 0 0,1 0-1,-3 1-1,0 2 1,-2 2 1,0 1 0,-3 3-1,-1 1 1,-5 1 0,-1 3 0,-4 1 1,-4 1-1,-2 2-1,-2 2-1,-4 2-2,-2 3-9,-1 1-18,-2 3-24,-2 4-1,-1 3-36,-75 17 91,9 2 0</inkml:trace>
  <inkml:trace contextRef="#ctx0" brushRef="#br0" timeOffset="170061.727">21338 15521 61,'8'-8'8,"0"2"0,3-1 2,2-2 1,0 0 2,2 0 2,2-1-1,1 1 1,1-1-2,2-2 0,1 2-1,2-3-3,0 2-2,2-3-1,2 1-3,0 0 1,1-1 1,0 4 0,-1-1 0,0 0 1,-2 4-1,-4 2 1,2 0-2,-4 4 0,-4-2-1,0 3-3,-6 0-5,0 3-13,-5-3-20,1 2-19,-5 1-90,-3 2 147,-4-1 0,0-1 0</inkml:trace>
  <inkml:trace contextRef="#ctx0" brushRef="#br0" timeOffset="170396.7461">21854 15254 155,'1'-3'10,"3"0"0,0 0 1,1 3 0,1 0-3,1 0-2,-1 2-2,0 3-1,-3 2-2,-1 3-3,-4 1-6,-1 4-7,-5 1-13,-1 2-23,-1 2-64,-11 2 115,1-3 0,3-4 0</inkml:trace>
  <inkml:trace contextRef="#ctx0" brushRef="#br0" timeOffset="170717.7645">22274 15088 116,'1'7'9,"0"1"0,2 2 0,1 6-1,0-1-7,0 2-6,1 1-9,0 0-7,-1 1-8,0-3-54,2 6 83,-3-4 0,-3-4 0</inkml:trace>
  <inkml:trace contextRef="#ctx0" brushRef="#br0" timeOffset="171265.7959">22295 15025 142,'5'-3'9,"2"1"-1,4-4 2,0 3-1,2 0-4,2 3-2,-3 0-3,2 3-3,-3 3-1,0 2-2,-3 1-2,-3 3-1,-3 0 1,-2 1 1,-2 2 0,-3-1 2,0-2 1,-3 0 2,3-3 2,-2-1 0,2-1 2,0-3 1,4-2 1,0 1 1,2-2 1,4 0 1,1 1 1,4 0-1,4 1 0,-3-1-3,3 0 0,-1 3-2,-1-1 0,-1 3-1,-1-1-1,-3 4 1,-3 0 0,0 1 0,-5 0 1,-3 0 1,-2 3 1,-1-1 4,-3 0 1,-2 0 1,0 0 0,-3 1 1,2-3 0,0-3-1,0 2-3,3-4-6,0-4-6,2-2-13,2-5-17,-1-2-24,0-5-98,4-12 157,1 1 0,2-2 0</inkml:trace>
  <inkml:trace contextRef="#ctx0" brushRef="#br0" timeOffset="171680.8196">22568 15145 152,'5'0'13,"0"0"1,4-1 0,-2-2 1,0 0-3,0-3-4,2-1-1,-3 1-2,-1-1-2,-1 0 0,-3-1-2,-2 4 0,1-2-1,-6 5 0,-1-2 0,-1 6-1,0 4 0,-1 0 1,2 5-1,-3 3 1,6-1-1,0 3 1,1 0-1,2-4-2,2 3-6,1-7-10,3 3-17,2-3-18,4-2-68,12-5 122,2 0 0,-2-4 0</inkml:trace>
  <inkml:trace contextRef="#ctx0" brushRef="#br0" timeOffset="172086.8428">22844 15022 176,'-5'3'7,"0"-3"0,-2 4 0,-1-1 0,1 1-4,0 1-1,-2 4 0,4-2-1,1 2 0,1 4 2,3-4 1,1 3 0,3-3 1,2 1 0,2-2 0,1 0 0,2 1-1,1-3-2,0 1 0,-1-3-1,1 2 0,-3-3 0,-1 3 1,-1-2-1,-3 0 0,-2 0 1,-3 5 0,-5-2 0,-2 1-1,-2 0 1,-3 2-2,-1-2-2,-1-1-4,-1 2-7,3-4-16,0 2-25,3-3-3,2 0-50,0-16 107,2 2 0,4-6 0</inkml:trace>
  <inkml:trace contextRef="#ctx0" brushRef="#br0" timeOffset="172407.8612">22963 14936 149,'2'5'12,"1"4"0,-1 2 1,3 4 1,-2 2-4,0 1-3,1 4-3,-1-1-1,-1 1-6,1-3-7,0 1-15,-2-2-21,2-2-7,-1-4-34,-4-3 87,1-1 0</inkml:trace>
  <inkml:trace contextRef="#ctx0" brushRef="#br0" timeOffset="172582.8712">22958 15100 173,'5'-3'-16,"2"1"-29,6-4 0,1 0-22,21-17 67,-1 1 0</inkml:trace>
  <inkml:trace contextRef="#ctx0" brushRef="#br0" timeOffset="172906.8897">23435 14746 214,'0'1'11,"2"2"1,1 1 1,-1 3 0,4 3-3,-2 2-3,3 2-1,-1 4-3,1 0-1,0 2-1,0-1-4,-3 3-4,1-3-14,0 1-21,-3-3-19,2-1-97,-6 1 158,-1-5 0,0-2 0</inkml:trace>
  <inkml:trace contextRef="#ctx0" brushRef="#br0" timeOffset="173678.9339">23381 14958 132,'5'-3'11,"1"0"0,5-4 2,3 2 1,2-2-2,1 0-2,3-3 0,-1 2-2,1 0 1,-3-1-1,1 2-1,-2 1-1,-4 0 0,-2 2-1,0 3-1,-3-2-1,-2 3-1,-1 3-1,0 0 0,0 2-1,0 4 1,-1 1-1,0 1 1,-1 0-1,2 3 0,-1-3 1,0 2-1,1-5 1,1 4-1,1-6 1,0 1 0,2-3 0,1 0 0,1-4 0,0 0 0,-1-4 1,-2 0-1,1-3 1,-1-1-1,-1 1 1,-1 0-1,2-4-1,-5 6 0,1 0-1,-1 1 0,-1 0-1,-1 1 0,2 2-1,0 2 1,-1 2-1,2 2 0,-1 3 1,6 2 1,-4-3 0,3 1 1,-1 0 0,-1-4 2,4-1 1,-1-1 1,-1-4 1,-1-1 1,3-4 2,-4-2-1,1-1 1,-3-1-1,-1-1 0,-1 0-1,-2-1-2,-1-1-1,-2 0-1,0-1-2,-1 1-2,-5 1-2,4 0-4,-4 0-2,0 1-8,-1 4-16,0-2-29,-1 4-2,2 1-74,-2-1 139,-1 1 0,5 3 0</inkml:trace>
  <inkml:trace contextRef="#ctx0" brushRef="#br0" timeOffset="174181.9626">23998 14768 118,'-2'2'8,"-2"3"2,-1 3 0,1 1 2,-2 2-4,1 2 0,2 1-2,0 1 0,1-1-1,2 2-1,0-4 0,4 1 1,-2-3 1,4 0 1,-1-4 0,3 1 2,0-4 1,2 0 1,1-3 1,1-2-1,-3-2 1,3-1-1,-3-3 0,-1-1-1,-1 0-1,0-2-1,-3 1-2,-2-1-2,-2-1-3,-2 2-2,-2 0-3,0 2-4,-4 0-8,-2 2-16,0 4-33,-4 0-3,-2 1-87,-20-3 155,1 1 0,4-4 0</inkml:trace>
  <inkml:trace contextRef="#ctx0" brushRef="#br0" timeOffset="174544.9834">24010 14429 120,'0'2'6,"-1"1"-2,1 2-10,-1 2-17,1-3-16,-2 3-23,0-5 62,0 1 0</inkml:trace>
  <inkml:trace contextRef="#ctx0" brushRef="#br0" timeOffset="174676.991">24054 14389 131,'0'4'-45,"2"3"-41,-2 12 86,-2-1 0</inkml:trace>
  <inkml:trace contextRef="#ctx0" brushRef="#br0" timeOffset="175239.0231">21916 14809 185,'-4'-1'5,"8"2"0,1 2-1,0 0-2,0-1-7,0 3-13,-2-2-18,2 2-14,1-1-42,6-3 92,-2-3 0,1 1 0</inkml:trace>
  <inkml:trace contextRef="#ctx0" brushRef="#br0" timeOffset="175348.0293">22022 14812 144,'2'4'-25,"0"5"-17,2 2-35,6 25 77,-1-3 0</inkml:trace>
  <inkml:trace contextRef="#ctx0" brushRef="#br0" timeOffset="176065.0704">22425 15658 87,'7'-3'7,"6"0"1,2-2 0,3-1 0,6-2-2,1 0-1,5-4 1,4 2 2,4-2 0,2-2 2,5-1 1,0 3 0,6-4-1,-1 2 0,0-1-2,0 0-4,4 0-2,-2-1-2,3 1-2,0 0-1,2-2-1,0 0 0,-1 1 0,-1-3 1,-1 3 1,-2-2 0,-5 3 2,-2-1 2,-5 3 1,-4 0 1,0 3 3,-4 1 2,-3 1 3,0 2 1,-4-1 1,1 1 0,-2-1 0,1 4-2,-3-1-1,-1 2-2,-1-1-3,0 0 0,-4 2-2,-1 0 0,-2-1-2,-1 2-2,0 0-13,-3 3-48,-1-2-6,-2 2-131,-6-20 198,-1 0 0,-5-7 0</inkml:trace>
  <inkml:trace contextRef="#ctx0" brushRef="#br0" timeOffset="225622.9049">708 16361 109,'-6'0'5,"-3"0"-1,3 0 1,-1 0 0,-2 2-2,3 0-2,-4 2 1,6-1-2,-5 2 0,1 1 0,0 3 0,0 0 0,0 1 0,0 1-1,1 0 1,0 1-1,1 0 0,1-1 0,0 1-1,3 2 1,0-2-3,3 2 3,1 1 0,1 2 0,2 0 0,-1 0 0,3 4 1,0-4 0,-2 0 1,3 0 0,-2-2-1,0-3 0,-1-2 0,0-1 1,0-4-1,1 2 1,-1-2-1,-1 0 1,-1-2 0,0 1-1,-1-1 0,0-3-3,0 2-8,-2-2-11,1 3-13,1-1-18,8 0 53,0 0 0</inkml:trace>
  <inkml:trace contextRef="#ctx0" brushRef="#br0" timeOffset="226357.9469">728 16564 99,'-16'10'12,"5"-1"-3,-2-1-3,6-1-3,-1-1 0,6 0-3,-2-4 0,3 1-2,0-1 1,1-2 0,0 0 0,0 0 0,2 0 2,3 1 1,2 0 0,2 1 1,5 1 2,-3 0-1,5-1 1,-2 1 1,2 2-1,-2-1 0,1-1-1,-3 2 0,0-1-1,-5 1 0,3-2-1,-5 2-5,4-1-10,-3 1-18,4 2-16,-1-4-39,10-5 86,-3-2 0</inkml:trace>
  <inkml:trace contextRef="#ctx0" brushRef="#br0" timeOffset="226951.9809">701 16346 81,'4'0'1,"1"1"0,4-1 1,0 1 0,3-1 1,0 1 0,0-1 0,4 1 2,-3 0 0,-1 2 0,-4-1 1,2 3 0,-4 0-1,-3 4 0,-2 3 0,-2 1-1,-4 3-2,-3 1-6,0-1-13,-2 4-21,2 0-47,-4 4 85,4 0 0,1-7 0</inkml:trace>
  <inkml:trace contextRef="#ctx0" brushRef="#br0" timeOffset="227733.0256">1075 16470 88,'-2'-5'4,"1"2"-1,-4-5 1,2 3 0,-2 1-1,0 2-1,2-3 0,-1 7-2,0-2 1,0 5-2,2 2 1,0 6-1,2-2 1,3 4 0,1 2-1,3-2 2,0 2 0,4-3 1,0 1 1,1-1 0,1-3 1,0-5 0,0-2 1,0-4-2,0-6 0,-3-4-1,2-3-1,-1-5-1,-1-2-2,-3-4 0,1 0-1,-1-3 0,-3-2-1,-3-2 1,-1-1 1,0-5 0,-4 2 1,-1-4 2,-3 2 2,0 1 2,-2 1 1,-2 3 4,1 4 1,-1 3 3,2 5 0,-1 3 2,2 5-2,-2 3-2,5 2-2,-1 4-3,1 0-3,1 3-2,4 6-2,2 5-1,2 4-1,5 7 2,0 4-1,4 3 2,2 5-1,1 3 0,0 1 1,3 0-1,-1-1 0,2-2-4,-3-3-6,4-3-9,0-2-13,2-5-19,0-3-78,18-3 129,-4-5 0,-6-4 0</inkml:trace>
  <inkml:trace contextRef="#ctx0" brushRef="#br0" timeOffset="228253.0553">1526 16254 135,'-2'1'9,"-4"1"0,1 0 0,-2 3 1,1 0-4,-2 0-2,1 2-1,0 2-1,3-1-3,2 3 1,2-1-1,2 0 0,2 0 1,2 0-1,2-1 0,2-1 1,-1-1-1,4-4 1,-2-2 0,0-3 1,2-1-1,-3-4 2,1-2 0,-4-3 1,0-1 1,-2 0 0,-3-2 2,-2 0 0,-1 1 1,-3 1 0,1 0-1,-1 2-2,-1 2-2,3 3-1,-2 2-1,2 1-2,2 1-1,2 5 0,3 3 0,-1 1 1,5 4 2,3 3-1,0-2 1,2 3 1,-1-1-1,1-3 1,1 0-2,-1-3-3,-1-4-5,-1-2-6,0-3-8,-2-3-9,0-6-9,-1-3-58,-1-29 99,-3 0 0,-2 0 0</inkml:trace>
  <inkml:trace contextRef="#ctx0" brushRef="#br0" timeOffset="228516.0704">1593 15829 133,'2'2'4,"2"4"1,1 2 1,4 6 1,2 7 2,1 5-2,4 5-1,-2 5-1,5 3 0,-1 0-2,-2 0-2,2-1-4,-3-4-4,0-5-10,-2-1-13,-2-7-18,0-6-38,0-6 86,-4-4 0</inkml:trace>
  <inkml:trace contextRef="#ctx0" brushRef="#br0" timeOffset="228966.0961">1662 16095 113,'4'-3'10,"5"-2"1,1-2 0,2-1 1,2-2-2,1 0-2,2-1-3,-3-3 0,4 2-2,-3-3 0,0-1 0,-3 3 0,2 1-2,-4 1 0,-2 3-1,0 0 0,-3 4 0,-1 1-1,0 5 1,1 3 0,-3 3 0,2 4 0,2 2 1,-2 3 0,-1 0 0,1 0 0,1 2 1,1-1-1,1-2 2,1-2 0,2-3 1,3 0 0,-2-4 0,3 1 1,0-4-1,1-3 0,-1-2-1,-2-3-4,0-4-7,-1-1-17,-4-4-22,2-5-8,-2-3-48,-4-27 103,-2 3 0,-2 4 0</inkml:trace>
  <inkml:trace contextRef="#ctx0" brushRef="#br0" timeOffset="229131.1056">1812 15749 203,'0'0'4,"0"0"-5,0 0-15,0 0-10,0 0-23,0 0-66,8-1 115,0 1 0,0 0 0</inkml:trace>
  <inkml:trace contextRef="#ctx0" brushRef="#br0" timeOffset="229838.146">2038 15945 119,'1'0'4,"2"2"1,2 2-1,3 2 0,1 3-1,1 2-2,0 2 0,0 0-1,1-1 0,-4-3-1,3-2 1,-3-1 0,-1-2 1,-2-1 0,2 0 0,-3-4 1,-3-4 0,0 0 0,0-4 0,0-3 0,0-3 0,0-1-1,0 1 1,3 0-1,1-2 0,2 6 0,1 0 0,2 4 0,2 3-2,2 2 1,0 1 0,2 1 0,-1 1 1,1 0-1,-4 0 1,0-1 0,-2-1 1,-2-1 0,0-3 0,-1 0 1,-2-5 0,-3 1 1,-1-4 0,-2 4 1,-1-1 3,-3 1 0,0 2 0,0-1 0,-1 4 0,-2-1-2,3 4 0,-4 3-3,7 3-2,-3 5-2,2 1 1,3 5 0,4 1 0,0 3 1,3 1 0,1 0 0,1 0 0,3-2-1,0-2-7,1-3-24,3-4-24,0-5-2,3-4-42,8-24 99,-2-4 0,-6 1 0</inkml:trace>
  <inkml:trace contextRef="#ctx0" brushRef="#br0" timeOffset="230420.1793">2691 15444 176,'-5'0'8,"-2"1"0,-3 0-1,1 4 1,-5 2-4,1 3-2,0 5-2,-2 3 0,3 2-1,2 4 0,0 5 0,6-1 0,3 0 0,3-1 1,7-1 0,3-2 0,4-2 0,2-5 0,3-2 1,-1-6 0,1 0 1,-2-4 0,-2-2 1,-2-3-1,-4 0 2,-2-5-1,0-1 0,-5-2-1,1-2 1,-2-1-1,-3-2 1,-2-1 0,-1 1 0,0-1 0,1-1 0,0 0 0,2 3 0,1-2-1,1 3 0,4 1 0,1 3-1,1 2 0,5 2 0,-1 1 0,2 5 0,0 0 0,2 4-2,-2 1-2,0 2-6,-2 1-9,-1 0-13,-1-2-17,-1 1-10,-3-1-43,2-2 101,-2-4 0,-1 2 0</inkml:trace>
  <inkml:trace contextRef="#ctx0" brushRef="#br0" timeOffset="230750.1982">2941 15543 163,'6'0'5,"-1"-2"1,4 1 0,0 2 1,6 1-3,-3 3-1,3-1-1,-2 3 0,2 0-1,-3 3 0,-2-1 1,0 0 1,-2-1 4,-3-2 4,-1-2 1,-2-1 1,1 0 1,-3-3 1,0 0 0,0-3-3,-2 0-3,1-4-3,-3-3-1,-1-3-3,1-3-6,-3 0-8,1-1-22,2 0-31,3 0 0,1 0-81,6-8 146,4 4 0,-4 2 0</inkml:trace>
  <inkml:trace contextRef="#ctx0" brushRef="#br0" timeOffset="231584.2459">3282 15416 158,'-4'0'10,"-3"0"1,-1 0-1,-2 1 0,-2 1-5,0 3-1,3 0-3,-3 3 0,6 1-2,0 4-1,3 1 1,6 0 0,3 1 1,3-1 0,3-3 0,3-2 1,0-5 0,2-1 0,0-6 1,-1-3-1,1-2 1,-4-5-1,1-2 0,-4-4-2,-2-2 1,-1-4-1,-5-1 0,-2-2-1,-3-2 1,-6-1-1,0 1 0,-7-1 1,0 2 0,-5 1 1,-1 3 0,-1 0 0,-1 4 1,1 3 0,4 2 0,0 4-1,4 4-1,3 3 0,4 1 0,3 7-1,2 4 0,1 4 0,6 7 0,2 6 0,2 5 2,4 3 1,4 4-1,4 1 0,1 3 0,4-2 0,1-4 1,0-3-1,-1-5 0,0-6 1,-1-4 1,1-6 1,-4-5 0,0-4 1,0-1 0,-1-5 1,-2-1 0,-1-5-1,-2-2-1,0-4-2,-4-3 1,-1-1-2,-3-1 0,-2-3 0,-3 1 0,-2 2-1,-2 1 1,-1 6 0,-1 1-1,1 5 0,-1 3 0,1 6 0,0 0 0,1 4 1,1 4-1,1 1 2,3 3 0,2 2 2,1 1-1,3 1 0,1 0 0,3-1-4,1 0-8,0-3-18,-1-4-26,1-5 0,0-3-34,6-25 88,-3-1 0</inkml:trace>
  <inkml:trace contextRef="#ctx0" brushRef="#br0" timeOffset="232664.3076">3669 15191 177,'0'0'11,"0"0"-1,0 0 0,1 1 0,1 1-4,1 1-4,2 0-1,0 1-1,2-1 0,2 2 0,4 3 0,-3 0 1,3 2 0,-1 2-1,-1 0 1,1 2 0,-2 1 1,-1-2-1,-4-2 1,2 1 1,-3-3 0,-1-1-1,-2-2 0,0-2-1,-1-4 0,-2-4 0,0-5-2,-2-3 0,0-3 0,-2-3 0,3-2 0,1-1 1,1-1-1,1 1 0,2 0 0,1 2 0,4 2 1,2 0-1,0 4 0,4 4 0,1 2 1,2 3 1,-3 3-1,3 2 1,-2 3 0,1 3 0,-4 2 0,-1 1 0,1 1 0,-2 0 0,0-1 0,1-1-1,0-1 0,0-1 1,2-4-1,-1 0 1,1-3-1,2-3 0,0-4 1,1-1-1,-2-5 0,1 0 1,-2-5 0,0-1-1,-3-2 1,-3 1 0,-3-3 1,-4 2-1,-2 1 0,-2 0 0,-6 4-1,3 3-1,-3 4 0,0 3 0,0 6-1,2 6 0,-1 3 0,4 4 1,0 2-1,2 2 1,2 1 1,3-2-1,1-2 1,3-1 0,2-3 1,3-4 0,0-2 0,2-3 2,2-1-1,0-2 1,2 1-1,0-1 1,1 2 1,-3 2-1,2 2 0,-4 3-1,-2 2 1,-4 4-2,-5 2-1,-5 3-3,-4 2-8,-5 2-14,-5 3-29,-5-1-5,-3 2-65,-32 20 124,3-4 0,3-6 0</inkml:trace>
  <inkml:trace contextRef="#ctx0" brushRef="#br0" timeOffset="233183.3373">1746 16610 81,'1'-5'6,"3"-3"1,4-1 3,3-4 0,4-1 2,9-2 0,5-3 0,8-2 0,9-4 0,8-3 1,8-5-1,7-4-1,7-4 0,7-3 1,6-6-2,4-2 1,5-2-2,3 0 0,0-2 0,0 3-3,0 3 0,-6 3-3,-6 6-6,-5 6-17,-10 5-41,-9 4-1,-7 4-88,5-10 150,-14 3 0,-12 0 0</inkml:trace>
  <inkml:trace contextRef="#ctx0" brushRef="#br0" timeOffset="238893.6639">1017 17039 60,'6'-3'4,"3"-2"1,3-2 1,1-1-1,4-1-1,0 0-1,2-2-1,0 2 0,0 0 0,1 1 0,-1-2 1,-1 3 0,0-3 1,-2 3 1,0-1 0,2-1 2,0 0-1,1 1-1,-1-2 0,3-1 0,-2 1-1,2-3-2,-1 1 0,0 0-1,-3 0 0,3-2-1,-2 2 1,0-1-1,1 1 0,-1-2 1,2 2-1,-3 2 1,2 0 0,-1 1 0,-2 1 2,0-1 0,-1 1 1,1-1 0,0-1 1,-1 0 0,1-2-1,1-2 0,-1-1-1,2-2-1,-1 3 0,1-1 0,1 0-1,-2 1 0,1 4 1,-2 1 0,1 2-1,-2-1 0,2 2 1,-2 2-1,0 0 0,-2 1-1,-1-1 1,-2 3-1,-1 0 1,-3 0-1,0 1-1,0 0-1,-5 0-3,1 0-5,0 0-9,0 0-13,-1 1-20,2 0-40,4 2 92,-3 0 0</inkml:trace>
  <inkml:trace contextRef="#ctx0" brushRef="#br0" timeOffset="239945.7241">4174 14671 96,'0'3'5,"0"-2"1,-1 4 0,1-3 1,0 0-1,0 0-1,1-3 1,0-2 1,2-3 1,1-1 1,2-3 0,0-2 1,2-2 0,0-1 0,1-4 0,2-1-1,1-2 1,2-3-1,-1-2 0,3 0 0,-2-2-1,2 0-1,-2 0-1,0 3 0,0 0-2,-1 2-2,-1 1 1,-1 3-2,-3 2 0,2 1 0,-4 4-1,0 1 0,0 2 1,-3 3-1,2 1-1,-2 1 1,2-1-3,-2 3-2,2-3-6,1 5-8,1-2-13,0 2-16,0 0-13,-2 1-55,0 2 116,2 1 0,-3-2 0</inkml:trace>
  <inkml:trace contextRef="#ctx0" brushRef="#br0" timeOffset="240407.7505">4327 14157 103,'19'-3'15,"-1"0"0,3 1-2,0-1-1,0 0-3,0 3-2,-1 3-4,0 2-15,0 7-32,-5 5-3,0 8-27,-17 45 74,-6-1 0</inkml:trace>
  <inkml:trace contextRef="#ctx0" brushRef="#br0" timeOffset="241644.8213">446 15909 151,'0'0'-21,"0"0"-24,1 3-40,18 8 85,-1 0 0</inkml:trace>
  <inkml:trace contextRef="#ctx0" brushRef="#br0" timeOffset="242799.8874">4851 13580 198,'0'0'11,"0"0"0,0 0 0,0 0 0,0 0-4,0 0-4,0 7-2,0 2 0,0 4-1,1 4 0,2 4 1,1 2 0,-1 1 0,0 0 0,-1 1 0,0-3 0,-2-3 0,2-2-1,-1-4 1,0-2 1,-1-4-1,0-3-1,0-1 1,1-1-1,-2-4 0,0 0-1,0-3 1,-1-5-2,1-2 1,-1-2-1,0-3 0,-2-3 0,3 0-1,-2-1 1,2-2-1,0 0 1,0 1-1,2 1 2,0 4-1,0-1 1,2 4 0,-2 3-1,3 1 1,-1 5 0,-1-1-1,2 3 2,2 0-1,2 3 1,3 2 1,-1 2 0,6 2 0,-1 5 1,4-1 0,-1 3-1,3 0 1,2 2-1,1-2 0,-1 2 0,-1-1-2,1-3-6,-5-1-13,2 1-19,-5-3-16,-3 0-67,-9 4 122,1 0 0,-8-5 0</inkml:trace>
  <inkml:trace contextRef="#ctx0" brushRef="#br0" timeOffset="242961.8966">4950 13730 190,'3'0'7,"0"0"0,3-4-1,2-1-11,4 0-21,3-3-25,6-2-77,27-6 128,-1 0 0,-4 3 0</inkml:trace>
  <inkml:trace contextRef="#ctx0" brushRef="#br0" timeOffset="243689.9383">5243 14582 92,'0'2'13,"1"0"1,-1 1 0,1-2 1,0 2-3,-1-3-2,-3-3-2,0 0-2,-2-4-3,0-3-1,-5-3-1,4-3 0,-2 0 0,0-3 0,-3-3 0,3 0-1,-2-3 1,1 2-1,2-1 0,0 0 0,4 3-1,1 1 1,2 2 0,2 2 0,3 5 0,2 1 1,1 4 1,3 3-1,0 5 1,2 3 0,1 2 0,1 7 0,-1 1 0,4 3-1,-2 3 0,0 1-2,1 1-2,0-1-8,-4 0-14,0 0-19,-1-3-7,-2-1-24,-3 3 75,-3-7 0</inkml:trace>
  <inkml:trace contextRef="#ctx0" brushRef="#br0" timeOffset="243888.9497">5240 14470 129,'5'-5'3,"2"-3"-1,4 0-9,-1-4-20,6 0-14,-2 1-18,16-12 59,-3 3 0</inkml:trace>
  <inkml:trace contextRef="#ctx0" brushRef="#br0" timeOffset="244224.9689">5511 14258 163,'0'0'13,"1"-1"1,2-1 0,2 1 1,2-3-4,3-2-5,-2 3-1,6-4-1,-3 2-2,1-2 0,2-1-1,-1 2-1,-1 0-1,1-1-5,-5 2-5,3 0-12,-5 2-11,-1-1-19,1 1-69,0 0 122,-1 2 0,0 0 0</inkml:trace>
  <inkml:trace contextRef="#ctx0" brushRef="#br0" timeOffset="244584.9895">5542 14132 201,'2'4'4,"-2"2"0,2 6-4,0 2-12,2 1-27,3 4-11,0 4-58,9 19 108,3-5 0,-2-2 0</inkml:trace>
  <inkml:trace contextRef="#ctx0" brushRef="#br0" timeOffset="245827.0605">5562 14184 96,'7'-4'5,"1"-1"0,3-4 1,-1 0 1,3-5-2,0 1 0,0-2-1,1 0 1,-3 1 0,1 1 0,-1 4-1,-5 0-2,-2 6 0,-1 1 0,-6 4-1,-1 3-2,-4 2 1,-4 4-2,-4 3 1,-1 2 1,-1-1 0,0 2 0,1 0 1,4-3-1,1-2 0,1-3 0,4-3 1,3-1 1,2 0 1,3-3 2,3-1 0,2-2 2,4-2-1,1-1 0,1-2-1,0-2-3,2 0-9,0 0-17,-2 1-25,2 1-69,10 3 118,-4-1 0,-5 4 0</inkml:trace>
  <inkml:trace contextRef="#ctx0" brushRef="#br0" timeOffset="246696.1102">5396 15255 147,'1'7'1,"1"3"-1,0 5 2,3 2-1,-1 4-1,0 1 1,-1 2 0,1 0-1,1 0 0,-1-5 1,0-2-1,-2-4 1,1-6 0,-2-2 0,0-3-1,-2-6 2,-1-1-1,0-5 1,-1-4-1,-1-5 0,0-3 2,0-3 0,2-4 0,0 0 2,2-2 0,1-1-1,2 3 1,2 1-1,0 5-2,4 4 0,0 6-1,-1 4-1,3 6-1,-3 3 0,0 7 0,-2 2 0,1 4 0,-3 2 0,-1 3 1,-1-2-1,-1 4 1,0-3 0,2-1 1,-2-5 0,6 0 0,1-1 0,2-3 0,2-2 0,3 2 0,0-4 0,0 1 0,-1 2 1,-1-1-1,-2 2 2,-2-1-1,-1 5 1,-4-2-1,-4 4 1,-3 1-1,-3 3-1,-3 0-2,-4 0-7,-2 2-21,0 1-23,-1 1-80,-8 7 132,7-4 0,2-5 0</inkml:trace>
  <inkml:trace contextRef="#ctx0" brushRef="#br0" timeOffset="247595.1616">5813 16196 72,'-5'-9'8,"-1"-3"1,-4-5 0,1-1 2,-2-3 1,0-3 1,-1-1-1,2-4-1,1 3-1,6-1-1,3 1-1,3 4-2,6 0-1,1 5 0,4 3-2,1 6 0,0 3-1,0 4-2,-1 3-1,-1 4 1,-2 7-1,-2 1-1,0 5 1,-3 3 0,-3 2 0,-1 0 1,-2-1 0,-2-2-1,2-3 1,-2-4 0,1-3 1,1-5 1,2-2 1,-1-3 0,5 1 1,2-4-1,3 2 0,0-1 0,3 1-1,-1 0-1,-1 1 0,1 3 0,-5-1 0,0 3 1,-2 2 0,-5 1 0,-1 2 1,-2 1-1,-7 2 1,0-3-1,-3 0 0,-1 1 0,-2-2-2,1-1-3,2-4-6,-1 0-12,4-3-19,1-2-16,-1-4-63,5-23 119,2 0 0,2-2 0</inkml:trace>
  <inkml:trace contextRef="#ctx0" brushRef="#br0" timeOffset="247762.1712">6210 15866 179,'8'-7'-48,"4"-2"-3,1 0-29,19-2 80,-3 2 0</inkml:trace>
  <inkml:trace contextRef="#ctx0" brushRef="#br0" timeOffset="248416.2086">6250 16658 184,'2'-3'9,"1"0"2,-1-4 0,-4-1 1,-1-2-2,-1-2-2,-2 0-1,-1 0-1,-1 4 0,-2-3-3,-2 5 1,2 1-2,-3 5 1,-1 4-1,0 3 0,2 7-1,-2 1 0,4 6 0,1 2-1,1 4 2,3 0-1,3 0 0,6-2 1,4-2-1,0-2 1,6-3-2,2-6-5,4-2-12,-1-8-32,5-2-12,2-5-99,19-19 160,-2-2 0,-6 2 0</inkml:trace>
  <inkml:trace contextRef="#ctx0" brushRef="#br0" timeOffset="248885.2354">6383 17367 181,'-5'2'13,"-1"1"0,-1 1 0,1 2 2,-1 1-3,1 0-3,-2 3 0,2 1-2,3 0 0,-1 1 0,3 0 0,0 2 0,2-2-2,3 2-1,0-1-3,5-2-6,1 0-11,4-1-26,0-3-21,2-5-121,35-31 184,-4-1 0,-1-3 0</inkml:trace>
  <inkml:trace contextRef="#ctx0" brushRef="#br0" timeOffset="249091.2472">6696 17280 263,'8'-2'8,"-8"2"1,0 0 0,1-1 0,0 1-3,6-5-13,2-2-28,3-5-26,6-1-2,6-7-75,25-19 138,0 1 0,-7 3 0</inkml:trace>
  <inkml:trace contextRef="#ctx0" brushRef="#br0" timeOffset="249553.2736">6896 17803 238,'0'0'7,"0"0"0,0 0 0,0 2 1,0 0-2,0 1-3,0 9-2,3 5-3,-1 0-3,3 2-4,2 8-3,-1-9-4,3 0-5,-3 1-6,2-2-7,0 3-3,-1-5-77,-4-15 114,0 0 0,-3-5 0</inkml:trace>
  <inkml:trace contextRef="#ctx0" brushRef="#br0" timeOffset="249819.2889">6887 17909 137,'-1'0'12,"-2"-3"2,1 1 1,0-3 0,2 0-3,1-2-1,1 1-3,1-3-2,2 3 0,2-2-2,-1 4-3,0-1-1,-2 4-1,-1-2 0,2 3-1,4-1 1,5 5 0,5 1-1,-3 0 3,1 5 0,-1 6-1,-5 2-3,-4-1-4,0 7-10,-3-2-17,-5 0-18,-2 0-70,-23 9 122,2-6 0,0-4 0</inkml:trace>
  <inkml:trace contextRef="#ctx0" brushRef="#br0" timeOffset="250554.3309">7391 18250 125,'0'0'9,"0"0"1,0 0 0,0 0 1,0 0-2,0 3-2,0 1-2,0 1-1,-2 6-1,2 2-1,0 0 0,0 2-1,0 1 1,0-5 1,3 0 2,-1 2 1,0-1 1,0-2 1,1 1 0,0 0 0,-1-4 0,2-1 0,-1-1-3,3-1-1,0 0 0,1 1 0,4-1-1,-2-1 0,0-3-1,7-6 0,-1-2-1,0-1-1,0 1-3,3-2-6,-5 2-16,-3 3-24,0-1-10,-1 0-85,14-21 144,-2 1 0,1-1 0</inkml:trace>
  <inkml:trace contextRef="#ctx0" brushRef="#br0" timeOffset="250792.3445">7485 18320 160,'0'0'13,"0"0"0,0 0 0,0 0-1,0 0-8,0 0-11,0 0-15,1 0-19,1-1-10,1 0-43,21-37 94,-1-1 0,1 0 0</inkml:trace>
  <inkml:trace contextRef="#ctx0" brushRef="#br0" timeOffset="250946.3533">7432 18211 187,'0'0'-7,"0"0"-26,1-3-13,2-1-55,38-56 101,-2 1 0,2-3 0</inkml:trace>
  <inkml:trace contextRef="#ctx0" brushRef="#br0" timeOffset="278857.9498">4717 13825 49,'-1'31'3,"-1"1"0,1-1 1,-3 1 0,3 3 1,-2 0 0,1 3 1,0 0-1,-1 2 0,2 1-1,-1 2 0,0 0 0,1 1-1,0-2-1,1 3 0,0-1 0,0 1-1,-2 3 0,2-1-1,0 3 0,-1 0 1,0 3-1,-1 1 0,-1-1 0,0 0 1,3 0-1,-1-3 1,2 1-1,1-4 0,2-2 1,0 1 0,2 0-1,0 0 0,2 1 0,-1 1 0,1-2 1,0 2-1,2-1-1,-3-2 1,3-1-1,0-3 1,2-3-1,0-1 1,1-2-1,0-3 1,3 0 2,-2 0-1,3 0 1,-2 0 0,1 3-1,-1-1 1,1 0-1,-2 3 0,3-2-2,-2 3-1,1-1 0,1 0 0,3 1 0,0-3 0,2 2 0,-1-1 0,3 0 0,1 2 1,-1 0 1,-1 0 0,1 4 1,0-2-1,1 1 1,0 2 0,-1-3 1,4 0-1,-1-2 0,1 0-1,1-1 1,0-5 0,0 3-1,0-3 1,-1 0-1,-1-1 0,0-2-12,-5-4-9,1-1-17,-4-3-9,50 42 47,-5-4 0</inkml:trace>
  <inkml:trace contextRef="#ctx0" brushRef="#br0" timeOffset="280311.0329">6569 18407 45,'3'2'2,"1"1"0,1 0 0,-1-1 1,2 1 1,1 0-1,0-2-1,3 2 1,1-3-2,1 0 1,-2-4-1,1 0-1,4-2 0,3-1 0,-4-1 0,6 0 0,1-1 0,-7 1 0,1 1 0,5-3-1,0 1 0,-1-1-1,3 0-2,-2-1-1,3 3-1,-2-3-1,1 1 1,0 0 0,0 0 0,-2 1 3</inkml:trace>
  <inkml:trace contextRef="#ctx0" brushRef="#br0" timeOffset="280595.0491">7432 18028 42,'12'-11'0,"-2"0"-1,8-5 3,-2-2-1,2 2 0,-1-2 0,0 0 0,-5 7 1,1 1-1,-1-2-3,0 0-13,1 2-14,14-13 25</inkml:trace>
  <inkml:trace contextRef="#ctx0" brushRef="#br0" timeOffset="295975.9289">7519 17838 80,'0'0'1,"0"0"0,0 0 0,0 0 0,1-1 0,1 0-1,0 0 1,0 0 0,0 1 0,-2 0 0,0 0 1,0 0-2,0 0 2,0 0 1,0 0-3,0 0 0,0 0-1,0 0 2,0 0-2,0 0 1,0 0-1,0 0 0,-1 1 3,0 1-1,0 1 0,0 1 1,-1 0 1,0 2-1,-3 1 1,-1 2 1,-3 2 0,2 0 1,-2-1 0,5-2 0,-1-2-1,-2 1 1,0-1-1,-1 1-1,-1 2-1,-1-1-1,1 1-1,0-1 1,-1-1 0,2 2-1,-1-1 0,0 1 1,-2-1-1,3 1 1,-2 2-1,-2-1 1,2 1-1,0 0 0,0-1 0,3-2 0,-1 3 1,-1-1-1,2 0 0,0 0 0,0 2 1,-2 5-1,-1 2 0,3-2 0,-2 3 1,0 4-2,2-3 1,2-1 0,0 2 0,0 1-1,1-3 1,1 1 0,0-1 0,2 0 0,0-3 0,0-1 0,2 2-1,-1-4 1,1 0 0,0 3-1,3-3 1,-2-6 0,2 3 0,-1-2 0,0-2 1,0 3 0,2 2-1,1 0 1,0-2 0,-1 2 0,1-3 0,0 0 0,0 0 0,2 0-1,1 0 0,2 2 0,1-1-1,-2-1 1,2 0 0,-2-3 0,2 0 0,-2 0-1,5 1 1,1-3 0,0 1 0,-5 0 0,3-3 0,-5-2 0,-2 3-1,9-3 2,4 0-1,-1 0 1,2 0-1,2 0 0,-6 0 1,-3-4 0,10 0-1,-7 0 1,0-1 0,6-1-1,-1 0 1,-4-3 0,1 1 1,1 1-1,-2-3 1,-2 2-1,-2-3 1,7-2-1,-6 4 1,-2-5 0,6-1 0,-5 2 0,-1-2 0,5-3 0,-2-1 1,-4 0 0,3-4 0,-1 2 0,-4-1 1,0 1 0,-3-1 1,0-1-1,-3-3 0,-1 2 0,-1 0-1,-1-3 0,-2 3 0,-2-3-1,-1 0-2,-2 1 1,-2 1-1,-3-1 0,-4-3 1,-4-1 0,-4 1-2,1 1-1,0 4-6,2 7-7,0 2-13,-3 3-18,0 3-8,-5-4-30,-50 13 84,3 4 0</inkml:trace>
  <inkml:trace contextRef="#ctx0" brushRef="#br0" timeOffset="297588.0211">7496 17960 77,'0'0'5,"0"0"0,0 0 2,0 0 0,0 0-2,0 0 0,0 0-2,0 0 1,-1 0 0,-1 0-1,-2 0-1,1 0 0,-3 0-1,-2 0-1,-3 2 1,-1 1-1,-1 2 0,2-1 0,2 4 0,0 1 0,1-1 1,0 2-1,-1 1 0,-1 2 0,3-2 1,-3 6-1,1 0 0,1-3 1,1 4-1,0-1 1,2-3-1,1 1 1,1 4 0,-1 0 0,1 1-1,0 3 1,0 0-1,2-1 0,0 1 0,0-1 0,-1 0-1,2 2 1,-1 1-1,1-3 0,0 2 0,1-1 1,-1-2 0,1-3 0,0 0 0,1 1-1,-1-4 2,3 0-2,0 6 2,0-7-1,-2-5-1,3 3 1,-1-3 0,0 0-1,2 1 0,1 2 1,2 0-1,-2-1 0,2 1 0,-1-1 0,2 1 1,-3-2-1,3 1 2,-2-3-1,1-2 0,-1 1 1,0 0 0,0 0 0,2 0 0,-1 0 1,2-2 0,4-1 1,2-1 0,-3-1 0,5-2 0,-1-1 1,-3-1-1,-3-1 1,8-4-1,1 0 0,-3 1 0,5-3-1,-1 1 0,-6 1 0,2-1 0,-1-1 1,-1 1-2,-2-1 1,7-6 1,-7 6 0,2-3-1,5-3 1,-7 3 0,3 0-1,2-5 0,-3 5 0,-2-2-1,4-4 1,-5 4-1,-2 0 1,4-5 0,-3 5 0,-3-3 1,4-6-1,-2 2 1,-3 1-2,1-5 1,-2 3-1,-2 1 0,-1-1-1,0 0 1,0 0 0,-2-1 0,0 1-1,-2 0 1,0 0 0,0 0 0,-3 2 0,0-1-1,-3 0 0,3 6 0,-3-2 0,-2-2 0,2 4 0,-3 1 0,-6-6 0,4 8-1,-5 0 1,-4-2 0,-1 2 0,0 5 0,-5-1-1,1 0 2,0 4-1,-2 2 0,0 2 0,-2 2 0,1 2-1,-2 1 0,1 3 0,3 0-1,-1 0 0,-1 0-1,6 3 0,-2 0-1,6-4 0,0 3 0,-2 1-1,7-3-2,1-3-3,1 4-4,2-4-4,1 0-5,-1 2-5,1 0-5,1-1-35,-7 1 68,2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8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86 263 7390,'17'7'-614,"-7"-5"0,0 6 615,-5-8 72,-3 0 0,4-6 0,-12 0-67,-5 2 1,-5-3 0,-1 1-1,1 0 1,5-2 0,-5 6 0,6-5-5,1-1 1,-5 4 0,8-8-1,2-1 1,4 5 0,4 0-22,2 0 1,8 6 0,-3-3 0,5 3-7,1 2 0,1 0 0,-1 0 1,1 0 17,-1 0 0,6 0 1,1 0 7,-3 0 0,-2 6 0,-3 1 0,-2 3 1,-3 4 1,-7 1 0,4 3 0,0-1 0,-6 1 0,3-1 0,-5 0 6,-5 1 1,1-1 0,-8 1 4,-2-1 1,-1-1-1,-3-5 1,1-3 3,0 0 1,5-6 0,0 4 21,-1-4 0,3 4 32,-2-1-73,8 1 0,-1-8 0,10-2 64,7-1 0,4-7 0,1 6-22,1 2 1,-1 2-1,0 2 1,1 0-34,-1 0 1,1 0 0,-1 0 0,1 0 0,-1 0 0,1 0 1,1 0-1,2 0-83,3 0 0,-1 0 0,-6 0 0,1 2-18,-1 4 0,1-4 0,-1 4 0,1-2-6,-1 1 1,7-3-1,-1 4 1,-2-4-6,-1-2 0,3 0 103,0 0 0,8 8 0,-4 2 0</inkml:trace>
  <inkml:trace contextRef="#ctx0" brushRef="#br0" timeOffset="585">1116 210 7569,'12'-2'-58,"-1"-4"0,-7-3 0,2-9-110,-4 1 1,-2 5 0,0 0 0,0-1 79,0-3 1,0-1-7,0-1 1,-2 7 0,-4 1 97,-5 2 1,-5-3 0,-1 5 0,-1 2-31,1 2 0,-1-4 1,1 0-1,-1 2 27,1 3 0,5 1 0,1 0 0,-3 0-1,-2 0 1,-1 1 0,0 3 0,-1 4-8,1 2 1,5-4 0,2 5 1,3 3 0,-5-4 1,6 1 5,2 3 1,2-4 0,2 1 6,0 3 0,8-5 0,4 1 1,3 0 2,3 0 1,-1-7 0,1 5 0,-1-2-9,0 0 0,7 2 1,-1-5-1,-2 3 1,-1-2 1,-3 4-1,1 0 1,-1 1 1,1-3 0,-1 6-13,1 1 0,-7-3 1,-1 2 3,-2 1 1,-2-3 0,-6 2 6,0 1 1,-2 3 3,-4 1 0,-4 1 1,-7-3-2,-1-3 0,1 2 0,-1-9 1,1-1 7,-1-2 0,-5-2 0,0 0 22,1 0 0,3 0 0,1 0 40,1 0 1,0-2-35,-1-4 0,8-3 0,5-9-27,3 1 0,2 5 0,0 0 1,0-1-22,0-3 0,7 1 0,5 1 0,4 3-30,1-3 0,0 0 1,1 1-1,-1 3-16,1 2 1,-1 3-1,1 5 1,-1 0-27,1 0 0,-1 0 0,1 0 77,-1 0 0,1 7 0,-1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0 307 7347,'10'-2'-1075,"-4"-3"1061,-4 3 1,0-6 107,3 8 0,-3-2 8,4-4 1,-4 2-79,-2-7 0,2-1-22,4-5 0,2-1 0,5 1-10,-1-1 1,-6 1-1,3-1 1,1 1 1,0-1 1,-6 1 0,1-1 7,-3 1 1,-2-1 24,0 1-161,0 0 113,0 7 1,0 10-1,0 11 29,0 5 1,6 1-1,0 1 1,-2-1 26,-2 1 1,-2 1 0,0 3 0,2 1-17,4-2 1,-3 1-1,7-1 1,0 2-8,0-1 0,-5-3 1,5 0-1,0 3-17,0 1 0,-5-2 1,5-7-1,-2-2-22,-4 1 0,3 3-12,-1 1 0,0 1 31,-6-1 0,0-5 15,0-1 1,-2-7 0,-4 4-31,-5 0 0,-5-4 0,-1 5 18,-1-1 0,1-2 0,-1-4-12,1 4 65,-1-4-55,1 5-19,7-7 5,2 0 1,8 2 9,0 4 0,2-2 35,4 8 1,-2-8 0,8 1 33,1-3 0,3-2 1,1 0-1,1 0-6,-1 0 0,1 0 1,1 0-37,4 0 1,-3-5 0,3-1 0,-2 2 0,1 0-5,1-2 1,0 4 0,-5-4 0,-1 4-41,1 2 1,-1 0 0,1 0-218,-1 0 1,1 0 87,-1 0 0,-5 0-66,-1 0 223,-7 8 0,12-6 0,-7 6 0</inkml:trace>
  <inkml:trace contextRef="#ctx0" brushRef="#br0" timeOffset="559">873 255 7569,'0'-10'-1394,"-2"3"1259,-3 7 0,1 0 160,-8 0 0,0 0-4,-5 0 0,-1 7 0,1 5-4,0 4 1,5-5 0,0 1 0,1 1 6,1 3 0,-4 7 1,9 0-1,1-1 9,2-3 1,2-1-1,0-1-12,0 1 1,0-1 0,2-1 0,2-3 14,1-1 1,9-2-1,-2 3 1,3-3 1,3-2 1,5 3 0,0-3-1,0 0-7,3 0 0,-7-3 0,6-5 1,-1 0 6,-1 0 1,2 0-1,-4 0 1,3-2-13,-3-3 1,-2-3 0,-1-6-1,-1 5-16,1 1 0,-1-6 0,1 4 0,-1-1 2,1-1 0,-7 1 0,-1-7 1,-2 1-24,-4-1 0,3 1 0,-1-1 0,-2 1-12,-2-1 0,-4 1 0,-2-1 0,-3 1-23,-3-1 1,4 7 0,-6-1-1,-1 1-8,-3 1 1,-7 2 0,0 8 0,-1 0-15,-1 0 0,4 0 0,-6 2 0,1 2 16,5 2 0,-4 5 1,2-5-1,1 0 1,3 2 1,7-4 0,1 5 0,-1 1-115,2 0 165,2 1 0,1 7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38.415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2114 385 6478,'0'-12'-111,"0"0"1,0 7 180,0-7-62,0 8 1,0-6 32,0 5 1,-6 1-5,0-8-38,0 8-5,-2-4 1,-1 8-6,-9 0 1,7 0-1,-1 0 18,-2 0 0,-1 0 0,-3 0 1,1 0-1,-1 0-4,1 0 0,5 0 0,1 0 2,-3 0 0,-1 6 0,-3 0-1,1-2 1,-1 4 0,1-3 0,1 1 8,5 2 1,-5-6-1,6 6 1,-1-2 6,-1-1 1,6 3 0,-5-4-13,-3 2 0,-2 6 0,1-5 0,1 3-11,3 4 1,1-5-1,-4 3-1,3 1 0,-1 3 1,-5 1-1,-1 1 1,1-1 0,1 1 0,3-1 4,1 1 1,2-7 0,-3 1-1,1 2 6,-2 1 1,5 3 0,-3-1 0,-1 1-8,-3-1 1,-1 1 0,1-1 0,2 0-2,3 1 1,-1-1 0,-5 1 0,1-1-2,5 1 1,-5-1 0,6 1 0,-1-1 0,-1 1 0,6-1 1,-3 1 18,1-1 1,-4 0 0,6 1-1,0-1-4,-1 1 1,5-6-1,-6-1 1,2 3-14,0 1 0,1 5 1,5 1-1,0 2 0,-2-1 3,-4-3 0,4-1 1,-4-1 4,4 0 0,2 1 0,0-1 0,0 1 3,0-1 1,0 1-1,0-1 1,0 1 12,0-1 1,0 1 0,0-1-1,0 1 0,6-1 0,0 0 0,-2 1-10,-2-1 0,-1-1 1,3-2-1,2-3-8,-2 3 0,4 1 1,0 3-1,-1-1-1,1 1 0,4-1 0,-4 1 0,-1-1-12,1 1 1,4-1-1,-5 0 1,1 1 7,0-1 1,4 1-1,-5-1 1,3-1 4,4-5 1,-1 5-1,1-4 1,-3 1-1,3-1 1,2 3 0,1-3 0,1 4-11,-1 1 1,6-5 0,1-1 0,-3 3-16,-2 1 1,-1 3 0,-1-1 0,1 1 9,-1-1 1,1-1 0,1-3-1,2-1 8,3 2 1,-1 1-1,-6 1 1,1-3 19,-1-1 1,1-6 0,1 5 0,3 1-17,1-2 0,0 5 1,-5-5-1,-1 2-1,1-1 0,5-1 0,0 3 0,-2-3-5,-1-2 0,-3 4 0,1-5 0,1 1 16,4 0 0,-3 0 0,3-4 0,-3 1 3,-3-1 0,2-2 1,3-2-1,1 0 17,-2 0 1,5 0-1,-3 0 1,0 0-9,2 0 1,-5-2 0,5-2-1,-2-1-27,1 1 0,5-4 0,-6 0 0,0 0 11,3 1 1,-5-7 0,6 4 0,-2-1 0,-3-1 1,-1 2 0,0-3 0,3 1 4,-3-2 0,-2 5 0,-3-3 1,-3 1 37,-1 1 0,0-6 0,5 5-30,1-5 1,-7-1-1,1-1-21,2 1 1,-5-1 0,1 1-13,-2-1 0,3 1 1,-5-1-1,0 1 11,2-1 0,-6 1 0,5 0 0,-1-1 5,0 1 1,6-1 0,-5-1-1,1-3 29,0-1 0,4 0 0,-7 3 0,1-1-10,2-2 0,-6-2 0,4 3 1,-2-1-7,2 2 0,-5-5 0,5 3 0,-4 0-15,-2-2 1,2 5-1,2-5 1,2 2-2,-2-1 1,-2 1-1,-2 6 1,0-1-9,0 1 1,-6-7-1,-2 1 1,0 2-2,1 1 0,-5-3 1,4 0-1,-2 0 13,-3-3 0,3 7 1,0-6-1,3 1-1,3 1 0,-4-6 0,2 6 0,2-1 5,2-1 0,2 6 0,-2-5 0,-1 5-13,-3 2 0,0-1 0,6 1 0,0-1-16,0 1 1,-6 5-1,0 0 1,1-1-12,-3-3 1,4 1-1,-6 1 1,0 3 19,1-3 1,-1-1-1,-4-3 1,3 1 5,-3-1 0,5 1 1,-3-1-1,0 1 22,3-1 0,-5 1 0,6-1 0,0 1 1,1-1 1,-1 1-1,4-1 1,-4 1-4,-1 0 0,3-1 0,-4 1-21,2-1 0,-5 1 0,3-1-10,0 1 1,-5 5 0,3 0-11,-3-1 0,-1 3 0,3 0 1,1 1 10,-2-1 1,-1 0 0,-3-3 0,1 3 4,-1 2 0,7-5 1,-1 3-1,-2-2 9,-1 1 0,-2-1 0,-1-3 1,1 1 10,-1 2 0,1 3 1,-1-5-1,-1 4-10,-5 3 1,5-7 0,-6 4-1,2-1-11,-1-1 1,-7 6 0,2-3 0,-4 1-71,-2 4 1,-6-4 0,-1 2-1,-1 2-46,0 2 0,-7 4 0,-1 4 0,-5 6-260,0 3 0,-6 13 384,-2 6 0,-12 1 0,-3 8 0</inkml:trace>
  <inkml:trace contextRef="#ctx0" brushRef="#br1" timeOffset="16382">1136 3406 7418,'17'0'-402,"-5"2"282,-1 4 0,1 3 1,4 9 206,-5-1 0,-1 1 0,-6-1 35,2 1 1,-1-1-123,-5 1 0,0 7 0,0 2 0</inkml:trace>
  <inkml:trace contextRef="#ctx0" brushRef="#br1" timeOffset="17989">3441 3179 7569,'17'0'0,"-5"0"-591,0 0 458,-8 8 1,5-4 0,-5 7 14,2 3 1,0-4 0,-6 1 0,0 3 117,0 1 0,-8 3 0,-2-1 0</inkml:trace>
  <inkml:trace contextRef="#ctx0" brushRef="#br1" timeOffset="19678">5676 2900 7409,'8'17'-873,"-4"0"884,8 1 0,-3-1 0,3 1 1,-6-1-77,-4 1 1,4-1-1,-1 1 1,-1-1-99,-2 1 163,-2 7 0,-8-6 0,-1 7 0</inkml:trace>
  <inkml:trace contextRef="#ctx0" brushRef="#br1" timeOffset="18718">4227 2812 7431,'-10'-8'-339,"2"7"0,10-7 96,4 8 424,-4 0-131,6 0 0,-10 0-19,-4 0 16,4 0 1,-6-2-108,8-4 0,0 2 0,2-8 39,4-1 1,4 5 0,7 2-1,1 4-15,-1 2 0,1 0 0,-1 0 2,1 0 1,-1 0 0,1 2 0,-1 4 0,-2 4 1,-3 7 28,-6 1 1,-4-1-1,-2 1 1,0-1-10,0 1 1,0-1-1,-2 1 1,-4-1 44,-6 0 0,-1 1 0,-1-1 0,3 1-8,-3-1 0,4-1 1,1-3-1,-1-3 34,0-2 57,6 5-70,-3-3 1,14 0-1,5-4-23,4-4 0,1-2 1,1 0-1,-1 0-6,0 0 1,7-6 0,-1 0 0,-2 2-13,-1 2 0,-3 2 0,1 0 0,-1 0-85,1 0 0,-7 0 1,1 0 61,1 0 1,3 0 0,1 0-239,1 0 0,-1 0 257,1 0 0,-1 0 0,1 0 0</inkml:trace>
  <inkml:trace contextRef="#ctx0" brushRef="#br1" timeOffset="19216">4943 2812 7569,'8'-9'-281,"-6"-1"-259,3 4 172,-3 4 406,-2-6-73,0 8 48,0 0-22,0 8 0,0 2 6,0 7 0,2-1 0,2-3 1,2-1 1,2-8 0,-2 2 40,5-4 0,5-2 1,1 0 26,1 0 1,-1 0-1,2 0-57,5 0 0,1 0 1,4 0-1,-6 0-9,-3 0 0,-3 0 1,1 0 14,-1 0 0,1 0 0,-1 2-34,1 3 1,-9-1-1,-1 6 1,-2 0 2,0-1 1,-1-3 0,-5 6 34,0 1 0,0-3 45,0 2 1,-7-1-32,-5 7 0,-3-6-5,-3-1 0,1-7 1,-1 2-30,1-4 0,5-2 0,0 0 0,-1 0-19,-3 0 0,-1 0 1,-1 0-1,1 0-44,-1 0 1,1 0 0,0 0 0,-1 0-160,1 0 1,-1 0-4,1 0 226,-1 0 0,1 8 0,-1 1 0</inkml:trace>
  <inkml:trace contextRef="#ctx0" brushRef="#br1" timeOffset="19485">4890 2742 7569,'18'-5'-349,"-1"-1"1,1-6 0,-1 6 0,1 2 324,-1 2 0,1 0 0,-1-1 0,1-3 44,-1 2 0,2 2 0,3 2 0,1-2 1,-2-4 1,-1 4 0,-3-4 0,1 5-18,-1 1 0,1-6 0,-1 0 1,1 2-41,-1 2 1,1 2 0,-1 0 35,0 0 0,1 0 0,-1 0 0</inkml:trace>
  <inkml:trace contextRef="#ctx0" brushRef="#br1" timeOffset="17302">2201 3022 6140,'0'-10'13,"0"2"1,-8 14-1,-3 0 49,-5-2 0,-1-2-22,-1-2 1,1 0 0,-1 0 2,1 0 0,-1 0-50,1 0 0,7-2-50,4-4 15,4 4 1,10-11-1,4 7 32,3 2 0,9-4 0,-1 2 1,0 2-3,2 2 1,-5 2 0,3 0-1,-4 0-12,-1 0 1,-1 2-1,1 4 21,-1 6 1,-5-4-1,-2-1 14,-3 1 1,-1 2 1,-6 7 1,-6 1-1,-1-3 1,-3-1-6,-4-3 0,-1-1 1,-3 4-1,1-3 3,-1 3 1,1-4-1,-1 1 1,1 1-3,0-2 0,1-1 0,2-5 85,3 2 29,7 0-91,-4-6 0,16 0 0,4 0-12,3 0 0,8 0 0,1 0 0,-3 0-4,-2 0 0,1 0 0,1 0 0,2 0-18,-1 0 0,-1 0 1,0 0-1,3 0-19,-3 0 0,-1 0 0,-3 0 0,0 0-61,1 0 1,-1 0 0,1 0-24,-1 0 1,-5 0 104,0 0 0,-1 8 0,7 1 0</inkml:trace>
  <inkml:trace contextRef="#ctx0" brushRef="#br1" timeOffset="17786">2865 2987 6047,'0'-12'-95,"0"1"1,-8 7 131,-4-2 0,-3 4 0,-1 4 3,4 4 1,3-4 0,5 5-26,-2 1 0,-2 2 0,4 7-3,-1 1 0,-1-1 0,6 1 11,0-1 0,0 1 0,2-1 15,4 1 0,3-9 0,9-3-2,-1-4 0,1 4 1,-1 0-1,1-2-13,-1-2 1,1-2 0,-1 0 0,0-2-24,1-4 1,-1 4 0,1-6 2,-1 0 1,1 1 0,-3-7 0,-1 2 9,-2-1 0,-7-1 1,5 1-1,-2 1 1,-4-2 1,-2-1-1,-2-3 1,0 1-9,0-1 1,0 7-1,-2-1 1,-2-1-18,-2-3 1,-8 4-1,3 1-23,-5-3 0,-1 1 1,-1 1-21,1 6 1,-1 4 0,1 2 0,-1 0-17,1 0 1,0 2-1,-1 4 1,1 4-64,-1-1 0,6 7 133,1-5 0,-1 13 0,-5 3 0</inkml:trace>
  <inkml:trace contextRef="#ctx0" brushRef="#br1" timeOffset="15181">0 3022 6123,'0'-18'260,"0"7"-150,0-1-311,0 8 291,0-4 1,0 16-52,0 4 1,0 3 0,0 3 0,0-1-23,0 1 1,0-7 0,0 1 0,0 2-9,0 1 0,6 3 0,0-1-31,-2 1 1,-2-1-1,-2 0-91,0 1 1,6-1-3,0 1 1,1-3 0,-3-1-149,2-2 263,8-1 0,-5-1 0,9-2 0</inkml:trace>
  <inkml:trace contextRef="#ctx0" brushRef="#br1" timeOffset="15711">350 3074 7569,'0'-11'-550,"0"-1"1,2 8 0,2-4 495,1 0 198,1 7 0,-4-13 8,4 8-157,-4 0 0,6 14-5,-8 4 1,2 3 0,1 3 0,3-1 1,0-5 0,-4-2 39,4-3 0,-4 1 0,6-4-6,-1 2 0,-3 0 1,8-6-22,1 0 1,-3 0 0,2 0 3,1 0 0,3 0 1,1 0-1,1 0 1,-1 0 0,1 0 0,-1 0-6,1 0 0,-1 0 0,1 2 1,-1 1-2,1 3 1,-7 2 0,1-4 10,1 2 0,-3 5 0,2-3-2,1 2 0,-5-4 1,-2 5-4,-4 3 0,-2-4 0,0 1-5,0 3 0,0 1-3,0 3 1,-2-3 0,-2-1 0,-4-4 25,-1-3 1,3 1-1,-6-4 1,-1 2 8,-3-2 1,-1-2 0,-1-2 0,1 0-26,-1 0 0,1 0 0,-1 0 0,1 0-36,-1 0 0,1 0 1,-1 0-83,1 0 1,-1 0-76,1 0 0,5-6 183,1 0 0,-1-8 0,-5 5 0</inkml:trace>
  <inkml:trace contextRef="#ctx0" brushRef="#br1" timeOffset="16102">402 2987 5924,'12'-6'181,"-1"0"0,-5-2-113,6 3 0,-2 1 0,3-6-12,-1 2 1,-1-3-1,7 5-18,-1 2 0,-5 2 0,0 0-74,1-4 1,3 4 0,1-4 0,1 5 0,-1 1-126,1 0 0,-1 0-13,1 0 1,-3 1 173,-3 5 0,3-4 0,-5 6 0</inkml:trace>
  <inkml:trace contextRef="#ctx0" brushRef="#br0" timeOffset="32690">2166 2603 5874,'0'-10'235,"0"-6"-119,0 5-120,-8 3 1,4 0 18,-7 8 0,-1 0 1,-5 0-12,-1 0 0,7 0 0,-1 0-13,-2 0 1,-1 0 0,-3 0 27,1 0 1,-1 6-1,1 0-8,-1-2 1,7 0 0,-1 0-14,-1 1 1,3 3-4,-2-2 0,6 2 1,-3 5-2,1-1 1,-4-6 0,5 3 0,-1 1 3,0 0 1,-6-4 0,3 5 0,-5 3 1,5-4 0,-1 1 2,-2 3 0,5-4 0,-1 1 5,2 3 1,-3-5 0,5 3-2,2 2 0,-4 1 0,0 3-2,-1-1 1,3 1 0,-4-1-2,2 1 1,3-7-1,3 1 1,-2 1-5,-2 3 0,-2 1 1,4 1 13,-2-1 0,1-5 0,3 0 35,-4 1 1,4-3-6,-4 2 0,4-1-18,2 7 1,0-7 0,0 1-10,0 2 1,0-5 0,0 3-22,0 1 1,0 3-7,0 1 1,0 1 0,0-1 5,0 1 0,6-7 0,2 1 3,1 2 1,-5-5 0,4 1-1,-2 0 6,0 0 1,1-7 0,-3 5 32,2 0 1,8 0-26,-3 3 0,-1 3 0,2-6 3,1 1 1,-3-5 0,2 4-22,1 0 0,1-4 0,-1 5 1,-3 1 3,-2 0 1,5-6 0,-3 3-1,2 1-4,-1 4 1,-5-4-1,6-1 5,2 1 0,-1-4 0,1 6 1,-3-3 0,1 5 0,5-6 0,-1 2 1,-2-4-1,-3 1 0,1 1 0,5-6 0,1 0 0,-1 6 0,1 0 0,-1-2 0,1-2 0,-1 0 0,1 1-4,-1 3 0,-5 0 1,-1-6-1,3 2-2,1 4 0,-3-4 0,0 6 2,1-1 1,3-5 0,1 4 0,1-2-15,-1 2 0,1-4 0,-1 4 1,1-4-4,-1-2 0,-5 1 0,-1 3 0,3 2 7,1-2 1,3-2-1,-1-2 1,1 0-2,-1 0 1,1 0 0,-1 0 0,3 0 5,3 0 1,-4 0 0,5 0 0,-5 0 13,-2 0 1,1 0 0,1 0 0,3 0-2,1 0 0,0 6 0,-5 0 0,-1-3-11,1-1 0,-1-2 0,1 0 0,1 0-1,4 0 0,-3 2 1,3 2-1,-2 2 0,3-2 1,-5-2-1,4-2 1,-1 0-7,1 0 1,-2 6 0,6 0-1,-1-3 12,-5-1 1,4-2 0,0 0 0,1 2-11,-1 4 0,4-4 0,-6 4 1,1-4 9,1-2 0,-6 0 0,6 0 1,-1 0-1,-1 0 0,2 0 0,-3 0 0,1 0 23,-2 0 1,4 0 0,-1 0 0,-1 0 4,2 0 0,0 0 1,7-2-1,-3-2-9,2-2 1,-4 0 0,2 6 0,2-2-1,2-3 0,2 3 0,-2-4 0,-2 2-14,-2-2 1,-2 4 0,4-4 0,-2 2-4,2-1 0,0 3 0,1-4 0,-3 2 16,2-2 1,2 4-1,2-5 1,-2 1-15,-4 0 1,4 0-1,-4 4 1,2-2 1,-2-2 0,4-1 0,-4 3 0,4-2 6,2 2 1,0-4 0,0 1 0,0-1 16,0 0 1,-2 0-1,-2 4 1,-2-3-5,2-3 1,0 4 0,-2-4 0,-4 1-15,0-1 1,-5 4 0,3-5-1,-3-1-8,-3 2 1,0-3 0,1 5-1,1 0 4,5 0 1,-5-3 0,4 5 0,-3 0-29,-3-2 0,1 4 0,-1-5 0,1-1 10,-1 0 1,-5 4-1,-1-3 1,3-1 9,1 0 1,-3 5 0,0-5 0,1 0 10,3 0 0,-1-1 1,-1-5-1,-2 3-8,1 1 1,3 0 0,-1-5 0,-1 1-18,-3 5 1,-5-9-1,4 5 1,0-1 3,-1 1 1,-5-10 0,2 7-1,-2-1 9,2-1 1,-4 3-1,4-1 1,-5 1 4,-1-1 1,0 1 0,0-1 0,0 1 4,0 0 1,0-7 0,0 1 0,-1 2-3,-5 1 0,4 1 1,-4-3-1,4-1-2,2 2 0,0 1 0,0 1 0,0-2-4,0-3 0,0 1 1,0 6-1,-2-1 2,-4 1 0,4-1 0,-5 1 4,-1-1 1,4 3-1,-6 1 1,0 3-1,1-3 0,3 4 0,-6 1 0,1-1-5,1 0 1,-6 0 0,5-3 0,-5 3-21,-1 2 0,-1-3 0,1 5 0,-1 0 10,1-2 0,-1 6 0,1-3 0,0 3-7,-1 2 1,-1 0 0,-3 0-1,-1 0 5,2 0 0,1 0 0,1 0 0,-2 0 2,-3 0 1,1 0 0,4 0 0,-3 0 5,-1 0 0,-8 0 0,2 0 0,-4 0 1,-2 0 1,2 0-1,0 0 1,0 0 1,-4 0 1,-2 0 0,4 0-1,0 0 3,0 0 1,-1 0 0,-3 0 0,-2 0-10,2 0 1,-5 0 0,-3 0-1,-1 0-11,1 0 1,-4 0 0,7 0 0,-3 0 9,1 0 0,5 0 1,-4 0-1,3 0 1,3 0 1,2 2 0,2 2-1,0 1 12,0-1 0,2-2 0,2-2 1,4 0-3,2 0 1,-4 2 0,5 2 0,3 2 0,2-2 0,-1-2 1,-1-2-1,-2 2-2,1 3 0,3-3 0,1 4-3,1-4 0,-1 4 0,1 0 0,0 0-15,-1 1 1,1-5 0,-1 4-1,1-2 14,-1 2 0,1-4 1,-3 5-1,-1-1 1,-2 0 0,-6 0 0,5-6 1,1 0-3,-2 0 1,5 6 0,-5 0 0,2-3 5,0-1 1,-1-2 0,7 0 0,-1 0-3,1 0 1,-1 0 0,1 0-1,0 0 1,-1 0-1,1 0 1,-1 0-11,1 0 1,-1 0-1,1 0 4,-1 0 0,1 0 0,-1 0 1,1 2 0,-1 4 1,1-4 0,-1 4-1,1-4 2,0-2 1,-1 0 0,1 0-1,-1 0 2,1 0 0,-3 0 1,-1 0-1,-2 0 1,1 0 1,3 2-1,1 2 1,-1 2 1,-4-3 1,3-1 0,-3-2 0,4 0-3,1 0 0,1 0 0,-1 2 1,1 2-1,-1 2 1,7 0 0,-1-6 3,-2 0 0,-1 0 0,-3 0-3,1 0 1,0 6 0,-1-1-2,1-1 0,-1-2 0,1 0 0,-1 2 0,1 2 0,5 0 1,0-4-1,-1 2-1,-3 1 1,-1 1 0,-1-6-17,1 0 0,0 6 1,-1 2 16,1 1 0,-1 3 0,1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1.9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36 7569,'-18'0'-1443,"7"-6"1313,-1 0 1,6 0 129,-5 6 0,7-7 0,-4-3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1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 6094,'10'-8'0,"-3"-2"0,-7-7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9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34 7360,'0'-10'-1338,"-6"0"1399,1 5 1,-3 3-85,2-4 0,4 6 44,-4 6 0,4 3 0,4 7 25,4-4 1,-2 3 0,8-5-12,1-1 0,-3 7 0,2-4 0,1 1-20,3-1 1,3 3-1,2-3 1,5 4-17,1 1 1,2 0 0,6 1-1,2-1 7,3 1 0,-3-1 0,6 1 0,-2-1 8,-1 1 0,9-1 0,-2 1 0,3-1 3,2 1 1,-1-1-1,-3 1 1,-1-3 13,1-3 1,-3 1 0,2-7-18,1-2 0,-5 4 1,0-2-1,-3-3 0,1-1 2,-2-2 1,4 0-1,-1 0 1,1 0-32,0 0 0,-1-2 0,-3-1-7,2-3 1,-6 0 0,-8 6-1,-2 0 1,-5-2-65,-7-4 1,3 4-154,-5-4-92,-3 4 331,0 2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18 6371,'12'-6'0,"-1"0"-109,3 2 0,-4 2 170,1 2 0,1 0-21,5 0 1,1 2 0,-3 4-19,-3 6 0,4-3 1,-7 3-18,1 2 1,4 1-1,-9 3-62,-1-1 1,-2 0 0,-4 1 0,-4-1 18,-5 1 0,-5-7 0,-3 1 0,-2 2-26,-3 1 0,-1 3 1,4-1-1,-3-1 64,3-5 0,-6 5 0,0-6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1 542 7569,'0'10'-920,"0"-2"888,0-8 0,2 0 0,1-2 0,5-2 86,2-2 0,-4 0-19,5 6 0,-7-7 33,2-5 0,2-4 0,-2-1-36,-2 0 1,-2-1 0,-1 3 0,3 1 6,2 2 0,0-5 1,-4-6-1,2 1-45,2 3 1,-1-1 0,-5-1 0,0-2 20,0 1 0,6-5 0,0 0 1,-2-2-19,-2 0 1,-2 8 0,0-3-1,0 5-29,0 1 0,6 1-193,0-1 181,7 9 0,-3 1 27,7 8 0,-1 2 0,-3 4 0,-3 5 46,-2 5 0,5 1 0,-1 1 1,4-1-17,1 1 1,1-1 0,-1 1 0,0-1-31,1 1 1,-1 3-1,1 0 1,-1-3-27,1-3 0,-1 5 0,1-9 0,-1 3-78,1-2 0,-7 1 1,-1-5-63,-2 2 1,-4 1 72,-10 7 1,-6-9 109,-11-3 0,-4 4 0,-8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6106,'18'0'-37,"-1"0"0,0 0 0,1 0 1,-1 0 18,1 0 0,-1 0 1,1 0-9,-1 0 1,1 0 0,-1 0 25,1 0 0,7-8 0,2-2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7569,'16'-2'-35,"-5"-4"0,3 2 1,-6-5-136,1 1 0,-3 2 0,6 6 77,1 0 0,-3 0 0,2 2 0,1 4 48,3 5 1,-1-1 0,-1 0 40,-2-2 0,-7 5 0,7-1 15,2 3 1,-5-3-1,1 0 9,-2 1 1,3-3-1,-3 0 111,2-3 166,-6-1-149,11-6-116,-13-8 1,8-1-1,-6-9-5,2 1 1,-1-3 0,-3-1-1,2-2-38,2 1 1,0 3 0,-4 2-86,4-1 1,-2 3-1,5 1 1,-1 2-319,-4-1 1,6 5 413,1 2 0,5-3 0,1-1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45:24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3152 15870 85,'0'3'4,"3"-2"0,2 2 1,-3-3 0,-1 2-1,2-1-1,-1 1 0,-2-2 0,0 0-2,0 0 0,0 0 0,0 0-1,0 0-1,0 0 0,0 0 0,0 0-1,0 0-2,0 0-4,0 0-2,-1 2-7,0 0-3,0 0-35,2 8 55,0 0 0</inkml:trace>
  <inkml:trace contextRef="#ctx0" brushRef="#br0" timeOffset="456.0261">3136 15903 80,'2'1'2,"0"1"1,3 0 1,-3 1 0,1-2 1,-1 0-1,0 1 1,-2-2 0,0 0 0,0 0-1,0 0 0,0 0-1,0 3 0,0-1 0,0 3 1,1 4 0,0 5 0,0 0 2,2 5 0,-1 0 1,-1 4 1,2 1-1,0 2 1,-1 0 0,0 1 0,3 2 0,-2-1 0,0 2 0,-1 2 0,1-1-1,-2 0-1,-1 1 0,0-2-1,-1 0 0,-2-2-2,2-2-2,-2 0 1,1-1-1,0-2-1,1-2-1,-1-1-6,0-5-10,1-3-18,1-5-23,-1-2-96,2-22 154,0-4 0,-2-3 0</inkml:trace>
  <inkml:trace contextRef="#ctx0" brushRef="#br0" timeOffset="1307.0747">3029 15875 90,'11'-1'8,"1"-3"0,4 1 1,1-2 0,5-1-3,2 1-1,-1-1 0,3 4-1,1 0-1,-1 4 0,-1 0-1,0 7 1,-3 2-1,1 3 0,-1 6-2,-1 1-1,-3 7 0,1 1-1,-4 2-1,2 2 1,-4 1-1,-2 0 1,-1 1 0,-3-2 0,-4 1 1,-3-1 0,-1 0 1,-2-1 0,-3 0 0,-4-3 0,1 2 1,-2-3 1,-4 0 0,2 1 1,-3-2 0,0 2 1,-2 0 0,0 0 2,-2-2 0,-1 0 2,-1-2 3,-1-2 0,-2-4 0,0-2 2,2-4-1,-3-2 1,3-3-2,0-2-2,2-3-2,1-1-1,0-4-2,2 0 0,-1-2-2,1-1-1,1-1-3,1 1-3,2-3-7,4 4-12,0-5-22,5 2-16,2-2-80,11-12 142,-1-1 0,4 0 0</inkml:trace>
  <inkml:trace contextRef="#ctx0" brushRef="#br0" timeOffset="2403.1374">3766 16405 86,'-6'-1'8,"1"-1"3,-2-2 0,3 2 0,-2-1-1,0 0-2,-1 0-1,4 3-3,-2 0-1,1-2-1,-4 4-2,4-2 1,-2 3-1,2-1 0,-4 3 1,0 0-1,1 1 1,1 2-1,-3 2 0,3 0 1,1 1-2,0 2 1,2-1-1,3 2 1,0-3-1,3 3 1,0-3-1,2-1 0,-2-2 1,2 1-1,1-1 0,-1 0 1,1-1 1,1 1 1,-1-2 0,-1-6 1,4 2 1,-4-7 1,4-2-1,-3-3 1,1-4 0,-2-1-2,0 0 0,1-1 0,-1-1-1,-1 2-1,1 1 0,-2-2 0,1 2-1,1 0-1,-1 5 0,0 0 0,-3 1-1,2 5 1,1-1-1,-1 0 0,3 3 0,1 1 0,3 1 1,-1 2 0,4 2 0,-1 0 1,1 2 0,1-1 0,0 3 1,-2-1 1,-2-1-1,-1 2 0,-1-2 0,-1-1 0,-2 0 1,2 2-1,-3-5 0,6 2-1,-6-4-1,5-1-5,-2-3-3,4-3-12,-1-4-16,4-4-13,-1-3-23,14-38 73,-1 1 0</inkml:trace>
  <inkml:trace contextRef="#ctx0" brushRef="#br0" timeOffset="3311.1894">3944 15239 71,'4'9'10,"-1"2"2,1 4-1,-3-1-1,4 5-1,-1 2-1,0 1-1,0 5-1,-2-1-1,4 3 0,-1 0-1,0 1 1,-1 0-1,1 1 1,0 0 0,1 1 0,-2 1 0,2-1-1,-1 3 0,0-3 0,0 1 0,3-1 0,-2-1-1,0 2 0,2-3-1,0 1-1,0-2 1,-2 3 0,2-4 2,0 0-2,-2-2 2,0-1 0,-1-1 1,-2-2 0,1 1-1,1-2 0,-2 0-2,0 3 1,0-3-2,0 1 0,0 0-1,0 0 0,0 0 0,1-1 1,-1-1-1,1 1 0,0-1 0,1-1 0,-1 0 0,1-2 1,0 0-1,0-1-1,-1-2 2,0 0-1,-1-2-1,0 1-1,-1-2-3,-2-3-5,2 0-9,-2 1-14,0-2-23,1-2-79,-2-10 135,-1 0 0,2-2 0</inkml:trace>
  <inkml:trace contextRef="#ctx0" brushRef="#br0" timeOffset="4367.2498">4416 16387 133,'-5'-5'7,"-1"1"1,-4-2 0,5 0 1,-4 1-3,4-2-1,-4 0-1,4 4-1,-2-2-2,3 2 0,-3 1-1,2 1-1,-1 2-2,2 1 0,-2 3-1,2 2 1,-2 3-1,0-2 0,3 2 1,1 1 0,0 1 1,1-2 0,1 1 1,2 2 1,0-3-1,0-1 1,2 1-1,2 1 1,-1-4 0,-1 2 0,-1-2 0,4 1 0,-4-4 0,3 4 0,-2-4 1,0-1 0,0-2 1,-2 0 0,1 0 0,1-2 1,-1 0 1,3-1 0,-3-1 0,2-3 0,-2 1 0,2-3-1,0-1 0,-2-1 0,2 1-1,1-3 0,-3 2-2,-1 0 1,1-2-2,0 0 1,-1 2 0,1 0-1,-1 1 0,1 1-1,-2 2 1,3-1 0,-1 2 0,-2 2 0,5-1-1,-2 1 1,1 2-1,1-1 0,3 2 0,-3 1 1,3 1-1,-4 0 1,4 3 0,-4-2 0,1 5 1,0-2 1,0 1 0,0 1 0,2 3 1,-2-3 0,-1-1 0,3 4 0,-2-2-1,2-1 1,-2-2-1,2 4 0,0-5 0,0 3 0,-2-4-1,3 0-3,-3-1-9,3-3-16,-1-1-17,4-3-56,4-17 101,2-1 0,-5 0 0</inkml:trace>
  <inkml:trace contextRef="#ctx0" brushRef="#br0" timeOffset="5084.2908">3931 16053 55,'0'0'2,"0"0"0,0 0 1,0 0 2,0 0 0,0 0 1,2-1 1,0 1 3,2-1 0,2-1 2,5 0 0,-1-1-1,5 0 0,0-2-1,5 0-2,0 1 0,6-1-1,0 0-1,2 0-1,2-3 0,0 2-1,1-2 0,-1-1 0,-1-1 0,-1 2-1,-2-1-1,-2 0 1,-3 4-2,-1-3-4,-4 3-9,-1 1-20,-1 1-21,0 1-72,3 2 125,-1 2 0,-5 1 0</inkml:trace>
  <inkml:trace contextRef="#ctx0" brushRef="#br0" timeOffset="6347.363">3489 17050 43,'25'-2'0,"-1"-1"0,2 0 1,1 0-1,0 0 1,-2 3 0,2 0 1,-1-3 1,-1 3 1,2 0 0,0 0 2,1-2 0,0 0 1,2-1 0,-1 0 0,1-1 0,1 1 1,0-1-1,-2 1 0,1-2 0,-5 3-1,4-1 0,-2 1-1,0 0 0,-1-1-1,0 2 0,-1 0-1,-3-2-1,2 3 1,-2-2-2,0 2 1,-3-2 0,0 1 1,-2-1 0,-1 1 1,3 0 0,-2-1 2,1 0 0,-2 1 2,5 0-1,-3-2 0,0 1 1,0 0-1,-2-2 0,1 4 0,-2-3-1,-1-1-1,-2 2 0,1-1-1,-2 1-1,-3 0-1,3 1 0,-5 0-1,3-1 0,-3 1 0,3 0-1,-2-1 1,2 2-1,-1-1 0,2-1 0,0 2 0,0 0 0,1 0 0,0-2 0,-1 1-1,2 1 1,-1 0-1,-1 0-1,1 0-1,-5 0 0,3 0-1,-1 0-2,-1 0-1,-1 0-1,0 0-2,-1 0-3,-1 0-5,1 0-7,-2 0-13,0 0-15,1-2-34,2-10 87,-1-1 0</inkml:trace>
  <inkml:trace contextRef="#ctx0" brushRef="#br0" timeOffset="7080.405">5069 16201 139,'-1'-1'8,"-2"1"1,-2-1 1,3 0 0,-1 0-2,1 0-1,1 0-2,1 0-1,0-2 0,0 0-2,0 2-4,1 0-8,-1 1-14,0-2-21,3-1-6,-1 1-23,11 0 74,2 1 0</inkml:trace>
  <inkml:trace contextRef="#ctx0" brushRef="#br0" timeOffset="7715.4413">5145 16577 88,'0'-2'6,"-1"0"3,1 0 0,-1-3 3,1 4-1,0-2-1,0 2 0,0-2-2,0 3-2,0 3-1,0 1-2,-1 1-2,1 1-6,0 4-10,-1-5-20,0 2-13,1-1-27,1-9 75,0-3 0</inkml:trace>
  <inkml:trace contextRef="#ctx0" brushRef="#br0" timeOffset="8379.4793">5366 16394 64,'2'0'5,"1"1"1,3-1 1,-2 1 2,4-1-1,-2 0 0,0-1 0,5-1 0,-2-1-1,0 3-1,2-3-1,-2 0-1,0 1-1,2 0 0,-2 0-1,-2 1-1,1 0 0,0 0 0,-2 1-1,-2 0-1,2 0-3,-1 1-11,-1 1-29,-2-1 0,0 0-4,-1-8 48,-3-5 0</inkml:trace>
  <inkml:trace contextRef="#ctx0" brushRef="#br0" timeOffset="20079.1484">3368 17114 86,'-2'-3'9,"-1"3"1,0-3 1,0 3 1,-2 0-3,1 0-1,-3 0-1,2 0-2,-2 3 0,-1-6-2,0 3 0,-2-2-1,-1-4-2,0 0 0,-4-1 0,0-4 1,-3 0-1,-1-5 1,-2 0 0,1-3 0,-1-5 1,0-2-1,0-4 1,1-4-1,1-1 1,0-5 0,3-3-1,-1-1 0,0 0 0,2-2 0,0 1 0,1 0-2,2 2-1,-2 1-3,1 0 0,-1 1-1,-1-1-2,-2 0-2,0 0-2,-3-3-2,-1-1-1,1-1-3,-1-1 1,2 0-1,3 1-1,0 4-20,4-28 39</inkml:trace>
  <inkml:trace contextRef="#ctx0" brushRef="#br0" timeOffset="20672.1824">3300 15204 62,'52'-10'9,"2"0"0,1-2 0,2 2 0,-2 1-1,2 0-2,0 0-2,1 1 0,2 0-2,2 1-1,0-2 1,1 1-1,0-3 1,0 1-1,-1-2 0,1 0 0,-1-1 0,0 1 0,-2-2 0,0 2 0,-3 0 1,-3 2-1,-4 2 1,-7 2 0,-3 4 0,-6 3 0,-3 3 1,-6 2 0,-1 6-1,-4 4 1,-3 4-1,-1 4 0,-2 7-2,-1 3 0,0 7-2,-1 4 1,0 7-1,2 6 0,0 3 0,3 5 1,2 2 0,3 1 0,-1-1 1,4 0 0,-1-3 0,0 1 0,-3-6 1,-4-1-1,0-2 1,-7-3 0,-4-1-2,-5-5 1,-4 0-2,-7-4-9,-4-2-20,-3-2-13,-6 1-19,-24 27 63,5-7 0</inkml:trace>
  <inkml:trace contextRef="#ctx0" brushRef="#br0" timeOffset="22310.2761">6134 16036 135,'0'0'5,"0"0"0,0 0 0,0 0 0,0 1-2,1 0-1,-1 6-1,0 1-1,0 2 1,-1 3-1,-1 3 0,2 1 1,-1 2-1,1 1 0,1-1 0,1 2 0,-1-1 0,2-1 0,1 1 0,-2-3 0,3-2 0,0-1 1,2-2-1,-1-5 1,2 2 0,-2-4 1,2-2 1,0-2 0,0 0 2,1-3 0,2-1 0,-1-2 0,0-4 0,0 1 0,-1-3-1,0-2-1,-1-1-1,1-3 0,-2 0 0,-1 0-1,0-1 1,-2 1 0,1 2-1,-1 1 2,-2 1-1,-1 5 1,2 0-1,-2 2 0,-1 2-1,1 3 0,-1-2 0,3 3-1,-1 0 1,4 4-1,1 0-1,0 5 2,-1 0-1,1 5 0,0 0 0,2 0 0,1-2-1,-1 4-5,1-4-8,-1 1-15,2-2-19,-1-4-7,2-2-31,6-6 86,-2-4 0</inkml:trace>
  <inkml:trace contextRef="#ctx0" brushRef="#br0" timeOffset="22770.3024">6574 16111 137,'0'2'4,"1"1"0,0 1 0,3 4 0,0 2 0,-1 3-1,3 2-2,0 1 0,-2 1 0,1 0-1,0 0 0,0 0 0,-1-6 0,-1 1 0,-2-4 0,2-3 0,-2-3 0,1 1 0,-2-3 0,1-3 1,-1-2 0,1-3-1,0-3 0,0-2 1,-1-1 0,0-1 0,4-2 0,-2 0 1,2 3-1,3 0 1,-2 1-1,3 2 1,1 1 1,1 3 0,0 0 0,1 3 0,2 2 0,0 2-1,2 2 0,-2 2 0,1 3-1,-2 1-2,0 3-3,-1 2-8,-3 3-16,0 1-21,1 2-56,4 15 105,-1-7 0,-1-3 0</inkml:trace>
  <inkml:trace contextRef="#ctx0" brushRef="#br0" timeOffset="23398.3383">7081 16108 115,'-4'-2'7,"-5"1"0,-3 0 1,-3 2-1,-2 1-4,-1 3-3,-1 3-1,0 3-2,1 3 1,3 3-2,4 1 1,2 2 0,6 0 0,4 0 0,7-5 2,3 0-1,6-4 2,2-4 0,3-4 1,-1-4-1,4-3 2,-3-6 0,1-2-1,-4-3 1,-1-5 0,-4-1 0,-3-3 0,-3-3 0,-3-2-1,-3-4-1,-3 0 1,-3-4-1,-2-1 1,-2-1 1,-3-1 0,0 4 1,1 1 1,-2 2 2,0 6 0,2 4 0,0 4 1,3 7-1,-1 1-1,2 4-1,3 3-1,1 3-1,-2 1-1,2 7 0,1 3-1,-1 4 1,2 7 1,2 2 1,2 4-1,0 5 1,0 4 0,4 2 0,0 3 0,-1-2-2,1 2-2,1-4-8,0-1-13,-2-2-20,3-3-11,-3-4-40,9 6 93,-3-6 0,-1-4 0</inkml:trace>
  <inkml:trace contextRef="#ctx0" brushRef="#br0" timeOffset="24099.3784">7335 16191 132,'-1'-3'8,"1"-1"0,-2-3 1,-1-1-1,1-1-1,0 0-2,-1 1-1,-1-1-1,0 4-1,-1-1 0,1 2 0,-2-2-1,2 4 0,-3 0-1,0 2 0,1 2 0,0 0-1,-1 5 0,2 0 0,-2 2 0,4 0 0,-1 5 0,4-1 0,1 1 0,3 2 1,1 0-1,3 0 1,0 0 0,1-2 0,1 0-1,0-1 2,1-4-1,-1 0 1,0-3 1,-2-2 0,3-1 1,-5-3 0,3-2 0,-3 0 1,1-4-1,-1-4 0,0-1 0,-5-2-1,4-4 0,-2 0 0,-1-1 0,1 0 0,0-3 0,2 3 1,1 0-1,1 3 0,-1 2 0,5 3 0,-2 3-1,1 5 1,3 2-1,-1 4 0,1 4-1,0 4 0,1 1-3,0 4-6,0 0-14,4 2-19,-4-2-13,2 1-51,9-1 106,-6-4 0,-1-3 0</inkml:trace>
  <inkml:trace contextRef="#ctx0" brushRef="#br0" timeOffset="24593.4066">7816 16012 194,'-3'-2'7,"-1"-2"0,-5 0 1,0 0-1,1 3-2,-5-1-2,4 5-1,-2 1-1,-1 3-2,3 3 1,-1 1-1,1 3 0,3 0 0,2 1 0,2-1 0,2-1 1,1-4 0,3 1 0,3-2 0,3-4 0,0 1 1,5 0-1,-2-2 1,-1-2-1,3 2 0,-3-1 0,0 3 0,-2 0 1,-2 2-1,0 2 1,-4-1-1,-2 2 2,-2-1-1,-1 1 0,-2 0 0,-4-2 0,2 1 0,-4-2 0,1-2 0,-4 1-1,1-2 0,-1 0-2,-1-1-2,1-1-2,-1-2-6,2 0-10,3 0-14,-3-2-19,5-1-49,3-11 104,2-1 0,0-2 0</inkml:trace>
  <inkml:trace contextRef="#ctx0" brushRef="#br0" timeOffset="25022.4312">7941 15729 184,'0'0'9,"0"1"2,0 3 0,2 3 1,-1 3-5,2 4-1,0 4 0,2 4-2,0 6-2,1 1 0,-1 5-1,1 1-1,0 0-2,1 0-6,-2-2-9,1-4-14,0-2-17,0-6-8,2-3-37,1-7 93,0-4 0</inkml:trace>
  <inkml:trace contextRef="#ctx0" brushRef="#br0" timeOffset="25218.4424">7923 16054 126,'8'-3'5,"0"-1"-4,4-2-9,2 1-20,2-2-12,4-2-16,15-8 56,-4 1 0</inkml:trace>
  <inkml:trace contextRef="#ctx0" brushRef="#br0" timeOffset="25709.4705">8300 15920 167,'-5'0'8,"-3"0"0,-2 3 0,-2 4 0,-3 3-4,3 2-2,-4 2-1,6 3-1,0 1-1,2-2 0,6 1 0,5-2 1,5-2-1,1-2 1,8-1 0,-3-2 1,3-1 2,-2-3-1,2-1 2,-4-2-1,2-2 1,-4-2 0,-1-2 1,1-1-2,-3-3 1,0 0-1,-3-2 0,-1 0-1,0 1 1,-3-4-2,-1 2 0,-2 0 0,-1-1-1,-1 3-1,3-1 0,-1 3 0,0 1-1,1 5 0,0 2-1,2 6-3,0 5-5,2 1-9,-1 5-13,3-3-15,0 3-73,8 6 121,-2-5 0,-2-1 0</inkml:trace>
  <inkml:trace contextRef="#ctx0" brushRef="#br0" timeOffset="26181.4975">8539 15918 142,'0'0'5,"0"0"1,0 2 0,1 3 1,1 4-2,0 6-1,3 2-1,-2 1-2,1 3 1,-1-1-2,2-1 0,0-1 0,-1-3 0,-3-5 0,4 1 0,-2-4 1,-1-1 1,-1-4-1,1 1 1,-2-3 0,1-4 1,1-2 2,-1-2-1,1-5 1,-1-3 0,-1-1-1,0-4 1,0 2-1,4-5-1,-1 5-1,0-2-1,4 3-1,-2 3 1,3 4-1,-2 4 1,3 4-1,0 4 0,1 4-3,-2 4-4,4 5-8,-2 3-12,0 0-15,0 3-11,2 0-32,12 6 85,-2-5 0</inkml:trace>
  <inkml:trace contextRef="#ctx0" brushRef="#br0" timeOffset="26800.5329">8984 15993 197,'-2'-6'3,"-1"0"-1,-1-1 0,-4-4-1,0 2-4,-6 3 0,0-1 0,-3 6-1,-1 3-1,-3 4-2,1 3-3,3 3-1,-2 3 0,5 1-1,1-1 0,5-1-1,3 1 1,5-3 2,3-2 4,3-1 1,3-5 2,6-1 1,1-4 2,4-4 2,3-2 1,0-4 1,3-3 2,-1-5 1,0-3 1,-1-2 0,-4-3 0,-1 0 0,-3-3-1,-5 0 0,-3-1 0,-3 1-2,-3-1 0,-4-1-1,-3 3 1,-2-4 0,-3 1 0,-1 0 1,0 0 0,-3 2-1,4 0 0,0 1 0,0 3-2,4-1 0,1 3-2,1 2 0,2 1-1,1 2 0,0 4 0,1 4 1,0 5 0,0 8 0,0 5 0,0 8-1,0 9 1,0 5-1,1 8 0,1 5-1,1 5 0,0 1-2,4 1-4,2-1-9,1 1-21,2-1-13,3-4-52,13 17 102,0-9 0,-7-11 0</inkml:trace>
  <inkml:trace contextRef="#ctx0" brushRef="#br0" timeOffset="27639.5809">6994 16678 188,'-6'2'5,"3"0"1,-6 3-1,3 5 1,0 2-2,0 4-2,4 6 0,3 2-3,2 3-4,3 3-9,1 3-13,1-1-20,1-1-77,2 12 124,-1-6 0,-1-8 0</inkml:trace>
  <inkml:trace contextRef="#ctx0" brushRef="#br0" timeOffset="28202.6131">7168 16649 148,'-1'4'4,"1"4"0,-1 1 0,1 8 0,1 0-1,1 7 0,0 2 0,2 4-2,1 1 0,0 1 0,0-1-1,3-2-2,-2-2 0,-1-3-3,1-4 0,-1-3 0,-2-6 0,-1-3 2,0-3 0,0-5 2,0-3 1,1-2 3,-1-4 1,1-6 1,-1 1 0,-1-3 0,1-2 0,1 1 1,0 0-1,1 3 0,1 3-1,-1 3 0,1 1-1,1 5 0,-1 3-1,5 2-1,-2 7 1,1 1-1,0 1 0,5 5-1,-4 0 0,2 0-2,-1-1-4,0 0-5,1-3-8,-2-1-14,1-1-13,0-3-46,6-10 92,-2-2 0,-2-1 0</inkml:trace>
  <inkml:trace contextRef="#ctx0" brushRef="#br0" timeOffset="28583.6349">7470 16961 114,'6'0'12,"-2"-3"1,2 1 0,-1-4 1,0-1-4,-1-2-2,-1-3-2,-2 0-2,-1 0 0,-2 0-1,0 3 0,-2 0-1,1 2 1,-3 2-1,-1 3 1,2 2-1,-2 8 0,1 2-1,3 4 0,1 3 0,3 2 0,2 0-1,1 1-1,3-3-4,1 0-5,1-3-11,0-4-17,5-3-14,-2-4-43,10-16 95,-2 1 0,-4-5 0</inkml:trace>
  <inkml:trace contextRef="#ctx0" brushRef="#br0" timeOffset="28784.6464">7333 16718 89,'9'-4'-38,"6"-3"-13,32-10 51,-2 1 0</inkml:trace>
  <inkml:trace contextRef="#ctx0" brushRef="#br0" timeOffset="29189.6695">8208 16784 181,'-7'-3'10,"-2"-1"1,2 0 0,-2-1 0,1 2-3,-4 0-2,1 6-3,1 1-2,1 6 0,-1 2-2,1 5-1,2 4 0,2 2 0,1 0-1,4 0 0,1 0-1,5-3 1,3-5-2,1-3-4,3-5-7,5-4-10,0-5-12,4-4-13,0-6-27,12-26 78,-6 1 0</inkml:trace>
  <inkml:trace contextRef="#ctx0" brushRef="#br0" timeOffset="29456.6848">8114 16401 210,'2'-1'10,"0"1"0,-1 0 1,1 0-1,1 1-3,-1 2-2,1 4-3,0 4-1,2 5 0,-1 6-1,1 4 1,1 4-2,1 6-2,3 5-4,-2 2-11,4 0-18,0 2-20,2-4-91,16 14 147,-4-9 0,-2-10 0</inkml:trace>
  <inkml:trace contextRef="#ctx0" brushRef="#br0" timeOffset="29952.7132">8500 16736 180,'-4'0'10,"0"-3"0,-4 3 0,1 0 0,-3 3-3,2 3-4,-2 2-3,4 4-1,-2 2-2,2 3 1,2 1-2,2-1 0,1 1-2,2-2 0,1-4 1,2 0 0,4-7 0,2-3 1,2-5 1,3-1 3,-2-8 3,2-3 2,-1 0 2,-2-2 1,1 1 1,-2 2-1,-4 4 0,2 2-1,-3 1-1,-2 7-2,0 4-2,1 1-1,-1 8-1,1 1-2,0 1-4,1 2-7,-1-3-11,3 1-18,2-3-13,1-4-53,12-14 108,-2-3 0,-3-4 0</inkml:trace>
  <inkml:trace contextRef="#ctx0" brushRef="#br0" timeOffset="30252.7303">8611 16240 151,'0'0'10,"2"1"-1,-1 4 2,4 1-1,0 6-3,1 3-3,-2 4-1,3 3-1,0 5-2,3 3-2,-1 5-2,2 2-6,1 3-9,0 1-17,0 1-14,0-2-36,12 18 86,-4-10 0</inkml:trace>
  <inkml:trace contextRef="#ctx0" brushRef="#br0" timeOffset="30701.756">8945 16668 180,'-1'-5'11,"-1"3"-1,-2-3 0,1 2 0,-3 0-3,0 1-3,-2 5-2,2 4-3,-1 1-2,-1 5 0,1 3 0,4 0-1,1-1 1,2 0 0,1-4 0,1-1 2,4-1 1,3-4 1,-2-4 1,4-1 1,0-4 2,-1-1 0,-4-1 1,4 1 0,-2 0-1,0 1 0,-2 3 0,2 1-2,0 1-3,-1 3-4,-2 1-5,3 3-10,1-2-17,-2 2-20,-1-5-76,4-6 132,-1-4 0,-3-3 0</inkml:trace>
  <inkml:trace contextRef="#ctx0" brushRef="#br0" timeOffset="30913.7682">8775 16499 106,'14'-2'-30,"6"-1"-10,28-9 4,-2 1 36</inkml:trace>
  <inkml:trace contextRef="#ctx0" brushRef="#br0" timeOffset="37564.1485">9514 15408 79,'0'-2'2,"0"0"1,0 0 0,0-2 0,0 1-1,0-1 0,1-1-2,0 1 1,1-2-1,-1-1 0,2-3 0,-1 3-1,1-4 1,1 4 0,3-1 0,-2 2 1,3-2 0,-2 4 0,3 1 0,-3 1 0,0 0 0,1 1 0,3-1 0,-5 2 0,3-2 0,-1 2 1,1 0 0,-1 2 0,1-1 1,-2 1-1,2 0 2,-4 0 0,3 2 0,-3 1 1,0 4 1,-1-3 2,1 5-1,-1-1 1,-1 2-1,1-3-2,-2 3 0,-1-4 0,1 1-2,-1-2-1,0 2 0,0-3 1,1 1 0,-1-2 1,-1 2 0,1 0 1,0 0-1,-1-1 0,0 3 0,-2-4-1,1 4-1,-1-1 0,1 2 0,0-2-1,0 1-1,0 0 1,2-1-1,-2 1 1,1-3-1,-1 4 0,1-4 1,0 3-1,-1-3 0,-1 3 0,3-4 1,-3 6-1,0-6 0,2 3 0,-2-1 1,1 2-1,0 0 0,-1 0 0,0 0 0,2 2 0,-1-2 0,1 1 0,1-1 0,-1 1 0,0 2 0,0-1 0,0 0 0,-1 1-1,2 0 1,-1 0 0,0 1 0,0-2 0,-1 2-1,1-3 1,0 1 0,0 0-1,0 0 1,0 0 0,0-1-1,0 1 2,1 1-1,0 2 1,0-2-1,1 3 1,1-1-1,0 0 0,2 1 1,-1-3-2,2 2 0,-1-3 1,2 0-1,1 0 1,1-2-1,1 1 1,0-2 0,2 0 0,-1-1 0,0-1 1,2-1-1,-3-2 1,3-1-1,-4 0 1,1 0 1,-4-2-1,1-2 1,-1 1 0,0 0 0,-4 0 0,1 1-1,-2 0-1,0 0 0,-2-1 0,0 0-1,-4 2 0,2 0 0,-1 1 0,1 2 0,-2 3 1,1 1-1,-1 1 0,2 3 0,0 2 0,2-1 1,-1 0-1,3 4 0,2-2 1,-1 0-1,2 1 1,-1-1 0,0 2 0,2-3 0,0 1 0,-1 0-1,1 2 1,0 0 0,1-2 0,-1 2 0,1-1-1,2 1 1,-3 1 0,2-2 0,-1 1-1,0 0 0,-1 0 1,2 2-1,-2 0 0,0 2 0,-2 0-1,1 0 1,0-2 0,-2 2 1,0-3-1,-1-1 0,-2-2 1,0-1 0,-2-1 1,0 0-1,-1-2 1,-3 1 1,1 0-1,-2-2 1,-1 1 0,0-1 0,0 1 0,-2-2 0,1 0 0,0 1 0,-2-1-1,2 0 1,0-2 0,-2 1-1,2-2 1,-1 0 0,0-3-1,1 0 0,-1-2-2,-1-1-6,0-1-19,1 0-30,-1-3 0,0-3-51,-11-27 107,4 2 0,0-6 0</inkml:trace>
  <inkml:trace contextRef="#ctx0" brushRef="#br0" timeOffset="38919.226">10089 15797 125,'-3'-2'6,"0"2"1,-3-3-1,3 2 0,1 0-3,-1 1-2,1-3 0,2 3 0,0 0-1,0 0 1,0 0 0,1 0 1,0 0 1,2 0-1,1 3 1,2-2-1,1 0 0,-2 2 0,5 1 0,-4-2-1,3 1 1,-3-1-1,-1 1 1,-1 0 1,1 1-1,-2-1 1,0-1 0,0 2-1,-1-2 1,2 2-1,0-1 0,-2 0 0,1 0-1,2 2 0,0-2 0,0 1 0,1 2-1,-2-2 1,3 1-1,-3-2 0,3 2 0,-3-1 0,4-1 1,-6 0-1,6 3 0,-3-6 0,0 5 0,-1-3 1,0 1-1,0-2 1,-1 1 0,-2-1 0,1 0 1,2-1 1,-1 0-1,-1 0 1,0 0-1,1-1 1,-2-1-1,2-2-1,0 0 1,2-3-1,-2 4 1,1-3 0,0 3 1,2-4-1,-2 0 1,2 0 0,-1 2 1,4-5-2,-2 1 1,2-3-1,-1 1 1,3-2-1,-2 0 0,2-1 0,0-1 0,0-3 0,0 0 0,2-1 0,0-1-1,1-2 0,-1 0-1,3 0 1,-1-2-1,1 2 1,1-1-1,0 1 1,-2 2-1,0-2 1,-1 2-1,-1 2 1,0-1-2,-1 1 1,-2 0 0,-1 2 0,-1-2-1,0 3 1,-2 1 0,-2 3-1,0 0 2,-1 4-1,-1 1 0,-1 3 0,1 0 0,-2 3 0,0 0 0,0 0 0,0 0-1,0 0 0,0 0-2,0 0-12,1 0-35,2 1-9,1-1-95,11-24 154,-1 1 0,-3-6 0</inkml:trace>
  <inkml:trace contextRef="#ctx0" brushRef="#br0" timeOffset="73686.2146">10511 16099 175,'0'0'8,"0"0"0,0 0 1,0 0 0,1-2-3,1 0-1,1-2-1,1-2 0,1-2-1,-2 1 0,5-5 0,-1-2-1,2-1 0,1-2 1,4-2-1,0-2 1,3 1-1,3-2 1,2 1 1,3 3 0,2-1 1,3 1 1,0 2-1,0 2 0,0 0-1,1 1 1,-1 0-2,0 2-1,-1 0 0,0 2 0,1 0-1,0-1 0,0 2 0,1-1 0,0 1 0,-1 1 1,1 0-1,-1-1 0,2 1 0,-1 0 0,1 0 0,0 2 0,-2 0 0,0 1-1,-4 1 1,-1-1-1,-5 3 0,-1-1 0,-6 2-2,-2 0-3,-3 0-7,-1 0-13,-4 2-24,-1-2-15,2 1-95,-8-9 159,1 0 0,0-1 0</inkml:trace>
  <inkml:trace contextRef="#ctx0" brushRef="#br0" timeOffset="74138.2405">11355 15492 78,'7'6'13,"2"0"-2,2 1 0,2 1-1,1-1-2,0-1-1,-2 0-1,0 1-2,-1-1 0,-2 0-1,0-1 0,-1 2 1,-1 0 1,-3 0 1,2 1 1,-3 5 0,-3-1-1,-3 3-1,-1 1-3,-2 0-11,-3 2-32,0 1-8,-2 0-52,-4 8 101,1-5 0,4-3 0</inkml:trace>
  <inkml:trace contextRef="#ctx0" brushRef="#br0" timeOffset="74945.2866">11826 15296 118,'5'7'9,"0"-1"1,4 5 0,-2 1 0,2 1-2,-2 2-2,4 2 0,-3 1-1,1 2-2,4 1 0,-1 0-1,2 0 0,2 0-1,0-1 0,0 1-1,0-3 0,-2 1 0,0-2 0,-4-3 0,-1-4 1,-1 0 0,-4-4 1,-1 0 1,-2-5 0,1 0 2,-1-6 1,0-2 1,0-3 0,1-5 1,-1-2-1,0-4 1,1-3-1,-1 0-1,2-5-2,-1 0-1,0 0 0,3-1-3,-1 2 1,1 3-2,0 1-2,1 4-7,0 2-12,0 5-22,1 2-15,0 5-78,7 11 137,-2 2 0,-1 0 0</inkml:trace>
  <inkml:trace contextRef="#ctx0" brushRef="#br0" timeOffset="75314.3077">12316 15453 190,'0'0'9,"0"2"1,0 0 0,0 3 1,1 3-5,0 4-2,-1 0 0,4 4 0,1 1-3,-1 1-1,1-1-5,-1 1-6,2-2-10,0-3-14,-3-2-20,1-3-67,3-16 122,-1 0 0,-4-5 0</inkml:trace>
  <inkml:trace contextRef="#ctx0" brushRef="#br0" timeOffset="75966.345">12569 15395 244,'1'-2'8,"2"-1"0,-2-3 0,-1 5 0,-1-4-4,0 1-1,-4 3-2,0-1 0,-2 6-1,1 1 0,-3 5-2,4 0 1,-2 3-1,3 0 0,2 2 0,2-2 0,2-1 1,2 0 0,3 0 0,2-1 1,1-3 0,2 2 0,1-3 0,0 0 0,2 0-1,-3-2 1,-3 1 1,1-1-1,-4 0 1,-3 0 0,-2-1 0,-3 1 0,-4-3 0,-2 3-2,-2-5-3,-2 2-3,-1-2-7,-2 0-7,3-2-15,1 0-22,1-1-77,5-4 135,1-2 0,4 2 0</inkml:trace>
  <inkml:trace contextRef="#ctx0" brushRef="#br0" timeOffset="76483.3746">12810 15398 164,'0'2'6,"0"0"1,0 2-1,3 2 1,0 4-3,-1 0-1,2 2-2,-1-1 0,1 0-1,-1 2 0,2-2-1,-2-2 0,4-1 1,-3-2 0,3-3 1,0 0 0,3-3 2,-2-3 0,2-3 2,-3-2 1,2-3 1,-2 0 1,-2-3 1,1 1 0,-3-2 1,2 2 1,-3 0-2,-1 4-1,0-1-2,-1 4-1,0 2-2,0 1 0,2 3-3,0 2-1,1 3-3,2 3-4,0 3-11,1 2-16,2 1-26,-1-1 0,1 0-54,10 3 115,-1-5 0,-1-2 0</inkml:trace>
  <inkml:trace contextRef="#ctx0" brushRef="#br0" timeOffset="76969.4024">13171 15291 226,'0'0'11,"2"3"0,-1-1 0,-2 4 1,-3 0-5,-3 0-3,1 3-3,-3 2-1,1 2-1,0 2-2,2 1 0,2 1-2,0-1-1,3 0-1,2-2 0,0-2 0,3-3 2,3-1 0,1-2 2,3-4 1,1 0 2,4-5 1,-2-1 2,4-4 1,-2-2 0,1 0 1,-3-1 1,0-1-1,-3-1 0,-4 2-1,-3-3-1,-3 1-1,-1 4-1,-1-3-1,-1 4-2,-1 0 0,2 3 1,-2 2 0,3 6 0,0 2-1,0 6 1,3 5 0,1-1-1,-1 2-2,5-1-6,-2 1-5,-1-5-9,3-1-8,-3-2-16,4-5-7,-1-1-16,10-13 71,-5-4 0</inkml:trace>
  <inkml:trace contextRef="#ctx0" brushRef="#br0" timeOffset="77400.427">13398 14682 144,'-1'3'15,"1"3"2,0 7 0,-1 3 0,1 10-3,0 1-4,0 7-3,0 2-3,1 2-1,1 1-1,1 3-1,0-3 0,0 1-1,1-1 0,-1-3 0,1 2 0,0-5-1,-1 1-1,0-2-6,-1-1-9,0-1-14,0-2-18,-1-1-6,1-5-34,2-1 89,0-7 0</inkml:trace>
  <inkml:trace contextRef="#ctx0" brushRef="#br0" timeOffset="77661.442">13567 15262 205,'4'4'6,"-4"-1"0,1 2 1,0 3 0,0 1 1,1 7-4,0-3-4,0 4-7,0 0-13,1-2-16,-1-4-18,-1-3-72,3-13 126,-1-3 0,-2-5 0</inkml:trace>
  <inkml:trace contextRef="#ctx0" brushRef="#br0" timeOffset="78416.4852">13612 15188 193,'4'2'12,"2"-1"0,4 2 0,-1-2 0,3 1-5,-1 1-2,-1 1-3,2-1 0,-2 3-3,-2 0-1,-1 3 0,-4 0 0,0 2 0,-3 0 0,-3 4 1,-1-2 1,-2 3 0,1 1 1,-2-3 0,1 3 0,3-2 0,0 2-1,3-5 1,2 2 0,1-3 0,1 1 0,3-3 0,1 1-1,-2 0 1,2-1-1,0 2 0,-2-1 0,-1 3-1,-1-1 0,-3 1 0,-1 1 0,-1 0 1,-2-1-1,-3 1 1,0-2 0,-3 0 0,0 0 1,-2-4 0,-1 0 0,-1-2 0,0-1-2,0-2-4,0-3-8,0-3-13,3-2-18,-1-3-12,4-3-53,4-26 109,1 2 0,3-3 0</inkml:trace>
  <inkml:trace contextRef="#ctx0" brushRef="#br0" timeOffset="78910.5134">13897 15245 156,'3'2'13,"2"-2"1,0 1 1,3-4 1,-2 3-4,1-6-1,1 0-3,-2-2-2,0-1 0,-2 0-2,-1 1 0,-3 0-1,-1 0 0,-1 1 0,-1-1-1,0 3 0,-3 0-1,3 4 0,-5-1-1,3 2 0,-3 3-1,-1 3 0,-2 0 0,0 4 1,-2 1-1,0 0 1,3 3-1,-1-2 1,3 2-1,2 0 2,2 2 0,3 0-1,3 1 2,3 1 0,0 0 1,6-1 0,1-1 1,2 0 0,2-5-1,-1-1-1,1-4-7,-1 1-29,1-6-26,-2-2-2,0-4-76,3-27 138,-3-1 0,-4-4 0</inkml:trace>
  <inkml:trace contextRef="#ctx0" brushRef="#br0" timeOffset="89389.1128">12106 15876 96,'0'1'2,"0"2"0,0-1 0,0 1 0,0 0-1,0-3-1,0 0-1,1 0 1,1 0 2,0 0 0,3 0 1,-3 0 1,1 0 1,1-2 0,1 1-1,0-1 1,-1 1 0,5-2-2,-1 1-1,2-1 0,1-1-2,2 0 1,-1 0 0,2 0 0,0 0 0,2 0 1,1-1 0,1 1 0,0 0 0,0 0 0,2 0 0,1 0-1,-1 0 0,3-1 0,0 2-1,-1 0 1,4 0-1,1 0 1,0 1-1,2-1 0,3 1 1,0 0-1,0-1 1,2 2-1,0 0 1,2-2-1,-2 0 1,0 2-1,0-3 1,0 0 0,1-1 0,-1 0 2,3-2 1,-3 1 0,2-1 2,1-1 0,0 0 0,2 2 1,0-2-1,1 0-1,-1 1-2,1 0 0,-2 1 0,0-1-2,1 1 0,-1 1 0,-1-2 0,1 1-1,0 1 1,1-1-1,0 1 1,2-2-1,-2 1 1,2-1-1,1 2 1,0-1-1,-2 1 2,2-1 0,-3 2 1,-2-2 0,-2 2 1,-2 2 0,-4-1 1,-3 1-1,-3 0 0,-4 2-1,-7 0-1,0 1-1,-5-1-7,-2 1-10,-3-1-26,1 0-16,-3 0-95,-2-8 153,-1-2 0,2 1 0</inkml:trace>
  <inkml:trace contextRef="#ctx0" brushRef="#br0" timeOffset="90851.1964">10570 16087 82,'0'0'3,"0"0"1,-3 0 1,0 0 1,2 0 0,-1 0 1,0 0-1,2 0 0,0 0 0,-1 0-2,1 3-1,0 1-1,-1 1 0,1 1-1,-1 2-1,1 2 0,0 0 0,1 2 0,0 1-1,1 1 1,-1 1 0,2 2 0,2-1-1,0 4 1,0-3 0,0 2 0,2-1-1,2 0 1,-2-1 0,2-1 0,0 0 1,3-2-1,-1 1 0,2-1 0,1 1 0,3 2 1,2-3-1,0 4-1,1 1 1,-1 2 0,2 3 0,-1-1 0,-2 3 0,1-2 0,0 0 0,-2 0 1,5-2 0,-2-1 0,2-1 0,0-3 1,2-1 0,1 0 1,-1-2 0,4 1 0,-2-1 0,2-3 1,-2-1 1,3-2 1,-3 0 0,3-1 0,-2-3 1,3 1 0,-1-2-1,1-1 0,1 1 0,-1-1-2,0 0-1,-2 1 0,0 0 0,-2 1 0,0-1 0,-4 0 1,-1 0 0,0 0 0,0 0 0,-3-2 0,-1 1 0,-1 0-1,-1-1 0,-1 0-2,-2-1 1,-4 0-2,1-1-2,-2 0-8,-3 1-15,1-3-26,0 0-7,-3-2-68,7-15 126,0 2 0,-3 1 0</inkml:trace>
  <inkml:trace contextRef="#ctx0" brushRef="#br0" timeOffset="91398.2277">11748 16709 130,'0'2'8,"0"-1"1,0 3 0,2-1 0,0 3-2,-1-2-3,3 3-1,0-2-1,1 2-1,1-1 0,0 0-1,3 1 1,-3 0 0,2 0 0,-3-1 0,4 4 0,-2-2 1,-1 3 1,-1-2 1,0 3 1,-2-2 1,-2 2 2,-1 0 1,-1 0 0,-4 3 2,1-1-2,-2 1 0,1-1-1,-2 3-1,-2-2-2,0-1-3,0 3-8,0-2-30,1-1-23,1-2-125,-1-10 184,1-4 0,2-7 0</inkml:trace>
  <inkml:trace contextRef="#ctx0" brushRef="#br0" timeOffset="93452.3452">12268 16762 81,'-1'3'13,"0"-1"1,-2 3 0,2 2 0,-1 1-3,0 1-2,0 3-4,0 0-1,1 0-2,0 0 0,1 0-1,1 1 1,0 1-1,2-3-1,1-2 1,2 0 0,-1-1 0,1 1-1,3-4 0,2 1 0,-2-2 0,2-1-1,0-2 1,0-1-1,1-1 1,-2-2 0,0-2 1,-1-2 0,1-1 0,-2-1 0,-1-2 0,-3 1 1,1-1-1,-1-2 0,-2 2 0,0 4 1,-1-2-1,0 3 0,-1 1-1,0 1 1,1 2-1,-1 2 0,0 0 1,0 0 0,0 3-1,1 3 1,0 3 0,2 3-1,1 3-1,-1 0-6,2-1-9,0 1-12,-1-3-17,2-2-51,5-2 96,2-3 0,-4-2 0</inkml:trace>
  <inkml:trace contextRef="#ctx0" brushRef="#br0" timeOffset="93950.3736">12549 16856 92,'0'6'6,"0"1"1,0 4 1,2 0 0,0 1-1,0 0 0,0-3-1,2 3-1,-2-5 0,0-2 1,-1 0 0,2 0 1,-3-2-1,1-3-1,-1 3 0,0-6 0,0 0-1,-1-1-1,1-4-1,-2-1-1,2 1 0,2-4 1,-1 2-1,2-2 0,-1 0 0,3 2-1,2 1 1,1-1 0,4 4 0,-1 0-1,1 4 1,1-1 0,-1 3 0,-2 0 1,0 5-1,-3 2 1,0 1-1,1 4-1,-3 2-2,0-2-7,0 0-14,-2-1-26,1 0-3,-1-3-32,5-5 84,-1-2 0</inkml:trace>
  <inkml:trace contextRef="#ctx0" brushRef="#br0" timeOffset="94472.4035">12934 16779 161,'-4'0'10,"-1"0"1,-2 0 1,-3 2 1,0 1-3,-3 4-4,2 0 0,-1 3-2,-1 2 0,2 3-2,1 1 0,2 1-3,1 1 1,4-3-1,2 2 0,2-4-1,5 0 0,1-4-1,2-1-3,3-6-4,0-4-4,1-1-10,2-5-14,-1-3-15,1-6-33,8-31 86,-5 3 0</inkml:trace>
  <inkml:trace contextRef="#ctx0" brushRef="#br0" timeOffset="94748.4193">12885 16454 99,'0'3'9,"0"5"1,1 0 2,-1 5-1,2 3 0,1 5-2,0 2-2,2 2-1,0 2-2,1 1-5,0 0-11,-1-2-17,3 0-18,1-3-42,1 8 89,-2-7 0,1-3 0</inkml:trace>
  <inkml:trace contextRef="#ctx0" brushRef="#br0" timeOffset="95401.4566">12269 16912 116,'9'-2'10,"4"-1"2,7-2 2,2 0-1,3-2-1,6-2-2,1-2-3,3 0-1,3 0-2,2 0-2,0-2 0,2 3-1,-1 0 0,-2 0 0,-3 3-1,-5 1 1,-2 1 0,-7 1-2,-4 1-4,-3-1-15,-3 4-29,-4-3-2,2 3-36,-4-15 87,-3 1 0</inkml:trace>
  <inkml:trace contextRef="#ctx0" brushRef="#br0" timeOffset="95870.4835">13162 16508 146,'-2'0'11,"0"0"2,1-2-1,-1 4 1,2 5-5,0 1-3,0 6-1,1 3-2,1 3-1,1 3 0,0 2-1,0 1 1,0 2 0,0 0 0,0 1 0,-1-2 0,1-1 0,1-1-1,-1-1 1,1-2-1,-1 1 1,2-4-1,2 0 0,-2-3-1,5-2 0,-2-1-1,4-4-2,-2-4-3,2-1-4,-1-1-4,-1-5-6,0-1-8,0-2-14,-3-2-47,1-15 90,-4 1 0</inkml:trace>
  <inkml:trace contextRef="#ctx0" brushRef="#br0" timeOffset="96136.4987">13085 16784 167,'7'-3'11,"2"1"1,3-3 0,1 0-1,2-2-4,2 0-6,1-1-9,1-1-14,1-1-16,2 0-15,-1-2-47,13-4 100,-5-1 0,-2 5 0</inkml:trace>
  <inkml:trace contextRef="#ctx0" brushRef="#br0" timeOffset="96570.5235">13470 16730 147,'-1'3'5,"-1"2"1,-3 2-1,0 2 1,-1 2-3,-1 1-2,1 0-1,1 1 0,1 1-1,1 0-1,2 0-1,2-1-1,2 1 0,1-2 0,3-2-1,1-3 2,2 0 1,1-4 3,2-1 1,-2-4 4,3-1 3,-1-4 2,-2 1 3,0-2 1,-1-4 1,-3 0-1,-1-1 0,-2 1-2,-1-3-1,-3-1-3,-3 0-2,-1 0-2,-2 0-2,-1 3-4,-2 1-3,-2 2-4,1 3-9,-2 3-12,0 4-19,3 0-14,0 4-67,-4 8 129,3 0 0,1-1 0</inkml:trace>
  <inkml:trace contextRef="#ctx0" brushRef="#br0" timeOffset="97090.5532">13776 16683 135,'-7'4'5,"-1"2"1,0 0-1,-1 4-2,-1 2-4,4 0-5,1 2-3,0 1-2,3-3-2,3 3 1,1-4 0,0 0 2,5-2 1,1-3 5,0-2 2,4-2 3,0-2 3,0-5 2,2-2 3,0-2 5,1-3 2,-1-1 3,0-2 1,-2-1 1,-2-1-1,-2 1-2,-4-2-3,-6 4-4,-4-3-2,-5 2-6,-3 1-3,-2 1-6,-1 4-6,-2 2-12,0 4-16,2 3-17,0 3-55,0 9 112,1 0 0,5-3 0</inkml:trace>
  <inkml:trace contextRef="#ctx0" brushRef="#br0" timeOffset="97642.5848">13769 16069 160,'2'0'7,"0"0"1,2 3 1,-3-2 1,2 6-2,1 3-2,0 2 1,-2 2-1,1 8-2,0-1 0,2 2-1,2 3-1,1 1 0,3 0-1,0 1 0,3-2 0,0-1 0,0 3 0,-1-2 0,1 0-2,-2 1 1,-2 2 0,0 0 0,-3 2 1,0-2-2,-1 0 1,-2-3 0,3-1 1,-3-2-2,1-2-3,0-5-4,-1-2-9,0-1-12,1-2-18,-1-4-7,-1 2-28,4-4 82,-1-1 0</inkml:trace>
  <inkml:trace contextRef="#ctx0" brushRef="#br0" timeOffset="98231.6185">14205 16523 155,'0'0'11,"0"0"2,0 0-1,-2 0 1,0-1-4,-1-2-1,-1 0-3,-2 0-2,2 1 0,-1 2-2,0 0 1,-2 0-2,3 0 0,-3 5-2,1 2-3,-1 2-1,1 1 1,1 4-1,1 1 0,2 2-1,1-2 2,2 2 0,1-3 4,1 0-1,-1-4 1,4 1 0,-2-6 0,4 3 1,0-3-1,1 1 1,-2-2 0,3 1 0,-3-3 0,-1 3 0,0-2 0,3 1 0,-6 0 1,4 3 1,-4-1-1,1 1 1,-2-2 0,-1 5 0,-3-3 1,1 2 1,-3-1 0,0 0 1,-2 0 0,1-2-1,-5 1-7,2 0-20,-3-2-27,1-2-2,-2-3-36,-8-26 88,2-4 0</inkml:trace>
  <inkml:trace contextRef="#ctx0" brushRef="#br0" timeOffset="104247.9626">11951 15874 66,'-6'-4'8,"0"1"2,-4-2 1,2-1 1,0 1 0,-1-3-1,-1-2-1,1 1-2,1-3-3,-4-2-2,4-2 0,-3-1 0,0-2 0,-1-2 1,-1-2-1,-1-1 2,0-2-1,-2-1 1,2-2-1,-2-1-1,2 0 0,-2-2-2,4-2 0,-3 2 0,2 0-1,1-1 0,0 0 0,-1 0-1,1 1 1,1-1 0,-1 3 0,3 2 0,2 2 0,0 2 0,1 3-1,3 3 1,2 0-1,1 3 0,2 3 0,4-1 0,1 4 0,4 1 0,4-1 1,2 2-1,5-1 1,2 3 0,4-2 0,2 0 0,2 1 0,3-3 1,1 2 0,6-3 1,2-1-1,1 0 0,5 0 0,1-1 0,2-1 0,4 1-1,1-4-1,0 2 0,5 1 1,0-2-1,5 2 1,0-2 0,1-1 0,0 1 0,3-2 1,-1 1-1,-2-1 1,0 0-1,-1 2 0,0 1 0,0-1 0,1 4 0,-1-2 0,0 4 1,-3-1-1,-1 0 0,-5 2 0,-3 0 1,-3 0-1,-5 4 1,-4 0-1,-3 3 0,-4-1 0,-3 4 1,-4 1-1,-6 3 0,-2 1 0,-4 3 1,-4 2-1,0 2 0,-4 2 0,0 5 0,2 1-1,-2 2 1,1 5 0,1-3 0,0 5-1,2-1 1,-2 1 0,1 1 0,0 0 0,1-2 0,0 2 0,-1 0-2,1 0 0,0 0-1,0-2 0,-1 1 0,0-2 0,2 0 0,-3-2 1,0 0 2,-2 0 0,-2-1 1,-2 1 1,-3 2-1,-6 1-1,-5-1-5,-6 3-16,-7 3-26,-6-1 0,-8-1-17,-43 10 64,8-6 0</inkml:trace>
  <inkml:trace contextRef="#ctx0" brushRef="#br0" timeOffset="105379.0273">14356 14899 71,'2'0'0,"1"0"0,-1 0-1,-1 0 0,1 1 1,-2-1 0,1-1 1,2 1 0,1-2 1,0 2 0,2-3 1,4-3 1,1 1 0,5-3 2,4-2 2,5-1 3,4-2 2,5-3 3,4-1 1,6-4-1,1-2 0,6-2-2,0-2-3,4-1-2,0 1-3,4-1-3,-1 0-1,2 4-1,-2 1-1,-2 2-2,-3 2-5,-5 0-11,-5 4-22,-6 1-14,-8 5-60,-8-4 114,-5 3 0,-9 1 0</inkml:trace>
  <inkml:trace contextRef="#ctx0" brushRef="#br0" timeOffset="130625.4713">15601 11905 99,'-2'-1'5,"0"1"1,0-1-1,0-1 1,-1 5-3,4 4-2,-1 4-1,2 5-1,0 7 2,3 5-1,0 8 1,3 7 1,0 8 0,1 7 0,3 5 1,3 7 1,3 5 0,1 2 0,4 4 0,4 3 0,1 3 0,4 3-1,0 4-1,-1 2 0,1 3 0,-2 2 0,-3 0 2,-1-1 2,-3-2 0,-5-3 1,1-6-1,-3-2 0,-1-7-1,-3-5-1,1-5-4,-2-7-9,-2-5-15,1-7-27,-5-7 0,2-8-28,-5-19 79,-3-12 0</inkml:trace>
  <inkml:trace contextRef="#ctx0" brushRef="#br0" timeOffset="131663.5307">15778 11800 46,'16'-8'2,"0"1"0,0-1-1,-3 2 0,-1 0 2,-4 3 0,-3 3 0,-1 3 0,0 3 1,0 3-1,0 3 1,-1 4 0,3 2 0,-1 3 0,1 1 0,2 3 1,-1 2 0,2 0 0,1 3 0,3-1-1,0 3-1,3 3-1,-1 3 0,3 4-1,1 5 0,1 4 0,1 5-1,1 4 0,-1 4 1,0 3 0,0 1 0,-2 4 2,2 3 1,-5 0 1,1 0 3,-1 0 0,-2 0 1,-2-5 0,2 0 0,-1-4 0,1-3-3,0-2 0,1-4 0,0-1 0,2-3-1,0-1 0,0-5-1,-1-1 0,-2-3 1,0-3-1,-1-2-1,-2-4-1,-3-1 0,2-3-1,-3-1 1,-2-2 0,0-1 0,-2-4-1,-1 1 0,-3-2 1,-2 0-1,-3-1 1,-2-1-1,-4 0-1,-1-2-2,-4-1 0,-2-3-4,-4-2-8,-2-3-13,-2-3-20,2-5-9,-3-4-55,-10-32 111,5 0 0,5-3 0</inkml:trace>
  <inkml:trace contextRef="#ctx0" brushRef="#br0" timeOffset="132369.5711">16388 12945 62,'15'-8'7,"1"-4"0,0 2 0,2-3 0,1 0 0,1-2 0,0 0-2,2 0-1,-1 0 0,2 0-2,-1 2 0,-1 3 0,-1 3-1,-4 0 0,-1 3 1,-6 3 0,0 2 0,-1 3 2,-5 3-1,-1 5 0,1 5 0,-3 3-1,0 3 0,0 7 1,3 1 0,-1 5 0,1 1 0,0 2 0,3 4 0,2 0 1,-1 1-1,3-1-1,1 3 1,0 1-1,1-1-1,0 0 1,0 2-1,-2-2 0,0-2 0,-1 0 1,-1-1-1,-5-5 2,3 1 0,-4-5 3,-2-2 0,0-3 0,-2-2 1,-1-2 0,-1-3 0,-1-2-2,0-2-2,-2-2-4,1-2-6,-3-4-8,1 0-15,1-5-15,-1 2-10,0-4-34,-3-11 89,2-2 0</inkml:trace>
  <inkml:trace contextRef="#ctx0" brushRef="#br0" timeOffset="133324.6257">16826 12770 116,'-9'-53'16,"1"0"-4,-1-6-2,-1-1-4,-2-3-1,0-2-2,0-1-1,-1-2 0,1 1 0,-3 0-1,1 3 1,-1 1 0,1 5-1,-2 3 1,5 4 0,-3 7-1,3 1 2,1 5-1,1 4 0,2 4-1,3 3-1,0 6 1,3 1-2,1 5 1,1 4-1,4 3 0,3 3 1,2 4 1,4 0 0,2 5 2,1 0 1,7 0 1,-1-1-1,5-3 2,0 0-1,4-3 0,-1-2 0,1-2-1,2-2-1,1-2 0,0-1-1,-1-4-1,1 1 0,-3 0-1,-3-2 1,0 2-1,-5 1-1,-2 0 1,-4 3-1,-3 3-1,-4 2 1,-1 5 0,-2 3 0,-2 5 0,-1 6 1,0 6-1,0 7 0,-3 8 1,-1 4 0,2 9 0,0 4 0,1 6 0,1 4-1,-1 5 2,5 0-1,-2 3 1,3 4-1,0 2 0,2 1 0,-1 6 0,1 1 0,3 2 0,-1 2 0,1-1 1,0 0-1,0 1 1,2-3 1,-2-3 0,0-4 0,0-4 1,0-6 0,-2-5 1,2-6-1,-3-4 1,-1-5 1,1-4-1,-3-5 0,-1-2 0,-2-3 0,0-5-1,-2-2 0,-2-4-1,0-1-5,-2-5-4,0-2-13,-1-4-23,1 0-17,0-5-97,-6-6 157,-1-3 0,1-3 0</inkml:trace>
  <inkml:trace contextRef="#ctx0" brushRef="#br0" timeOffset="134004.6646">17545 13237 64,'-2'-17'5,"0"-6"-1,-1-1-2,-1-4-1,-2-4 1,-1-4 1,-2-3 1,-1-5 2,1-1 2,-2-2 0,2 0 1,2 3 0,3 4-1,1 5 0,3 3-2,5 8-1,0 5-2,4 5-1,2 4 0,2 4-1,2 2 0,0 3 0,2 1-1,3 1 1,3 0 0,-2 0 0,2-1 2,-1 0 0,1-2 1,-4 0 0,-1-1 1,-3-1-1,-4 1 0,-1-3-1,-4 2-2,0 3 0,-2-2-2,2 1 1,-5 4-1,1 2 1,0 4 0,-2 6 2,0 6 2,1 4 1,2 5 2,2 7 0,0 5 1,4 5 0,1 5 0,5 0-2,0 4-1,1-2-2,2-2-1,0 0-1,-4-3-1,2-5-3,-3-3-7,-4-2-14,-2-4-27,-3-2-6,-3-5-59,-10-3 116,1-6 0,-3-10 0</inkml:trace>
  <inkml:trace contextRef="#ctx0" brushRef="#br0" timeOffset="135101.7274">17800 12211 109,'-6'-31'6,"-4"-8"-1,-2-12 2,-3-11 1,-2-8-1,1-6-1,-3-6-1,0-3-1,0 0-2,1 2-1,1-2-1,4 2 0,-1 0-2,3 5 1,3 2 0,1 3 1,3 5 0,2 7 0,0 4 0,2 8 0,1 5 1,0 6 1,1 8 0,2 6-1,-1 3 1,0 6-1,0 3 1,1 5 0,1 2 0,0 2 0,5 1 1,1 3 0,2 1 0,0 0 1,7 0 0,-2 1 0,4-3 0,2 0-1,0-1 1,4-3-1,1-1-1,2-2-1,0 0 1,0-1-1,0 1-1,-3 0 1,-1-2-1,-4 3 1,-1 1-1,-4 0 0,-3 3-1,0 2 1,-1 2-1,-4 6 1,0 1-1,0 6 1,-2 4 0,0 5 0,1 6 0,-2 6 1,1 6 1,0 8 0,4 5 1,-1 7 0,4 5 0,1 6 1,2 4-2,-2 5 2,3 1-2,-3 6 2,1 0-1,-2 1 1,0 2-1,-2 0 0,2 0 1,-2-3-2,2-1 0,-1-6-1,1-3 0,0-7-1,0-5 0,1-5 0,-2-6 0,2-4-1,0-7 1,-2-4-2,-1-4 0,-2-4 0,1-1 0,-2-1 0,-2-2-1,-1 0 1,-2 0 1,0 0-1,-2 0 2,-1 0-1,-1-2 1,-1-1-1,-1-1 1,-1-3 0,2-1 0,-1-4 0,0-2 0,1-1 0,0 1 1,1-3 1,0-1 0,1-1 1,-1 0 0,1-2 1,0-1 0,0-2 0,1 3-1,0-4 0,0 3 0,-1-2-4,0 2-11,-1-3-40,1 3-7,-2-2-94,-9 15 153,-1-3 0,-3 0 0</inkml:trace>
  <inkml:trace contextRef="#ctx0" brushRef="#br0" timeOffset="135840.7696">16097 14482 65,'2'-2'2,"4"-2"1,2-1 0,8-1 2,-2-2-1,10-3 1,0-1 0,7-4 1,4-1 2,6-2 0,8-4 0,7-3 0,5-3 0,8 0 2,8-7 0,6-1 0,7-4 0,8-3-1,3-2 1,6-2 0,7 0 0,5-3-2,4 0-1,4 0-1,1 1-2,2-1-2,-1 2 0,-1-1 0,-4 2-1,-3 1 0,-3 3 1,-7 3 1,-5 3-1,-6 2 2,-5 4-2,-9 3 1,-5 2-1,-6 2-2,-9 4-6,-7 4-17,-7 1-35,-8 4 0,-7 2-65,-9-7 123,-8 3 0,-12-1 0</inkml:trace>
  <inkml:trace contextRef="#ctx0" brushRef="#br0" timeOffset="138516.9227">16825 10682 59,'-13'-6'2,"0"-1"-1,-2 1 0,-1 1 0,-4 2 1,-3-2 0,0 2 0,-5 0 0,-3 1 0,-4 0 0,-3 2 1,-4 0-1,-3 3 0,-1-2 1,-4 2 0,-3 3 2,-1-1 1,-2 2 0,-1 2 1,-3 4-1,0 3 1,-2 3-1,-2 3-1,-1 7-2,-2 1 1,-1 6 0,2 5 1,-2 3 1,2 7 1,3 1 1,2 4 0,1 4 1,2 2-1,4 1-2,2 4 0,5 2-2,3 2 0,4 2-1,6 6 0,5 2-1,4 3-1,4 6 1,7 4-1,3 2 0,1 5 0,6 4-1,2 2 0,2 3 0,2 4 0,4 2-1,3 4 1,3 1 0,5 0 0,2 2 0,7 1 0,5-3 0,7-2 0,7-1-1,8-2 0,9-6-3,5 0-1,10-5-2,6-4-1,8-2-1,4-5 0,6-4 2,2-6-1,7-2 3,4-10 2,4-5 1,7-8 1,4-8 1,4-11 1,4-7 2,7-13 0,3-7 2,3-10 0,2-8 1,1-11 1,0-5 0,0-9 0,-1-9 1,-3-9-1,-5-8-1,-5-7 0,-3-10 0,-7-9-1,-6-9-1,-4-8-1,-5-9-1,-8-8-3,-3-9 1,-8-5-1,-5-6 1,-6-7-2,-9-4 1,-9-4 0,-7-3 1,-9-1 2,-10-2-1,-10-3 0,-10 0 0,-11 1 0,-11-2-1,-9 1 1,-12-1-2,-10 3 1,-10-1-1,-9 6 1,-11 1 0,-10 4 0,-10 6 0,-8 4 2,-12 5 1,-10 7 0,-13 10 1,-11 7 0,-16 10 0,-16 14-2,-18 15-3,-21 19-17,-23 21-40,-26 25 0,-32 29-81,-364 156 139,34 10 0,22 10 0</inkml:trace>
  <inkml:trace contextRef="#ctx0" brushRef="#br0" timeOffset="141931.118">16111 10638 62,'59'-41'0,"5"-3"-2,0 1-2,3-3-1,2 0-1,0 2 0,1 1 0,1 2 0,0 2 2</inkml:trace>
  <inkml:trace contextRef="#ctx0" brushRef="#br0" timeOffset="142560.154">18763 10669 63,'43'61'5,"1"1"-1,-2 0-2,0 2 1,1 2 0,-5 2 0,-2 2 1,-4 0 0,-3 3-1,-2 1 1,-3 2-1,-5 1 0,0 3-1,-2 0 0,-5 3-1,-3 1 0,0 1 0,-3 0 1,-4 1-1,0-1 0,-1 2 0,-2-2 0,-1 0 1,0 2-1,-3-2-2,-2 0 0,-1 0-1,-3 0 0,-3-3 1,-4 1-1,-5-1 0,-3 0 1,-6-1 2,-6 1 1,-5-2 1,-5 1 1,-5-2 1,-4-2 0,-4-2-2,-4 0 1,-4-5-1,-6 0 0,-3-3-1,-9-2 0,-4-1-1,-6-3 1,-10 0 0,-4-2 1,-6-3-1,-6-1 0,-3-3-4,-2-2-8,-1-2-16,2-3-18,2-3-31,-70 15 75,26-9 0</inkml:trace>
  <inkml:trace contextRef="#ctx0" brushRef="#br0" timeOffset="162165.2753">20841 10345 86,'-5'-3'5,"-3"-1"2,-4-3 0,0 4 1,-6 1 1,-1 2-2,-2 0-1,-1 0 0,-1 5-1,2 2-2,0 2 0,-1 1-2,2 5 0,-1 0 0,-1 6-1,1 3-1,-1 4 0,0 5 1,1 5-1,1 4 1,0 8-1,1 7 1,3 6 2,0 7-1,2 5 1,0 6 2,7 2 0,1 1 1,4 1-1,4-2 1,5-1-1,6 0 0,5-7 0,7 0 0,4-4-2,8-4 0,7-4 1,5-3 0,7-6-1,7-5 0,5-4 0,3-6 0,5-3 0,4-4 0,4-3 0,3-3 0,2-7 2,2-6 1,1-6 1,1-9 0,1-8 1,-1-11-1,1-6 1,-3-11-2,-3-5-1,-4-7-1,-3-5-1,-5-3 0,-8-6 0,-3-4 0,-9-2 0,-4-5-1,-7 0 1,-6-5-1,-4-2 2,-7 1-2,-7-1 1,-6-1 1,-7 1-1,-8 1 1,-9 1 0,-8 2 0,-8 0-1,-7 3 0,-5 2-1,-7 2 0,-5 3 0,-5 3 0,-5 2 0,-5 6 0,-2 3-1,-6 8 2,-2 4-2,-2 9 0,-2 5-2,2 9-6,-1 8-6,2 8-17,0 9-22,3 10-11,1 11-83,-45 48 147,15-3 0,9-1 0</inkml:trace>
  <inkml:trace contextRef="#ctx0" brushRef="#br0" timeOffset="163441.3483">21275 11237 95,'-2'0'3,"0"0"1,0 1 0,0-1 1,1 2 0,1 1 2,1-3 0,-1 3 2,1-1-1,-1-2 0,0 0-1,2-2 1,0-1-2,-1-2 1,2-1-3,-1 0 0,-2-1-2,0 0-1,0 4 0,-1-2-1,1 3 0,-1 3-1,0 1 0,1 3-1,1 3 1,1 0 1,1-2 0,0 5 0,1-6 0,3 2 1,-3-4 0,5 1 0,-3-3 1,2-1 0,-3-2-1,1-2 1,-3 1-1,1-4 0,-2 3 0,-1-5-1,-2 4-1,1-1 0,-3 4-2,1-4 1,1 5-1,0-2 1,-1 2 0,2 1 0,0 0 1,0 0 1,0 0 1,2-2-1,2-1 1,4-2 0,2-2-1,6-4 0,2-3 0,2-3 0,6-2 0,2-6 1,4-2 0,2-3 1,0-5 0,4-3 0,1-3 0,2-1 0,0-1-1,4-3 1,-1 2-2,3 0 1,-1 1-1,1 4 1,-2 1-1,-1 5 0,-2 2 0,-5 3-1,-3 4-5,-4 4-13,-3 3-18,-5 3-13,-3 4-43,-3 8 93,-2 2 0,-9 4 0</inkml:trace>
  <inkml:trace contextRef="#ctx0" brushRef="#br0" timeOffset="163942.377">21313 11258 78,'8'5'5,"4"4"1,8 1 2,5 4 2,6 1 1,3 4 0,5 1 1,1 2-1,3 2 0,0-2-1,0 0-1,-1 0-2,-1-4-2,0-1 0,-2-2-2,-2-2-1,-1-3-1,-1-2-2,-2-3-3,-3 1-3,-3-2-3,-5 0-6,0 2-2,-6-2-3,-4 6 0,-2 0 0,-2 2 3,-7-1 2,1 4 2,-2-5-5,0 3 0</inkml:trace>
  <inkml:trace contextRef="#ctx0" brushRef="#br0" timeOffset="164359.4008">21102 11308 124,'-10'14'7,"-2"6"-1,-4 7 0,-2 8 1,-2 7-2,-4 6-1,0 6-1,-1 2-1,-1 1-1,0 1 0,0-2 0,-1-5-2,2-4-9,1-6-16,1-8-18,4-5-42,11-21 86,4-6 0,5-9 0</inkml:trace>
  <inkml:trace contextRef="#ctx0" brushRef="#br0" timeOffset="164742.4227">21095 11090 132,'-4'-10'14,"-2"-5"1,-1-3 2,-4-4 1,-1-6-1,-2-3-2,-3-3-3,-5-4-2,2-2-2,-4-2-2,-2-2-2,-2-2 0,-2-2-1,-2 0-1,1-3 0,-1 0 0,1-2 0,-1 1-2,4 2 0,1 4-3,5 3-10,2 4-22,2 6-24,5 6 0,2 6-55,10 7 114,2 6 0,2 5 0</inkml:trace>
  <inkml:trace contextRef="#ctx0" brushRef="#br0" timeOffset="174054.9554">13975 2664 67,'5'46'2,"4"14"1,1 19 0,3 14 0,-1 13-1,2 14-2,-1 6 1,1 5 0,-4 4 0,0 1-1,-2-1 0,-2-2 0,-1-4-1,-4-5 2,3-8-1,-1-8-9,-1-11-18,2-12-7,2 12 21,-2-19 13</inkml:trace>
  <inkml:trace contextRef="#ctx0" brushRef="#br0" timeOffset="175005.0097">15443 2127 62,'31'-7'3,"9"-2"0,9-3 0,9 1 1,3-3-3,4 2 1,-2-2-1,-4 4 0,-6 1 0,-8 2-1,-7 2 0,-6 4 0,-7 1 0,-7 4-1,-2 5 2,-6 4-2,-3 5 2,-4 7 2,-1 7-1,-1 8 0,-1 9 1,0 8-1,2 7 0,1 7 3,1 5-5,1 5-1,4 4 2,1 3 0,2 3-1,0 3 0,1 2 0,0 0-2,-1 1 4,0 3-1,-1-4 1,-1 1 2,-3-3 1,-2-6 1,-3-5 3,-5-4 0,-3-5 1,-7-5 1,-7-2-2,-10-6-2,-8-3 0,-15-5-1,-10 1-3,-16-4 1,-10-4-2,-13-3 0,-12-3 1,-8-5 1,-7-1-1,-5-4 1,-2-5-2,1-3-11,3-4-28,4-3-13,7-3-68,-49-32 118,29-1 0,19-9 0</inkml:trace>
  <inkml:trace contextRef="#ctx0" brushRef="#br0" timeOffset="175481.0369">14369 2412 63,'7'39'2,"3"15"1,3 14 1,0 14 2,2 13 1,2 7 1,1 8 0,-1 2 1,0 1 0,0-1-1,-3-1-1,3-4-2,-4 0-2,0-6-1,-1-1-2,-1-7 0,0-3-5,-1-7-8,-2-14-10,1-5-15,-2-13-27,9-23 65,0-11 0</inkml:trace>
  <inkml:trace contextRef="#ctx0" brushRef="#br0" timeOffset="175949.0637">15052 2311 55,'3'42'6,"2"14"0,2 11 0,0 16 3,4 9-2,1 9 1,0 7 1,6 4-1,-3 0-1,3 1 2,-1 2-2,0-2-2,-1-4 0,-2-2-2,-2-6-1,0-6 0,-3-6-1,1-6-2,-1-7-1,-2-6-9,0-11-15,-2-6-16,1-12-31,2-21 73,-2-14 0</inkml:trace>
  <inkml:trace contextRef="#ctx0" brushRef="#br0" timeOffset="176385.0886">15671 2846 64,'1'42'8,"3"20"2,-1 11-1,3 16 1,0 10 0,1 7-3,1 2-1,-2-1-2,3-6-5,-1-9-11,-2-8-16,-1-7-11,-1-10-9,-14 5 48,2-16 0</inkml:trace>
  <inkml:trace contextRef="#ctx0" brushRef="#br0" timeOffset="176872.1165">14490 2954 87,'36'-11'10,"15"-2"2,10-5 1,13-3 1,14-3 0,10-1-2,5-2-2,5 0-1,-1 1-3,-4 1-2,-2 1 1,-1 3-4,-7 4-3,-7-2-4,-7 7-9,-13 2-10,-8 3-12,-10 6-9,-16 7-20,-43 29 66,-10 3 0</inkml:trace>
  <inkml:trace contextRef="#ctx0" brushRef="#br0" timeOffset="177245.1378">14515 3551 100,'44'-16'6,"18"-5"2,15-5 0,16-2 2,13-4-2,11 0-2,3-1-2,2 1 0,-3 3-1,-5 2-2,-7 7-4,-6 0-8,-8 6-10,-13 3-15,-9 6-51,-15 24 87,-15 3 0,-21 5 0</inkml:trace>
  <inkml:trace contextRef="#ctx0" brushRef="#br0" timeOffset="177594.1578">14882 4205 115,'46'-16'7,"19"-5"0,15-4 1,12-1 0,11-6-3,7 2 0,3-1-3,-3 3-9,-5-1-16,-7 7-19,-7 1-43,23-3 85,-20 4 0</inkml:trace>
  <inkml:trace contextRef="#ctx0" brushRef="#br0" timeOffset="180538.3262">15649 1293 44,'14'-19'1,"2"-2"-1,2 1 1,0-2-1,3 0 1,-6 3-2,5 0 1,-1-1-1,2 1 1,0-1-1,8-4 1,1 0-1,1 1 0,0 1 1,3 2 0,0-1 1,1 3-2,1 1 1,0 2-1,8 1 1,4 1-1,-2 4 0,4 4 1,-1 3 0</inkml:trace>
  <inkml:trace contextRef="#ctx0" brushRef="#br0" timeOffset="180982.3516">17390 1642 50,'45'61'3,"-4"-1"-3,-4-2-1,-1-3 1,-2-1 1,-1 1 0,-1 1 2,0-2-1,-2 0 0,0-1 2,-3-1-1,0-1 1,-3 0 2,0-1-2,-1-1-1,-1 1 1,-2-3 1,0-1 0,0-2 2,-3 0-2,-1-4-2,-1 0 2,-1-3 0,-3-1-1,-1-2 1,0-2-2,-2-3-1,-2-4 3,0-2-2,-1-4 0,-2-2 1,-1-4-1,-1-3-2,1-1 0,-1-4-6,-1 0-10,0-1-12,-1 1-16,1-3-25,-5 1 68,-3 0 0</inkml:trace>
  <inkml:trace contextRef="#ctx0" brushRef="#br0" timeOffset="181360.3732">17935 3237 56,'1'-3'1,"0"1"0,2 0 0,3-1 0,1 0 2,0 3-1,3 2 0,1-1 0,0 2-1,1 1-1,-2-1-2,2-1-14,-1 2-16,3-6 12,2-1 20</inkml:trace>
  <inkml:trace contextRef="#ctx0" brushRef="#br0" timeOffset="183515.4965">17471 9757 54,'7'9'2,"3"-1"0,-3 0-1,2-3 0,-2-1 1,3 0 0,-4-1 0,4 0 0,-4-1 0,4 1 1,-5-3 0,4 0-1,-4 2 0,2-2 1,-3 0 0,0 0 0,-2 0 1,2-2 0,-1 2 0,2-3 0,3-1 1,-1 0-1,2-2-1,-1-1 0,4-4-1,-2-3 0,1-1 0,1-2 0,-2-1-1,2-4 1,0 2 0,1-4 0,2 0 1,2-1 0,1-2 1,2 0 0,-2 0 1,4-3-1,0-2 1,0 0-1,1 0-1,-1 0 0,0-2 0,-1 0 1,0-1 1,-1 3 1,-2-2 0,0 3 0,-3 3 0,-1 2 0,-2 4-2,-3 3-9,-2 7-17,-3 2-28,-2 5 0,0 5-42,0 3 92,3 2 0,-2-2 0</inkml:trace>
  <inkml:trace contextRef="#ctx0" brushRef="#br0" timeOffset="184865.5737">20907 9639 56,'5'5'4,"3"2"0,-3-2 0,2-1 1,-2-1-1,3 1 1,-1-3 2,0 0 1,-2 0 2,2-1 1,-3-1-1,3 0 1,-3-2 0,1-1-2,-1-4-1,2 0-2,-1-1-3,2-5-1,-1-1 0,1 1-1,1-4 0,1-1-1,1-2 1,1-3 1,2-1-1,0-1 1,2-3 0,-1-1 0,3-1 0,0-3 0,1 2 1,-1-3 0,1 1 1,-1-3-1,-1 3 0,-1-1 2,0 5 0,-2-1-1,0 4 0,-2 3 0,0 2 0,-2 3-1,0 2 0,-2 4-1,0-1 1,-2 6-2,-2-1 0,0 4 0,1 1-4,-1 1-13,2 0-25,-4 2-13,0 0-84,-1 1 138,0 1 0,-1-3 0</inkml:trace>
  <inkml:trace contextRef="#ctx0" brushRef="#br0" timeOffset="193895.0902">14037 16113 52,'0'0'0,"0"0"1,0 0 2,0 0 2,0 0 3,0 0 2,0 0 1,-2 0 2,1-1 0,-3 0 1,0 1-2,-3-3-2,3 2 0,-4-1-2,-1 1 0,-1 1 0,1-2-2,-6 1 0,5 0 0,-1 0-2,-4 0 0,-1 1-1,-2 0-1,1 1-1,-4 0 1,-1 0-1,3 0 0,-2 1 0,1 0 0,3 0 1,0 1-1,1-2 1,0 0 0,2 2 0,1-3 0,0 3 0,-2-2 0,2 1-1,-2 0 1,1 0-2,-2 1 1,0-1 0,-1 3 1,-1 0 1,-3-1 0,1 1 0,0 1 0,-3 0 0,0-1 0,0 1-1,2 0-1,1-1 0,-1-1-1,1 2 0,0 0 0,-1-1 0,1 1 0,-2-1 1,2 2-1,-1 0 0,-1 0 0,1 0 0,2 1 0,0-2 1,1 2-1,1-1-1,0-1 1,1 1 0,0 0 0,1 0 0,-2-1 0,4 3 0,-2-1-1,2 1 1,-2 3 0,-1-1-1,-2 3 1,2-1-1,-2 3 1,-1-2 0,1 2-1,-2 0 1,3-2 0,-2 1 0,1-1 0,2 0 0,0 1-1,1-1 1,0 2-1,1-1 1,1 3-1,2 0 1,0-3-1,2 4 0,2-2 2,0 0-1,2 0 0,-2-1 0,3 0-1,1-1 1,2 1 0,0 1 0,3 0 0,2 1 0,2 0 0,1-1 0,2 0 1,0 0-1,0 0 0,1-3 1,-2 1 0,2-3 0,-3 0 0,1-1 1,1 0-1,1 0 1,-2-1-1,2 1 1,1 0-1,1 0 0,1-1 0,-1 1 0,3-1 0,0-1 0,0 1-1,1 0 1,-2-1 0,3 0 0,-1 0-1,0 0 1,1 0 0,-2-1 0,4 0 0,-1 0 0,3 0-1,0-1 1,0-1-1,1-1 1,-1 1-3,-4-1 3,0 0-2,-4-2 1,2 1-1,-1 1 0,2-2 1,0 2-1,1 0 1,1 0-2,1 0 3,1 0-2,0-1 1,2 0 0,1 3-1,1-3 2,1 0-1,-1 0 0,4 2 0,-2-4 1,2 1-1,-1-1 0,1 1 1,-2-1-1,1 0 0,1 0 1,0-1 1,-1 1 0,2 0 0,-1-1 2,0 1 0,-1 0-1,1-1 1,-2-1 0,1 0-2,-2 0 0,2-1-2,-2-1 2,5-4 0,4 0-1,6-4 1,2-4-1,4-1 1,-3-2-1,-1 0 1,-5 0-2,-3 1 0,-4 2 0,-3 3 0,-4-1 0,1 2 0,0 1 0,-2-3 0,0 2 0,0 0 0,0-2 0,-1 0 0,0 0 0,-2-2 0,0 1-1,0-2 0,-1-2 0,0 1 0,1-2 1,-3 2-1,1-5 0,1 3 0,-3-1 1,-1 0 0,-2-1 0,-1 1 0,-2-1 0,-2-1 0,-1-1 0,-1 0 2,0-2-1,-1-1-1,1-1 1,-3 0 0,1-1 0,-2 3 1,0 0-1,-2 1-1,-1 5 1,-2-2-1,-2 3 1,-1 0-1,-1 3 0,-2-2 0,0 0 0,0 1 0,0-1 0,-3-1 1,3 1-1,-2-2 0,1 1 0,1 0 1,-2-2-1,3 1 0,0 1 1,-1 1-1,2-1 0,-1 3 0,0-1 0,-1 3 0,1 0 0,-1 2 0,-1-2 0,0 4 0,-1-1 0,-1 1 0,-2 1 0,0 0 0,0 0 0,-3 1 0,3 0 0,-2 1 0,1 1 0,2 0 0,-2 0 0,3 1 0,2 0 0,-3-1 0,2 1 0,-1-1 0,1 1 0,-2 1-1,0-1 1,0 0 0,0 2-1,-2-1 1,0 0-2,2 1 0,-3 1-1,-3 1-1,1 1-3,-2 2-7,-3 3-14,-5 1-33,-3 2-3,-5 4-83,-52 18 147,4-1 0,2-4 0</inkml:trace>
  <inkml:trace contextRef="#ctx0" brushRef="#br0" timeOffset="197732.3096">15190 16578 51,'0'-2'2,"0"0"2,-1-2 0,0 3 1,1-2-1,-1 2 0,1 0 0,0 1 0,0 0-2,0 0 0,0 0 0,2 0-1,-1 0 1,5 0 1,0 0 0,4 0 1,-2-2 1,4 2 0,1-1 0,1 1 2,2-3-1,2 1 1,1 0-1,2-1 2,0 0-1,2-1 1,1 0 0,-1 1-1,0-2 1,1-1-2,1 2 1,0-2-2,1 1 0,-2-2 0,3 1-1,0-1 1,-1 2 0,3-2-1,-1 1 1,-1 1 0,0-1-1,-2 2 0,-2 0 0,-2 0-1,-1 2-1,-4-1 0,0 1-1,-3 0 0,-1-1 0,-2 3-1,-2-2 0,1 2-1,-1-3-4,-1 3-4,-2 0-9,0 0-16,-1 0-20,1-2-91,-5-2 145,-2 0 0,1 0 0</inkml:trace>
  <inkml:trace contextRef="#ctx0" brushRef="#br0" timeOffset="198434.3498">15702 16288 62,'3'0'6,"-1"0"1,3 2 0,-3-1 2,3 1 0,3 2 0,-3-1-1,3 0-1,-1 1 0,1 1-1,1 1 0,-1 1-1,2-1-1,0 2 0,-1-2-1,1 2 0,1-3 0,-1 0-2,0 1 1,2-2-1,-2 0 1,2 1-2,-1 0 1,-1-2 0,2 1-1,-2-1 1,-2 0-1,0-1 1,-1 0 0,0 0 1,-3 0 0,1 1 2,-3-3 0,0 1 2,-2-1-1,0 2 1,2 0 1,-1-2-2,0 3 0,-1 1-2,-1-2 0,-2 3-1,1-2-1,-1 5 0,1-4-1,-1 3 0,1 1 0,-2 3-2,0 0-12,-1 7-37,0 1-3,-1 2-57,-18 17 111,1-4 0,-2-5 0</inkml:trace>
  <inkml:trace contextRef="#ctx0" brushRef="#br0" timeOffset="204189.679">16594 16111 119,'0'0'6,"0"1"0,0 0 2,1 6 0,-1 2 0,3 3 0,-1 2-1,1 6 0,2 1-2,-2 3 0,1 2-1,1 1-1,0 1-1,1 0-1,1 1 1,-1-3-1,0-1 0,-1-1 0,2-4-1,-4-2-1,3-3-4,-3-4-6,-1-2-19,-2-2-19,2-4-57,-6-8 106,0 2 0,-3-8 0</inkml:trace>
  <inkml:trace contextRef="#ctx0" brushRef="#br0" timeOffset="204676.7068">16264 16155 94,'2'0'7,"2"-2"2,3-1 0,-4 1 2,4-1 0,0-1-1,3-1 0,2 0-1,2-2 0,3-1 0,3 3 0,1-4-1,3-1 1,3-2 1,-2 1-1,2-3-1,-1 0-1,-1-1-1,-2 1-1,1-3-2,-3 2-1,-1 1-1,-2 2-2,-4 0-1,0 4-6,-5 1-7,1 3-15,0 4-18,-3 0-10,0 3-45,7 8 103,-5-3 0,-1 1 0</inkml:trace>
  <inkml:trace contextRef="#ctx0" brushRef="#br0" timeOffset="205375.7468">16774 16247 123,'2'-1'8,"2"-2"0,0 0 2,3-2 0,-2 1-1,3-1-2,0 1-1,4-2 0,-3 1-1,1 0 0,2 0-1,-2 3-1,1 0 0,0 2-2,1 2 0,-1 2-1,0 1-1,2 3-1,0 3 0,1 2 0,0-1-1,1 2 0,-3 1 0,-1-1 0,-1 1 0,-3-2 0,-1 0 0,-3-3 0,-3 2 0,-2-4 0,1 1 0,-2-2 1,-2 1 0,-1-1 2,-1 0 0,-1-3 1,0 2 1,0-4 1,2 1 0,-2-3 1,4 0 0,-1-3 1,3-2 1,1-4 1,1 1 0,1-4 1,-1 0 0,3-2 0,0-1 0,-2-2 0,2-2 0,1 0-2,0-3-1,3 1 0,-2-2-2,4 0-1,-2 2-1,2-1-2,-2 4-2,2 1-4,-2 5-5,-1 2-8,0 3-16,2 4-19,-3 3-88,7 12 143,-4 2 0,2 3 0</inkml:trace>
  <inkml:trace contextRef="#ctx0" brushRef="#br0" timeOffset="205983.7816">17323 16112 165,'-3'-1'8,"-1"1"0,-4 0 0,0 0 1,-2 1-4,1 3-1,-3 0-2,4 3 0,-1 2-2,3 5 0,-1 2-2,2 2 1,1 2-1,2 1 0,2 1-1,0 0 0,2-5-1,2 0 1,1-3 0,3-4 0,1-4 1,0-2 1,2-5 1,-1-2 1,1-3 1,0-4 2,-2-3 1,-1-1 1,-1-5 1,-1 0 2,0-2 1,-2 1 0,0-3 1,-1 2-1,-2 4 0,-1 0-2,1 6-1,-1 0-2,-1 4-2,1 3-1,0 1-1,0 3-2,2 4-2,1 2 0,2 3-2,0 6-4,1-1-4,2 0-9,-1 2-15,4-3-18,-1 2-90,14-5 145,-2-1 0,-3-5 0</inkml:trace>
  <inkml:trace contextRef="#ctx0" brushRef="#br0" timeOffset="206264.7977">17654 15954 183,'-6'-2'5,"-3"0"1,-4 1 0,1 4 0,-4 3-4,3 2 0,-1 5-1,2 2-1,5 3 0,0-1-2,4 3-1,3 0-2,1 1-1,4-4-4,0 2-3,1-4-6,4 0-8,2-4-10,1-2-52,15-16 89,-3-2 0,-5-4 0</inkml:trace>
  <inkml:trace contextRef="#ctx0" brushRef="#br0" timeOffset="206722.8239">17531 15508 116,'-2'-1'10,"-3"-2"1,0 1 2,4 0 1,-4-3-3,0 2-2,4 2-2,-1-2-2,0 2 0,2 1-2,0 0 0,0 1-2,1 5 1,2 4-1,0 2 0,1 5 1,1 3 0,1 4 0,0 3 0,1 2 1,-2 1-1,4 5 1,-3-4-1,3 2 0,-1 0 1,3 2 0,-1 0-2,2 0 1,-1-1-1,-2 3-1,0-1 0,1-2-2,-4 0-4,0-4-5,0-1-8,-1-3-14,1-3-15,-1-3-75,2-4 123,1-5 0,-1-4 0</inkml:trace>
  <inkml:trace contextRef="#ctx0" brushRef="#br0" timeOffset="207041.8421">17832 16017 184,'1'5'5,"1"2"-1,0 2-2,0 0-5,1 2-12,-1-3-11,-1-2-16,0-3-67,1-12 109,-1-3 0,1-4 0</inkml:trace>
  <inkml:trace contextRef="#ctx0" brushRef="#br0" timeOffset="207182.8502">17786 15688 193,'0'0'-4,"0"0"-9,-1-2-18,1-1-16,2 1-51,7 1 98,-1 1 0,0 3 0</inkml:trace>
  <inkml:trace contextRef="#ctx0" brushRef="#br0" timeOffset="207827.8871">17927 15850 167,'0'0'10,"0"0"1,0 0 0,0 0 1,-2-5-4,1 3-2,0-3-2,0 1-1,1 0-1,0 2-1,2-1 0,0 2-1,1 1 0,1-1 0,3 4-1,-2 1-1,3 3-2,-1 4-1,3 0-3,0 3 1,0 1 0,-3 3-1,1-1 2,-3 1 0,-2-1 2,0 1 2,0-6 3,-2 1 0,0-4 2,-1-3 0,0-2 1,0-4-1,-1-5 2,-1-4 0,1-2-1,-2-6 1,2 0 0,-1-3-2,1-1 1,0-2 0,1 2 0,1-1-1,0 2-1,1 2 0,2 2-1,0 0 0,2 5-1,-3 0 1,7 3-1,-4 2-1,1 2 1,2 1-1,0 0 1,1 6-1,1 3 1,-2 2-1,1 2 0,0 2 1,-1 3-1,1-1-2,-2 3-3,2-3-5,-1 1-12,0-2-17,1-1-14,1-4-43,17-5 97,-3-3 0,-4-1 0</inkml:trace>
  <inkml:trace contextRef="#ctx0" brushRef="#br0" timeOffset="208582.9302">18456 15603 234,'-4'-21'6,"2"16"2,-4-2-1,-2 0 0,0 3 1,-4-2-4,2 4-1,-2 1-3,0 4-1,1 3-2,0 5-1,2 2-2,0 3-2,6 3-2,-2 0-1,3 1-1,3 0 0,1-2 1,2-6 2,1 0 1,2-4 3,2-4 2,0-3 3,1-3 3,0-3 2,0-4 2,0-3 1,-2-4 1,1-1 0,-2-3 0,2-2 1,-2 0-2,-2 0 0,1-1-1,-1 4-1,-2 2-1,-1 1-1,-1 6-1,-1 2-2,1 3-1,-1 5 0,0 0-2,-1 3-1,0 2 0,0 5-1,0 4 0,-1 5-1,2 5-1,1 1 0,1 4 0,0 2 1,2 2 0,1 2 2,0 1 1,2 3 1,-1 1 1,1 2 1,-1 1 0,2 3 0,-1-2 0,0 2 0,1-2-1,0 1-1,-1-4 1,-1 1 0,1-4-1,0-2 1,-2-3 0,-1 0 0,-1-4 1,-3-5 1,-2 0 2,-1-6 0,-4-2 0,-1-4 1,-2-3 1,-4-5 0,-1-4 0,-2-4 1,-2-5-1,0-3 1,-3-7-1,3-3-1,1-7 0,-1-3-1,5-4-2,4-5-3,3 0-4,4-2-10,8 2-28,3 2-19,3 3-116,15-3 178,-1 7 0,-2 8 0</inkml:trace>
  <inkml:trace contextRef="#ctx0" brushRef="#br0" timeOffset="209482.9817">16796 16936 98,'0'0'3,"0"0"0,0 0 0,0 0 0,0 0-1,3-2-1,-1 2 1,3-3-1,3 1 1,4-3-1,0 1 1,4-1 0,0-2 0,4 0 0,4 0 1,0-1 0,6-3 1,3 1 0,3-1-1,2-3 0,3-1 0,1 1 0,2-3 0,1-1-1,0-1-1,1 0 0,4 0 1,2-1 1,2 0-1,1-1 0,4 0 0,-2-1 0,1 1 1,0 0 0,-2 0 0,-1 1 0,-2 1 1,-3 1 0,1 0 2,-1 1 0,-3 2 0,2-2 1,-4 1-1,-1 2 0,-3 0 1,-3 2-2,-3 1 1,-5-1-1,-4 4 0,-2-2 0,-3 4-1,-5-1 1,1 1-2,-4 2 0,0 1 0,-5 0-1,1 1-1,-3 0 0,-2 2-1,1-1 1,0 1-2,-2 0 0,-1 0-4,0 0-10,-2 0-31,1 1-14,1 1-98,-5-12 158,1 0 0,-2-4 0</inkml:trace>
  <inkml:trace contextRef="#ctx0" brushRef="#br0" timeOffset="212348.1456">18963 14803 163,'0'0'4,"0"0"-1,0 0 1,0 0 0,-1 2-2,-1 2-1,0 2 1,-2 4-1,-2 6 0,0 4-1,-3 5 1,0 4-1,-4 6 0,2 6 0,1 4-1,0 5 0,3 5 0,5 8 0,3 3 0,4 5-1,4 1 1,-1 2-1,5 1 1,-2-3 0,-1 1 1,-1-5-1,-1 0-1,-4-5-3,-2-3-4,-1-2-7,-2-3-10,-2-5-10,0-4-43,-4-2 79,1-9 0</inkml:trace>
  <inkml:trace contextRef="#ctx0" brushRef="#br0" timeOffset="213012.1836">19441 15334 136,'-2'-1'14,"-1"-4"1,0 2 1,0-2 0,-1 2-3,2-1-3,-2 2-3,0-2-1,0 2-2,-3-1 0,-2 0-1,-1 2-2,0 1 0,0 2 1,0 3-2,0 3 0,-1 5 0,2 1 0,2 3 0,1 0 0,3 2-1,-2-1 1,5-2-1,5-2 0,-2 0 1,3-4 0,1-2-1,2 0 1,2-2 0,-1-1-1,1 1 1,3-2-1,-3 1 0,2 1 0,-2 1 1,-1 0-1,2 2 1,-5 0 0,-1 3 1,-3 0 0,-2 1 2,-4 0-1,-3 0 2,-2-1-1,-4 0 1,2-2 1,-3 0-2,-1-1 0,1-1 0,0-4-4,2 0-5,3-2-14,-2-1-25,4-1-14,3-3-81,4-17 140,-1 0 0,4-2 0</inkml:trace>
  <inkml:trace contextRef="#ctx0" brushRef="#br0" timeOffset="213356.2033">19647 15069 199,'0'1'5,"0"0"1,0 5 1,0 0-1,0 6-1,2-1-2,-1 5 0,1 2-1,0 3 0,0 2-1,2 1 0,1 2 0,0 2-1,1-2-1,1 3-3,-1-2-1,0 0-5,0-3-6,1 0-12,-3-2-19,1-2-7,-2-4-22,-6-3 76,1-3 0</inkml:trace>
  <inkml:trace contextRef="#ctx0" brushRef="#br0" timeOffset="213606.2176">19565 15386 148,'2'0'8,"3"-3"0,4-2 0,0-2-1,2-1-6,5-1-11,-1-3-20,4 1-16,0 0-48,19-9 94,-2 2 0,-6 3 0</inkml:trace>
  <inkml:trace contextRef="#ctx0" brushRef="#br0" timeOffset="213957.2376">19851 15267 148,'-2'3'8,"-2"6"1,1 0 0,-1 6 1,2 0-3,1 4-1,2-2-1,1 0-1,2-2-1,3-3 0,2-3-1,1-4 1,0-2 0,5-5-1,-3-2 1,2-2 1,-2-4 2,0-3 1,-1-1 2,-1-2 0,-3-1 0,0 0 0,-4 1 0,-3 0-1,-2 2-3,-3 2-3,-2 1-4,-2 3-5,0 3-4,-3 1-7,0 4-14,-1 2-24,-1 2-6,4 3-52,-2 11 114,4-2 0,4 1 0</inkml:trace>
  <inkml:trace contextRef="#ctx0" brushRef="#br0" timeOffset="214567.2725">20158 15159 181,'0'0'12,"0"0"0,0 0-1,-3 2 1,2 0-5,-4 2-4,0 1-2,-3 4-2,0 1 1,-4 3-1,4 2 1,-1 2 0,3 1 0,1 3 0,5 0 0,4 1 1,3-2-2,5-1 0,1-5-2,5-1-2,0-4-2,3-7-1,1-4-1,-1-5 1,1-5 0,0-5 1,0-3 1,-2-4 3,0-2 1,-1-2 1,-3-1 2,-1-1 1,-3-2 1,-1 1 1,-5 0 2,-1 1 1,-2 0 1,-3 4 1,-1 1 0,-1 5-2,0 4-1,-1 4 0,1 3-2,0 7-1,-1 5-2,-1 3 0,2 6-1,0 5 1,1 2 0,0 2-1,-1 3 1,2 1-1,2 2-1,0-1-3,1-4-4,2 1-8,-2-4-16,2-2-20,0-4-84,5-3 136,0-4 0,-1-4 0</inkml:trace>
  <inkml:trace contextRef="#ctx0" brushRef="#br0" timeOffset="214868.2897">20516 14956 187,'0'0'4,"0"0"0,-2 2 1,2-1-1,-4 5-2,-1 3-2,-1 2 1,1 3 0,-3 3 1,2 1 1,2 2 1,1 0 0,0-1 1,3 0 0,4-2 0,1-1-2,4-3-10,3-1-33,2-3-13,5-4-86,20-17 139,-2-2 0,-1-3 0</inkml:trace>
  <inkml:trace contextRef="#ctx0" brushRef="#br0" timeOffset="215472.3243">20964 15025 202,'-2'0'10,"1"-3"2,-2-2 0,0-1 0,1-3-3,-1 0-3,-3-4-1,2-1-3,0-2 1,-1-2-2,-1-2 0,-1-2 0,0-1 1,-2-3-1,2 0 0,-3-1 0,2-1 0,-1 0 0,1 1-1,-2 4-2,2 0-1,2 9-2,0 2 0,0 4-1,3 6-1,3 5-6,-1 4-5,2 5-5,4 4-5,0-1-3,3 2-2,0 1-76,11-4 109,-2-6 0,5-8 72,-3-4-66,-2-5 4,-7-3 2,-1-3 3,-1 4 2,2-4 0,1-2 3,2 0-1,2-4-5,-1 1-4,1 3-2,-1 0-3,-1 2-2,-4 7-2,1 2 0,-1 2-1,1 8-1,-3 4 0,3 5-1,-2 4 0,1 6-1,-3 5-2,-1 4-5,2 2-8,-1 2-17,0 1-16,1-4-51,9 14 102,-1-9 0,-1-6 0</inkml:trace>
  <inkml:trace contextRef="#ctx0" brushRef="#br0" timeOffset="216375.376">21450 14671 139,'-1'3'4,"-1"2"-1,1 0 1,-3 2 0,-2 2-2,-3 2 0,0 3 0,-2-2 0,-2 5-1,0-1 1,1 3-1,1-1 0,3 0-1,1-2-1,4-3 1,5 0 0,0-5 1,7 1 0,1-5 1,3-2 1,0-2 1,4-2 2,-3-3 1,2-3 1,-3-2 1,2-1-1,-3-2 1,-2-1-1,1-1 0,-4 0-2,0 1 0,-2-1-1,-2 4 0,-1-3-2,1 4 0,-3-1-2,1 4 0,-1 0-1,0 3-1,0 1 0,0 3-1,4 3 1,-1 4-1,2 2 1,1 2 0,2 4 0,0-3 1,1 1 0,0 2 1,1-4-1,-2 0 1,3-3 0,-2 0 0,1-5 0,-1 0 1,-2-1 0,1-5 0,0-1 0,-1-4 2,0 0-1,1-6 1,-3 2 0,0-5-1,-1 0 1,0-3-1,0-1-1,-2 0-2,1 0 0,1 2-1,0 4-2,-3 3 0,3 0 1,-1 5-1,-1 2 1,3 2-1,0-1 2,1 5-1,2 2 2,1 0-1,2 2 1,0 3 0,0-1 0,1 2 0,-2-1-1,0-1-2,-1-2-2,0 3-3,-3-3-6,0-1-12,-3-1-16,4 1-16,-3-2-64,6-7 122,-1 0 0,2-3 0</inkml:trace>
  <inkml:trace contextRef="#ctx0" brushRef="#br0" timeOffset="216687.3938">21855 14304 115,'-1'0'10,"0"3"2,1 2 1,2 3 0,2 4 0,2 1-2,0 4-1,3 4-2,0 1-2,0 3-1,-1 2-2,3-1-2,-2-1-4,0 0-3,-2-3-7,1-2-9,-2-3-14,-2-5-15,1 0-38,5-10 89,-1-4 0</inkml:trace>
  <inkml:trace contextRef="#ctx0" brushRef="#br0" timeOffset="217081.4163">22104 14280 70,'-2'4'4,"-4"3"0,-1 3 0,-1 5 1,-1 1-2,-2-1 0,-3 4 1,2 0 1,-2-1 2,1-2 2,0-1 1,4-2 2,-1-3 1,8-1 0,3 0 0,4-2-1,5-1-2,3 1-1,5-2-1,1 2-2,2-2-1,1 2-2,-1 0 0,-2 2-1,1-3-2,-4 3-2,-1-2-6,-5-2-10,1 2-22,-3-1-13,-4-4-63,-4-4 116,0 2 0,-2-6 0</inkml:trace>
  <inkml:trace contextRef="#ctx0" brushRef="#br0" timeOffset="217534.4422">22388 14449 92,'4'-5'7,"-1"-2"2,2-1 2,1-2 0,-2-2-2,-1 0 0,0-1-2,-2 2 0,-1 2-3,-1-1 0,-2 5-1,-2 1-2,-1 4 0,-1 1 0,-1 5-1,-2 3 1,2 1 2,1 4-1,2 1 2,2 0 1,1 2 1,2-1 0,3 1 1,2-2 1,2-2-2,4-1 1,1-3-2,1-2 0,2-2-5,2-4-3,0-2-7,1-4-13,0-2-19,2-3-12,0-5-55,11-21 109,-2 1 0,-5 1 0</inkml:trace>
  <inkml:trace contextRef="#ctx0" brushRef="#br0" timeOffset="217815.4583">22573 13984 155,'4'5'7,"-1"1"1,2 5-1,-1 4 1,0 4-1,0 3-1,2 6-1,1 2-2,1 4-1,3 0-1,-1 0-2,2-1-1,0-1-5,-2-5-7,1-3-9,-3-3-16,-2-4-11,-1-4-23,-3-4 73,1-2 0</inkml:trace>
  <inkml:trace contextRef="#ctx0" brushRef="#br0" timeOffset="217996.4687">22731 14214 170,'20'-12'-11,"-9"10"-27,5-3-8,3 2-29,20-7 75,-5-1 0</inkml:trace>
  <inkml:trace contextRef="#ctx0" brushRef="#br0" timeOffset="219016.527">19738 15932 82,'9'-5'6,"1"-2"1,7-1 2,-1 1 2,5-2-1,2 1 0,1-1 1,0 0-2,2 1-1,1-3-1,1 1-1,2-1-2,3 0-1,2-4-2,5 1 0,2-1 0,4-2-1,1 0 1,5-1-1,0-3 0,2 0 1,2-2-1,4-1-1,1-1-2,4-2 0,2-1-2,4-2 0,0 0 0,4-2-1,-1-1 2,2-1 0,-1 0 2,1 1 1,-2 1 1,0-1 1,1 4 0,-2 2 1,1-1-1,-3 2 0,0 0 2,0 1 0,-1 0 0,0 0 0,1 1 1,-2 0-1,-1 2 0,-3-1-2,-1 3-4,-5 1-3,-3 1-7,-1 3-8,-4 0-11,-5 2-14,0 2-11,12-4 57,-9 1 0</inkml:trace>
  <inkml:trace contextRef="#ctx0" brushRef="#br0" timeOffset="231942.2663">20881 15702 101,'3'2'14,"2"1"-3,1 2-2,-1 6-2,3 2 0,4 3-2,2 2 1,3 7 1,1 3 1,2 5 0,2 5 0,1 5-1,1 6 0,-2 3-1,3 4 0,-3 4-3,3 2-1,-4 5 0,5 0 1,-2 5 1,-1 1 1,2 3 2,0 1 1,0 1 0,0 0 3,-3-10-4,-2-8 0,-4-7-1,-1-10-1,-3-6-1,3-1-2,-3 1-2,2-1-1,-2 1-1,3-3-6,-3 1-11,-1-3-20,3-1-23,-2-1-108,7 20 170,-4-6 0,-2-4 0</inkml:trace>
  <inkml:trace contextRef="#ctx0" brushRef="#br0" timeOffset="232531.3">21053 17365 139,'9'-4'11,"4"-5"1,11-5 2,9-4 1,12-7-3,15-7-2,16-7 0,8-4 1,9-2-1,2-2-1,3 1-1,-2 2-1,-2 3-2,-2 0-1,-1 2-1,0 1-2,-1 1-1,-3 3 0,-3 1-1,-5 6 1,-2 0-2,-6 3-4,-3 0-7,-7 5-14,-4-1-14,-8 3-17,-6 3-75,-5 1 133,-12 2 0,-13 6 0</inkml:trace>
  <inkml:trace contextRef="#ctx0" brushRef="#br0" timeOffset="233464.3534">21524 16820 95,'-3'-5'7,"1"-2"2,0-4 4,-1-2 1,0-3 2,0-1-1,-1-3 1,3-2-2,1-5-3,1-2-4,3-3-2,2-3-3,4-3-2,3-2 1,3-3-3,4 2 2,2 0-1,4 2 0,0 2 1,3 3 0,-1 5 0,3 3 0,-1 2 1,3 4-3,0 1-3,2 2-4,2 2 0,2-1-1,3 0 1,-1 0 0,0-4 3,-1-1 5,-3-1 5,-4 1 5,-2-1 3,-5-2 2,-3 2 0,-5 1 1,-4 0-2,-2 2-1,-5-2-2,-3 3-2,-4-1 0,-2-1 0,-2-1-2,0-1 0,-1-2-1,0-2-1,1-2 0,3-1-2,1-2 0,5-2-2,3 1-1,4 1-2,6-3-1,5 2-2,3-1 0,7 1 1,3 0-1,3 2 2,6 1 1,0 1 3,2 1 4,-1 1 1,2 0 1,-3 0 1,1-2 0,-5-3 0,-2-1 0,-2-2-1,-3-2 0,-5 1-1,-4 0-1,-4 1 1,-5 1-2,-4 4 0,-4-1-3,-3 5-4,-3 1-4,-2 3-13,-2 0-23,-3 7-24,0 3 0,-3 4-74,-12 23 142,2 1 0,-1 5 0</inkml:trace>
  <inkml:trace contextRef="#ctx0" brushRef="#br0" timeOffset="234411.4076">23081 14672 128,'-3'-8'10,"-2"0"-1,0-3 0,0 0 0,-2-3-5,2-2-3,-2 1-1,-1-2 0,2-1 0,0-3 2,0 0 2,1-2 0,0 2 0,2-1 0,2 1-1,2 3 0,3 2-2,4 1 0,2 7-2,3 2 0,4 5 0,3 2 1,3 3-1,4 2 1,4 1 1,1 2-1,4-2 0,-1-1 1,1 0 0,1-4 0,0-2 0,-1-1 0,-1-6 1,0-3 0,-1-2 1,-1-3 1,-1-4 2,-3 0 1,-1 0 1,-4 1-1,-4 1 0,-2 3 0,-5 3-2,-1 3-1,-5 3-3,-2 2-2,0 1-2,1 2-1,-4 0 0,0 4 1,2-2-1,-2 1 2,3 0 0,0-1 2,5-2 0,2-2 2,4-4-1,4-3-4,5-2-9,3-4-15,5-2-26,0-4-1,1-2-38,6-20 92,-7 4 0</inkml:trace>
  <inkml:trace contextRef="#ctx0" brushRef="#br0" timeOffset="248440.21">17075 17258 108,'0'0'8,"0"0"0,0 0 2,0 0 0,0 0-2,0 0-1,0 0-1,0 0 0,0 0-1,0 0 0,0 0 0,0 0-1,0 3 0,0 1-1,1 0 0,0 4 0,-1 0-1,3 1-1,-1 1 0,-1 3 1,1 1-2,0-1 1,0 3 0,2-2 0,-1 3-2,0 0-1,0-1-3,1 1-4,-1-1-8,1 0-13,0-1-13,-1-1-62,5 1 105,-2-3 0,-3-1 0</inkml:trace>
  <inkml:trace contextRef="#ctx0" brushRef="#br0" timeOffset="249709.2825">17128 17128 61,'0'1'2,"0"2"0,1-2 1,-1 2 0,1-2 1,-1-1 0,0 0 2,0 0 1,0 0 3,0 0-1,0 0 1,0 0 0,0 0 0,0 0 0,0 0-1,0 0-2,0 0 0,0 0-2,-1 3 1,1-2-1,-1 4-1,1 0-1,0 3-1,0-3-1,0 2 0,1 0 0,0 3-1,0 0-1,-1 2 1,1 0 1,0 0-1,0 2 1,-1 1-1,0 0 1,1 2-1,-1 0 1,0 0-2,0 1 0,1-2 1,-1 0-1,0-1 0,1-1 1,-1 1-1,0-3 0,0-4 1,0 1 0,0 0-1,0-4 0,0-2-1,0 2 0,0-3 0,0-2 0,0 0-1,0-5 2,0-1-1,0-5 1,0 2 0,0-3 0,0-1 1,0-1-1,0 0 3,0-5-1,2-6 0,-1-4 0,1-3 0,0-2 1,1 2-1,0 4 1,1 4-2,-2 4-1,2 6 1,-1 2 0,1 3-1,0 1 1,1 0 0,0 3-1,2-4 1,-1 6 0,2-4 0,-3 6 0,5-2 0,-2 3 0,1 1 1,1 2-1,-1 2 1,1 0 0,-2 4 0,3-1 0,-2 2 0,-2-1-2,1 1 0,-2 1 1,0 0-1,-2-1 0,2 3 1,-1 0-1,0 0-1,0 2 3,0 0-1,0 2-1,-1 0-3,1 1-3,1-2-8,-1 2-11,-1 1-14,1-3-54,3 11 94,-1-2 0,0-5 0</inkml:trace>
  <inkml:trace contextRef="#ctx0" brushRef="#br0" timeOffset="249990.2986">17267 17306 129,'2'-2'1,"1"2"-7,3-2-14,0-1-19,2 1-26,21-12 65,0 1 0</inkml:trace>
  <inkml:trace contextRef="#ctx0" brushRef="#br0" timeOffset="250493.3274">17515 17186 133,'0'0'1,"0"0"0,-2 0 1,1 4-1,1 1-1,1 3 0,0 1-1,3 0 2,-1 1-1,1 1 0,0 3 0,3-3 0,-2 2 0,3-1 0,0 0 0,-1 1 1,1-2 0,-2-3 1,2 1 0,-3-2 0,1-2 1,-1-2 1,4-1 1,-6-2 0,4-2 1,-2-3-1,-2-1 2,4-3 0,0-8-1,-2-2-1,0-5-4,1-7-7,-2 2-11,-1 1-21,1 2-13,-2 5-37,3-4 88,0 5 0</inkml:trace>
  <inkml:trace contextRef="#ctx0" brushRef="#br0" timeOffset="251354.3766">17857 17087 151,'0'0'9,"-2"-3"1,0 3 0,0-2 1,-2 1-2,0-3-1,-1 4-2,1-3-1,-1 3-1,1 0-2,-3 2 0,3-1-1,0 4-1,0 0 0,-2 2-1,1 0 1,0 3 0,1-1-1,0 4 0,3-4 0,0 0-2,2 1 1,0-2-1,0-2 1,1 2-1,1-2 1,2 2 0,-3-4-1,3 5 3,1-4-1,0 1 1,0-1 0,4 1-1,-4-1 1,2-1 0,-1 1 1,4-1-1,-4-1 1,0 0-1,-1-1 1,3-2-1,-4 0 1,3 0 1,-1-5 0,2-1 0,-2-2 1,1-4 0,-1 0 0,-1-3 0,-1 1-1,1-1 0,-1 1-1,1 3-1,1 0 0,-2 0 0,0 4 0,0-2-1,1 4 1,2-1 1,-2 3-1,1-1 0,-1 1 0,1 3 1,0 0-1,1 0 1,-3 2-1,3 2 1,-1-2-2,1 3-2,-2-1-4,3 3-8,-2-2-9,3 1-12,-2-1-13,4 1-48,9-2 97,1-1 0,-2 0 0</inkml:trace>
  <inkml:trace contextRef="#ctx0" brushRef="#br0" timeOffset="251932.4097">18294 16961 130,'-2'0'12,"-4"2"0,0-2 2,-5 2-1,0 1-1,-3 2-3,2-1-3,-2 4-2,3 0-1,0 3-2,4-3-1,-1 4 0,4 0 0,0 0-1,2 1-1,1-3 0,2 0 0,-1-1 0,5-2-1,-2-1 0,5-3 0,0-1 2,2-2-1,2-4 2,2-1 0,-2-1 1,1-3 2,0-1 1,-2 1 1,-2-3 0,-2 1 0,-2 0 1,-1-2 0,-2 1 0,-1 2-1,-1 1-1,0 0-1,-1 4 0,-1 0-1,2 2-1,0 1 0,0 2-1,0 0 0,2 2 0,0 2-1,1 1 0,2 4-3,0 2-3,1-1-3,3 0-5,-2-2-9,3 1-11,-2-4-9,5 1-70,7-6 114,0-2 0,-3 0 0</inkml:trace>
  <inkml:trace contextRef="#ctx0" brushRef="#br0" timeOffset="252551.4451">18648 16828 179,'-4'-5'9,"1"2"1,-5-3 0,2 0 0,-1 1-4,-1 2-2,-4 1-1,3 3-4,0 3-2,-3 4-2,3-1-3,1 3-2,0 2-2,2 2-2,0-2-2,4 2 0,0-1 2,2-2 1,0-3 3,4 1 2,-1-4 3,3-2 5,-3-1 5,5-2 3,-3 0 4,0-2 2,0-3 2,0 0 2,-1 1 1,0-4-3,-2 4-1,1-1-3,-2 4-2,0-1-3,-1 2-3,0 0-1,0 0-2,2 0-1,0 2 0,2 1 0,0 4-1,1 1-1,0 6-1,0 0 0,-1 1-1,0 0 1,-1 2-1,0 0 1,-1 1 1,-1 1 1,-1-1 1,-1-1 1,-2-2 0,-2 2 1,1-5 1,-2 2 1,0-6-1,-3 1 1,1-2 0,-1-2-1,-1-2 0,-1 0-2,0-3-2,1-3-3,0 0-2,1-4-4,-2-1-3,4-2-5,0-1-9,3 0-11,2 0-14,2-3-38,12-10 90,-1 2 0</inkml:trace>
  <inkml:trace contextRef="#ctx0" brushRef="#br0" timeOffset="253242.4846">18718 16915 136,'0'-3'4,"0"-1"2,1-3 0,1-1 2,0-2-1,2 1 0,-1 0-1,1-2 1,0 1-1,-2 1-1,-1-2 0,0 4-1,-2-2 0,0 2-1,-1 0 0,0 2-2,0 0 1,-3 0-2,2 2 0,0 1 0,0 1 0,-2 0-1,1 3 0,0 1 0,-2 1 1,2-1-1,-1 4 0,2 1 0,-3 1 0,4 2 0,-1 0 0,2-1 0,0 4 1,1-3-1,0-1 1,2 1 0,1 0 1,-1-4-1,2 1 0,-1 0 0,3-1 0,0-2 0,0 4 1,0-5-1,2 2 0,-4-1 1,6 0 1,-5-5 1,3 3-1,0-3 1,-1 0 0,1-3 1,0 3-1,-1-3 1,0 1-1,1-3-1,-3 2 0,4-1 1,-1 1-1,1 1-1,0-1 0,2-1 1,-1 1-1,-2 1 0,5-2 0,-6 2-1,4-2 1,-5 2 0,0-1 0,-1 1 0,-1 0 0,-3 1 0,1-1 1,1 1 0,-2 0-1,1 0 0,0 0-5,0 0-16,1-1-38,-1 2 1,1-3-71,-9-18 128,1 1 0,-2-6 0</inkml:trace>
  <inkml:trace contextRef="#ctx0" brushRef="#br0" timeOffset="263898.0941">21408 16706 118,'0'0'3,"0"0"0,0 0 0,0 0 0,0 0-2,0-2-3,0 0-3,1-2-2,-1 1-1,2-5 0,-1 1-1,1-3 2,2-2 0,1-5 3,0-1 2,4-3 3,0-2 1,1-2 0,2-3 1,2 0 0,1-2 0,1-2 0,3 1 2,1 1 2,1-4 2,3 3 1,0 0 3,-1 2 1,-2 2 0,3 1 0,-2 3-1,-2 2-3,0 2-2,1 4-3,-1 1-3,0 3-3,1 1-2,0 2-2,1 2-1,0 2 0,1 0-2,-1 3 1,1 1 1,3 1 0,-1-1 2,-1 3 1,-1-2 2,-1 1 0,-1-2 1,-2-2 1,0-1 1,-1-1-1,-2-3 0,1-1 0,-1-6-1,1 0 1,-2-4-1,0-1 0,-2-2 0,0 0 1,-4-1 0,-1 1 0,-3 1 1,2-1-1,-3 1 0,0-1 0,-3 1 0,1-4 0,0 1 0,0-5-1,0 1 1,1-4-1,0-1 1,1-4-1,2 1 1,1-2-2,1-1 1,5 1-1,-1 1 1,3 2 0,3 4-1,3 4 1,0 4-1,3 5 2,2 4-1,2 6 0,1 3-1,1 5 0,2 2 0,-1 1 0,0 2-1,-1 0 0,-1 1 0,-2-2-1,-1-1-1,-4 0-1,-1-3 1,-3-2 1,-2-3 0,-3-3 1,-2-2 1,-4-3 2,-2-1 2,-4-4 2,-1-3 0,-2-2 2,-3-3 0,-1-3 0,0-1 0,0-2 0,-1-3-1,2-2-1,2-1-1,3-2-1,2-2 0,4 1-1,4 1-2,2 0 0,5 5 0,2 3-2,5 3 0,3 7-2,0 4-1,3 5-2,3 5-2,1 5-2,1 4-1,2 1-2,1 3 1,-1 0-1,0 1 1,-2-2 2,-3 2 2,-2-2 3,0-3 2,-7-1 1,-2-2 2,-4-4 3,-1-1 2,-6-4 3,-3-1 3,-3-5 2,-3-1 1,-2-2 2,-3-3 0,0-2-1,-1-1-1,0-1-4,3 0-3,0-1-3,3 4-3,2 1-1,4 3-3,3 5-1,3 5-2,4 5-1,1 4 0,5 6 1,1 3 0,5 2 1,-1 3 1,2 0 3,3-3 1,0 0 4,0-4 0,1-4 3,-1-6 1,0-5 1,-1-5 0,-2-6 2,0-6 1,-4-4 0,0-6 1,-4-1-2,-3-6-1,2 0-1,-4-1-1,-1-1-2,-2 1-2,-3 1 0,-2 4-3,-3 4 0,-1 2 1,-1 6-1,-2 6-1,-1 3 1,-1 5-2,0 5-1,0 2-2,0 3-5,0 2-7,-2 0-13,-2 3-21,3 2-4,-1 1-29,-4 12 84,4 0 0</inkml:trace>
  <inkml:trace contextRef="#ctx0" brushRef="#br0" timeOffset="271639.5369">17830 16566 83,'-3'0'10,"-6"-1"-3,4 1-2,-3-1-2,0-1-2,-2 1 0,1 1-1,-1 0 0,-1 0-1,1 0 1,0 0-1,-3 0 1,1 0-1,-3 1 1,0 2-2,-3 0 2,0 0-1,-2 2 0,2 0 1,-2 0-1,3 2 0,1-2 0,0-1 2,3 1-1,0-2-1,1-1 1,-1 1 0,0 0 0,0 0 0,-1 0-1,1 0 1,0 1 0,-1 1 0,2 0 0,-2-1 0,2 1 1,-1 3 2,1-3 1,-1 4 2,1-2 0,-1 4 0,0-2 1,0 1 0,-3 0-2,3-1 0,-2 1-2,1-1-1,0 1-1,0-2 1,2 1 0,-1 1 0,0 0 1,0 1-1,1 0 1,-3 0 0,3 2-1,0-1-1,-2 2 0,0-2 0,-1 2-1,2-1 1,-2 0-1,0 0 0,-1 1 2,2-1-1,1 2 2,1-1 0,-1 3 0,2-1 1,0 2-1,2-1 1,1 2-2,-1 0 1,1-4-4,1 0 0,3-1 0,0-2-1,1-2 1,1 3-1,1-2 1,-1 3-1,0 0 2,2-1 0,-2 3 1,4 0-1,-2-2 1,2 3 1,-1 0-1,1 0 2,1 2 1,0-1 0,1-2 0,1 2 1,1-2-1,0 1 0,0-2 0,1 1 0,3-3-1,-1 1-1,3-2-1,0 1 1,1-2-2,1-1 1,0 2 0,3-3-1,-1 0 0,1-1 0,1-1 1,1 1-1,2-3 0,-1 1 1,2 0-1,-1-3 0,2 1 0,1-1-1,-1 0 0,0-1 0,1-1-1,0 0-1,0-1 1,3-1 0,-1 0 0,3-1 0,-1 0 1,3-1 0,-1-2 1,1 2 0,1-1 1,0 0-2,0-1 2,1 1-1,0-1 0,1-2-1,0 2 1,1-1-1,0 0 0,-1-2 0,-1 2 1,0-2-1,1 1 1,0-1 1,-1 2 0,1-2 1,1 0 0,-2 0 1,0 0 0,0-1-1,0-1 1,-2 0-1,1 1 0,0-1-1,1-1 0,-2 0-1,1 0 0,0 1 1,-3-3-1,0 2 0,0 0 0,-3 0 0,1 1 0,-4-2 1,4-3-1,4-1 0,2-2-1,5-4 1,2-2-1,-1 2 1,-4 3 0,-3-2-1,-5 3 1,-3 1 0,-3 1 1,-3 0-1,-2 0 1,-1 0-1,-2-2 0,0 1 1,1-2 0,-3 0 1,0-1 2,-3-1 1,0 1 1,-4-2 0,-1-2 1,1 2-1,-4-2 0,-1 0-2,-3-2-3,2 1-1,-1-1 0,-1-1-1,-1 0-1,0 0 0,-1-1-1,-2 1 2,0 2 0,-2 1 0,-2 1 0,0 3 1,-4 1 0,2 3-1,-4 0-2,0 2 0,-3 0-2,-2 1-1,0-1-1,-2-1 1,-2 3 0,-2 0 1,2 0 2,-3 2 2,-1-1 0,-2 4 2,-1 2-1,-7 3-1,-2 3-7,-7 2-13,-5 4-21,-7 5-13,-7 1-59,-82 25 114,11-3 0,4 0 0</inkml:trace>
  <inkml:trace contextRef="#ctx0" brushRef="#br0" timeOffset="287892.4665">19345 16755 52,'1'2'1,"3"3"-1,0-2 1,-2-1-1,2 2 0,0-1 1,1 2-1,-1-2 0,2 2 1,-2-1-1,1 0 0,-1 0 1,3 1-1,-4-1 1,4 2-1,-3-3 0,1 3 0,-3-3 1,2 1-1,-2 1 0,2-3 1,-2 1-1,-1-1 1,2 1 0,-1-2 1,-1 0 0,1 0 0,0 0 1,-2-1-1,0 0 1,0 0 0,2 0 0,-1 0 0,2-1-1,-1 1 1,0 0 0,-1-3 0,0 1 1,2-4-1,1 4 0,1-7 1,2 3 0,2-3 1,1 1 1,1-1-1,-2-1 2,4 0 1,-5-2 0,2 2 0,-2 0 0,0-2 0,-2 1 0,0-2 0,1 0 1,1-3 1,0 0 1,0-4 0,2-2-1,0-2 1,1-1 0,1 0-2,-1-1-2,5 1-1,-3-1-2,0 3-1,0 0 0,1 3-1,-2 0-1,0 3 0,0 1 0,-1 1-1,-1 2 0,-2 1 0,1 1-2,-3 3-1,0-1-4,-2 3-4,0 0-7,-3 1-10,3 0-16,-3 3-17,0 0-68,-1 6 129,0 1 0,0 0 0</inkml:trace>
  <inkml:trace contextRef="#ctx0" brushRef="#br0" timeOffset="289178.5401">19533 16784 54,'5'-3'4,"-3"1"0,2 0 0,0-2-1,1-1 1,-1 2 0,3-5 0,-5 3 0,4-2 0,-3 2 0,4-4 0,-3 1 0,2-3-1,-1 3 1,1-4 0,1 2 0,0-2 2,0-2-1,0 1 1,-1-3 0,4-1 1,-2 0 1,-1-2 1,1 0 0,0-1-1,0 1 1,-1-1-1,3 0 1,-2-1-2,2 2 1,-1-3-2,2 0-1,-1 0 0,3 0 0,-3 1 0,1 2-1,1 1-1,-2 0-1,0 1 0,0 2 0,0 1-1,-2 1-1,-1 5-1,1-2-1,-2 3-1,0 1-1,-3 1-1,2 2 0,-3 1-1,1 0-1,-2 1-2,0-1-2,0 0-4,1-1-7,0 3-13,-2 0-16,0 0-34,0-5 85,0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1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88 6445,'11'0'-206,"1"0"0,-6-2 210,5-4-2,-7 4-15,4-14 1,-10 13 17,-4-9 1,-3 8-4,-9-2 0,1 4 0,-1 4-3,1 4 0,1-2 0,3 6 0,3-1 6,2 1 0,0 0 0,5 3 0,-3-1 19,2 1 0,2-3 0,2 2 0,0 1 19,0 3 0,6-4 1,2-1-16,1 3 0,3-1 0,5 1 0,1-4-8,-1-3 0,1-1 0,-1-6-13,1 0 1,-1 0-1,1 0 9,-1 0 1,-1-2-1,-3-2 2,-1-1 0,-6-9 0,3 2 1,-1-3 0,4-3 0,-5 1 0,1-1-20,0 1 1,6 0 0,-3-1 0,5 1 7,1-1 1,-5 1 0,-1 1 0,1 3-28,-2 1 0,5 8 0,-3-2 7,4 4 1,1 2 0,0 0 7,1 0 0,-6 0 1,-1 0 8,3 0 0,1 8-4,3 4 1,-7 1 0,-1 1 0,-2-2-16,-4 1 1,4-3-1,-3 1 1,1 1-71,2-2 0,-4 3 1,6-5-1,-1 2-171,1 3 256,-6-5 0,19 8 0,-4-7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5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208 158 7569,'6'-18'0,"-1"1"0,1-1-711,2 1 444,-6-1 0,6 7 248,-8-1 0,0 6 1,-2-3 36,-4 1 1,-2 0-1,-5 4 1,1-2 37,-2 2 0,-1 3 0,-3 1-1,1 0 1,-1 0 0,1 0-42,0 0 1,-1 7 0,3 5 0,1 1-16,2-1 1,8 4-1,-3-5-10,-1 5 1,6 1 17,-4 1 1,6-3 0,6-3-9,6-6 0,3 2 0,3-3 1,-1-1 1,1-2-1,-1-4-48,0-4 0,1-1 0,-1-7 0,-1 2 27,-4-1 0,1 3 0,-5-2 0,0-1 16,-1-3 1,-1 5 0,-4 1 0,2 0 2,2 1 0,0 3 42,-6-6 9,0 8 1,2-3-1,2 8-28,1 5 1,1-2 0,-4 6-21,4-2 0,-2 5 1,7-1-61,3 3 0,0-3 0,-1-2 0,-1-1-17,1 1 1,3 0 0,3 1 0,3-5-17,1-4 0,0 4 1,-5 0-1,-1-2 92,1-2 0,-1-2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6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70 367 7270,'20'-12'-332,"3"0"0,-3 1 0,3-7 0,-4 1 314,-1-1 1,-1 1-1,-1 0 1,-3-1 40,-1 1 0,-6-1 0,3 1 0,-1-1 113,-4 1 1,-2 5-129,-2 0 1,-8 7-1,-3-5 18,-5 2 0,-1 2 0,-3 6 0,-1 0-32,-2 0 1,-1 0 0,7 0 0,-1 2 17,1 4 0,-1 2 0,1 5 0,1-1-14,5 2 0,-3 1 0,8 3 1,3-1 1,1 1-1,2-1-5,0 1 0,2-7 13,3 1 0,5-8 1,8 1-1,-1-3-4,0-2 1,1 0 0,-1 0 0,1 0-4,-1 0 0,1-5 1,-3-3-1,-1 0-2,-2 0 1,-3-5 0,3 1-7,-6-3 9,3 5 0,-5-6 0,6 5-2,-2-5 0,-2 5 0,-4 1 0,3 2 1,-1 2 0,8 6 0,-8 2 0,2 4 18,-5 6 0,-1 5 1,0 4-1,2 5 22,4 1 0,-4 0 1,4 4-1,-4-2-6,-2 2 1,6 2-1,2 2 1,-1-2-3,1-4 0,-2 2 0,-4-5 0,2-1-36,2 0 1,-1-2-1,-5-5 1,0-1 14,0 1 0,-2-7 1,-3-1 8,-7-2 1,-4 3 0,-1-5 0,-1-2-19,1-2 0,-6-4 0,-1-4 0,5-5-4,5-5 0,-1 1 0,5 1 1,-1 2-4,-1-1 0,8-9 1,-2-1-1,4 2-18,2 1 1,0-3-1,2 0 1,4 0 0,6-3 1,3 7 0,3-4 0,-1 3 8,1 3 0,5-1 0,2 3 0,0 1 14,1 3 1,3 5 0,-4-4 0,0 0 3,0 1 0,4 5 0,-3-4 0,-1 2 10,0 0 0,-2-5 1,-5 3-1,-1-2-9,1-3 0,-1 3 0,1-2-11,-1-1 0,-5-3 0,0-1-12,1-1 0,-5 1 0,0-1 10,-1 1 1,-5-1-38,4 1 1,-6 5 32,-6 1 1,-3 7-1,-9-2 1,1 4 1,5 2 0,0 0 21,-1 0 0,-3 8 0,-1 3 28,-1 5 0,9 1 0,3 1 12,4-1 0,2 1 1,0-1 10,0 1 0,0-7 1,2 1 6,4 2 1,3-5 0,9 1-31,-1-2 0,1-2 1,-1-6-1,1 0 1,-1 0 0,-5 0 1,-1 0-20,3 0 1,2-6-96,1 0 0,-5-6-42,-1 6-214,-7 1 1,2 5 0,-12 2-302,-5 3 630,3-3 0,-8 14 0,7-6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71 5978,'-9'-8'1130,"1"6"-1315,8-6 1,0 10 213,0 4 1,-2 4-1,-2 7-12,-2 1 0,0-1 0,6 1-16,0-1 0,0-5 0,2-3 0,2 1 22,2 0 1,8-6 0,-3 2-23,5-5 1,1-1-1,1 0 1,-1 0-11,1 0 0,-1-5 0,1-3 0,-1 0-8,1 0 0,-7-5 0,-1 1 1,-2-3-2,-4-3 1,-2 7 0,-2-1 0,0-2-9,0-1 1,-2-1 0,-4 3 0,-6 3-41,-3 2 0,-5-3 0,-1 5 1,-2 2-36,1 2 0,-3 2 0,2 0-4,1 0 1,3 0 104,1 0 0,9 8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68 7569,'9'-7'-297,"1"-1"-245,-4-4 486,-4-3 1,6 11 0,-7-6 162,5 2 0,-4 4 0,4 10-182,-4 6 0,-2 3 1,0 5-1,0 3 80,0 6 1,0-2 0,0 3 0,-2-1 27,-4-2 0,4 6 0,-4-4 0,5 4-7,1 2 0,0-2 1,0-2-1,0-2 8,0 2 0,0-4 0,0 2 0,0 0-32,0-1 1,1 3 0,3-6 0,2 0-12,-2 0 1,-2-1 0,-2-7 0,0 1-10,0-1 0,0-5 0,0-1 10,0 3 1,-8-6-1,-3-1 0,-5 1 1,-1-6 0,-1 4 0,1-4-107,-1-2 1,1 0 0,-1 0-1,1 0-390,-1 0 504,-7 0 0,6 0 0,-6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7289,'11'-18'-239,"1"1"1,-1 1 0,7 5 0,-1 5 123,1 4 1,-1 2 0,1 0-1,1 0 115,4 0 0,-3 8 0,5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7117,'-10'2'-310,"4"4"281,4 6 0,2-2 0,0 1 0,0 3 43,0 1 0,0 3 0,0-1 3,0 1 1,2-3 0,2-1-43,2-3 0,7 1 0,-1 6-60,4-1 1,-1-5-1,-1-3 1,-3 1 24,3 0 60,-6-6 0,7 11 0,-5-5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 7569,'17'-9'-131,"0"1"-225,1 8 1,-3 2 297,-3 4 0,2 3 0,-9 9 0,-1-1 107,-2 1 0,4-1 0,0 1 0,-2-1-17,-2 1 1,4-1 0,1 1 0,1-1-36,0 1 0,0-1 1,-3 1 12,7-1 0,-4-5 1,0-3-181,-1-1 157,-5-2 0,6-8 9,-8-4 1,0-4 0,0-7 0,0 0 0,0-1 1,0 1 0,2-1-1,2 1 1,2-1 1,7 3 0,-1 1-1,3 4 3,3 3 0,-1-5 0,1 6 0,-1 2 4,1 2 0,-1 2 0,1 0 0,1 2 18,4 4 1,-3-2 0,3 8-39,-3 1 1,-3 3-1,-1 1 1,-3-1 9,-1-5 1,-6 5 0,3-4-210,-1 3 0,4 3 214,-7-1 0,9 0 0,-4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0 350 7391,'12'-6'-561,"-1"0"1,3 2 516,1 2 0,3-4 1,-1 1-3,1 1 0,-3 0 1,-1 0 66,-2-2 1,-8-7 31,1 1 1,-3 2 0,-4 0-32,-3 3 0,1 1 0,-8 6-7,-2 0 0,5 0 0,-3 0-24,-2 0 1,-1 2 15,-3 4 1,9 3-1,3 9 1,4-1 50,2 1 0,0-1 0,2 1-22,4-1 1,-2 1 0,7-1 0,3-1-14,1-5 0,-3 3 1,0-6-1,1-1-22,3 1 0,1-2 3,1-6 0,-1 0 0,1-2 1,-1-4 0,-5 2 0,-3-7 0,1-3-19,0-1 0,0-3 0,3 1 0,-1-1-17,1 1 0,3-1 0,1 1 1,1-1-12,-1 1 1,3-1-1,1 1 1,4-1 21,2 1 1,-5 5-1,3 3 1,-2 1 39,1 4 0,1 2 0,-4 2 0,2 0 12,-1 0 0,-3 2 1,-1 2-20,-1 2 1,-5 7 0,-3-1 19,-1 3 1,4 3-1,-6-1-21,-2 1 1,-2-7 0,-2 1-17,0 2 1,-2-7 0,-4-1-8,-6-4 0,-3-2 0,-3 0 7,1 0 1,1-2-1,3-4 0,1-5 0,8-5 1,-2-1-54,4-1 0,2 7 0,2-1 0,4-2 9,6-1 1,-3 3 0,3 3 0,2 1 46,1 4 1,3-4-1,-1 2 1,1 3 16,-1 1 0,0 2 1,1 0-1,-1 0 6,1 0 0,5 0-1,0-2 1,1-2 14,1-2 0,-6 0 1,7 4-1,-3-2-21,0-2 0,0-1 0,-3 3 0,-1-4 3,-1-2 0,3 5 0,-11-7-63,-1-2 1,5-1 30,-8-3 1,-8 7 0,-10 1 0,-3 2 22,-3 4 1,-1 2 0,-2 2 0,-3 0 35,3 0 0,1 2 0,3 2 1,0 4 4,-1 2 1,6 1-1,3 7-8,1-1 0,2 1 0,6-1-24,0 1 1,6-1 0,2-1 0,1-3-49,5-1 1,2-2-1,1 3 1,0-1-71,1 1 1,1-5 0,3 0-1,1-2-120,-2 0 1,-1 5 219,-3-5 0,1 0 0,-1-6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20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0 245 6000,'10'-8'133,"-2"5"-68,-8-9 0,8 8-27,3-2 0,-3 2 0,0 0-6,0-1 0,1-3 0,9 4-13,-1-2 0,1 0 0,-1 4 0,3-1-9,3-3 0,-2-2 1,8 4-1,2-2 8,2 2 1,2 0 0,0 1-1,0-3 15,0 2 1,0-4 0,0 0-1,0 1 17,0-1 1,2-4 0,1 4 0,3 1-15,-2-1 0,-4 0 0,-4 4 1,-2-4-18,2-1 1,-6 5 0,-1-2 0,-5 4-22,-2 2 1,1-6 0,-1 0 20,1 3 1,-1 1-328,1 2-66,-9 0 298,-1 0 0,-8 2 0,-2 1 1,-2 5-318,-1 2 393,-9-6 0,4 19 0,-7-3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51:47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10270 2055 118,'-3'-4'9,"0"1"0,-4-3 1,0 2-1,-1 0-2,-4 1-2,0 3-1,0 3-3,-4 1 0,1 3-1,-2 1-1,-2 2 1,2 2-1,1 1 0,0 0 0,3 2 0,3-1 0,3-1 1,2 1-1,4-1 1,1-2-1,3 2 2,0-5-1,3 2 2,2-2 1,3 2 0,0-2 1,3 0-1,3 2 1,-2-4 0,2 1 0,0 0-2,-1-3-1,0-1 1,-2 1-1,1-3-1,-6 2 1,1 0-1,-1 1 0,-3 0 1,-1 1 0,1 2 0,-3-1 1,0 3 0,-4 0 1,0 1-1,-3 0 1,-1 0 0,-1-1 0,-5 0 0,3-1 0,-3-1 0,-2-2 1,0 2 0,-3-2 0,0-2 0,-2-1-1,1-2 1,-3 0-1,2 0-1,-2-2-1,3-1-1,1 0-4,3 0-12,2 0-20,1 0-20,3-1-91,15-4 147,1 1 0,2 0 0</inkml:trace>
  <inkml:trace contextRef="#ctx0" brushRef="#br0" timeOffset="379.0217">10526 2060 90,'-2'6'8,"-1"5"0,2 3 2,0 1 0,0 2-2,1 3 0,0 1-1,1-1-1,1 2-1,-2-1-1,3-1-8,-1-1-15,0 0-21,-2-3-4,2-3-13,-2-1 57,1-4 0</inkml:trace>
  <inkml:trace contextRef="#ctx0" brushRef="#br0" timeOffset="628.036">10364 2256 146,'4'-5'9,"3"-1"1,3 0 0,2 2 0,2-1-4,2 2-9,3-2-12,0 2-20,4 2-15,1-1-38,25 1 88,-3 1 0</inkml:trace>
  <inkml:trace contextRef="#ctx0" brushRef="#br0" timeOffset="1110.0635">10867 2152 123,'-2'3'5,"-4"-1"1,-1 4 1,-3 0-1,-2-1 0,-2 2-1,-3 3-1,0 0 0,-3 2-1,0 2-1,4 3 0,-1-2 0,4 2 0,2 1 0,4-5 0,4 0 0,3-4 1,6-1 0,3-4 0,3-1 1,1-3 0,6-2 0,-3-3 0,2-3-2,0 0 0,-2-2 0,0-2 1,-3 0-1,-4 1 0,0-1-2,-2 4-1,-3-2 1,0 5 0,1-1 1,-3 6 0,0 2-1,0 2 1,0 3 0,2 4-3,1-1-8,2-1-19,3 3-23,0-4-79,16-1 131,-3-5 0,-2 1 0</inkml:trace>
  <inkml:trace contextRef="#ctx0" brushRef="#br0" timeOffset="1478.0846">11123 1873 64,'-1'14'6,"0"4"1,1 4 1,-1 5 1,2 2-1,-1 2-1,2-1-1,-1-2-1,2-1-1,-1-3-3,0-1-8,0-2-12,0-4-20,-1 0-21,0 2 60,-1-4 0</inkml:trace>
  <inkml:trace contextRef="#ctx0" brushRef="#br0" timeOffset="2014.1152">11109 2149 101,'8'1'10,"4"1"1,3-2 1,0 0 1,3-3-2,-1 1-1,3-1-1,-2-1-2,1 1-2,0-1-1,-1-1-1,1 3-1,-1-1 0,-1 1-1,-1 0 0,-2 1 0,-4 1 0,-2-1 0,-3 1 1,-2 3-1,-2-2 0,-3 4 1,-2 0-1,-4 3 0,-3 1-1,-2 2 0,-1-1 0,-1 2 1,-1 2 0,3 0 0,0 0 1,3 1 0,3-1 0,2 1 1,2-4 1,3 1-2,0-4 1,5-1 0,2-1 0,4-1-1,2-7-7,4 0-11,0-5-18,6-1-21,-2-2-77,14-13 132,-3 3 0,-6 1 0</inkml:trace>
  <inkml:trace contextRef="#ctx0" brushRef="#br0" timeOffset="2882.1649">11744 2089 121,'-3'-1'9,"0"0"-1,-2-1 1,-3-1 0,-2 1-4,-2-1-2,-1 1-2,-1 2-1,-1 2-1,-2 3-1,3 2-1,-1 0 0,3 3 1,1 1-1,4 0 2,2 1-1,4 0 3,3 0 0,4-2 1,2 0 2,3-2 0,5-2 0,0-1 1,1 0-1,2-3-1,-1 1 0,0-2-1,0 1-1,-2 0 2,0 3 0,-3-1-1,0 4 2,-4 1 0,-1 3 0,-5-2 1,2 2-1,-5-1 0,-5 0 1,-1-1-1,-4-1-2,-4-2 1,0 1-1,-5-3-1,-1 1 0,-1 0 0,-1-2-2,3-1-3,0-1-2,0 0-7,4-1-11,2-4-20,3 2-8,3-2-38,5-12 90,1 1 0</inkml:trace>
  <inkml:trace contextRef="#ctx0" brushRef="#br0" timeOffset="3289.1882">11924 1820 88,'3'7'7,"0"4"1,1 6 1,-3 5 0,0 4 0,0 5 0,1 2-2,1 2-1,2 2-1,0-1-1,3-2 0,3 0 1,-3-3-3,0 0-6,2-4-7,-4 0-14,-3-5-19,-2-2-44,-6-4 88,-1-2 0,-3-9 0</inkml:trace>
  <inkml:trace contextRef="#ctx0" brushRef="#br0" timeOffset="3813.2181">11893 2145 84,'11'2'8,"2"-1"0,5 1 1,0-2 0,5 2-2,1-4-1,1 0-1,-1-1-1,0 0-1,0-1-1,-3 1 1,1-2-1,-1-1 1,-2 3 0,-2-2 1,-2 1 0,-3 1 2,-3 0-1,-1 3 1,-4-2-1,-2 2-1,1 0-2,-3 0 1,0 0-2,-2 2-2,0 1 1,-2 1-1,-3 3 0,-2 1 0,0 2 0,0 0 1,-1-1 0,2 3 1,2 0 0,0 0 3,5 1 1,0-1 0,2 2 1,3-2 0,2 3 1,0-5 0,3 2-2,1-5-6,2-1-12,0-3-24,0-2-15,2-3-83,11-13 135,-2 0 0,-4 0 0</inkml:trace>
  <inkml:trace contextRef="#ctx0" brushRef="#br0" timeOffset="4000.2288">12228 1886 113,'0'3'-34,"0"2"-7,4 9 3,0 1 38</inkml:trace>
  <inkml:trace contextRef="#ctx0" brushRef="#br0" timeOffset="4402.2518">12552 2051 142,'0'1'4,"0"2"1,-3 0 0,2 2 1,-4 1-2,-3 0-1,-2 1 0,1 2 1,-4 1 0,5 1 0,-1 0 0,3 1 1,-1 1-1,2-1 1,2 0-1,2 0 0,2 2 0,1-2-7,3 0-9,4 1-13,-1-3-20,5 1-5,4-3-29,25-3 79,0-3 0</inkml:trace>
  <inkml:trace contextRef="#ctx0" brushRef="#br0" timeOffset="5058.2894">12855 2056 159,'-2'2'4,"-4"0"0,-1 1 2,-3 1-2,1 1 0,-4 0-1,2 0 0,0 1-1,-1-2 1,5 0 0,-2 1 1,2-2 1,3-1 0,1-2 1,-1 3 0,2-6 0,1 3-1,0-2 0,1-1-1,2-3-1,0 2 0,5-5-1,1 2-1,1-2 0,1 3 0,5-3 0,-2 4 0,2 2-1,-2 0 0,5 3 1,-2 1-1,1 4 0,-3 1 0,1 4-1,-4 1 1,2 3-1,-6 1 0,1 2 0,-6 1 0,-2 0 0,-1-3 0,-5 1 0,-1-1 1,-5-3 1,0 0 1,-2-2-2,-1-3 0,-1 0 2,3-2 0,-2-3-2,4-4 0,2 2-2,2-6-1,1-1 0,2 0 0,4-2-3,-1-1 0,6 1 1,2 2-1,2 1 1,1 3 0,4 0 2,-1 5 0,1 1 1,-1 1 3,0 5-6,0-1-10,-2 3-12,-1-3-21,-1 4-60,15-5 108,-3-2 0,-2-5 0</inkml:trace>
  <inkml:trace contextRef="#ctx0" brushRef="#br0" timeOffset="5392.3085">13071 1760 105,'-2'13'9,"1"8"1,0 4 0,2 5 1,0 5-4,0 1 0,2 3-2,0-3-11,2 0-36,-1 0-3,1-5-26,4 6 71,-1-8 0</inkml:trace>
  <inkml:trace contextRef="#ctx0" brushRef="#br0" timeOffset="5927.3391">13851 1666 139,'-4'3'6,"-2"2"1,-1 4 0,4 4 2,-2 5 0,2 4-1,0 5-1,1 4-1,1 3-1,1 4-2,1-2-1,1 3-3,0-4-8,0-1-11,0-2-21,1-3-10,-1-4-35,-1 0 86,0-5 0</inkml:trace>
  <inkml:trace contextRef="#ctx0" brushRef="#br0" timeOffset="6539.3741">13607 2002 150,'6'-2'5,"1"2"0,6-1 2,2 0 1,6 1-1,2-1 0,5-1 0,3 1-1,5-2-1,1 0-1,3 0-1,1 1 0,-3-3-1,-2 1-1,-3 1 2,-5 0-1,-5 0 0,-7 1 1,-4 1 0,-3 0-1,-4 1 1,-5 0-1,0 0-2,-5 3 1,-3 0-2,-2 1 0,0 2 1,-1 2-1,0 1-1,1 2 2,3 0-1,-2 0 0,4 3 0,1 0 1,4-2-1,0 1 1,5 1 1,3-4-1,-1 1 2,6-3-1,2-1 0,1-2 0,3-3 1,2-4 0,1-2 1,-1-1 0,1-5 1,-3 0 1,-2-4-1,-3-1 1,-3-4-1,-5 2-1,-4-3-1,-4 1-1,-3-2-2,-4 4-1,-2 0-3,-1 4-2,-4 4-4,-2 3-3,0 4-6,-1 5-7,2 4-14,0 1-16,3 3-34,3 9 91,2-3 0</inkml:trace>
  <inkml:trace contextRef="#ctx0" brushRef="#br0" timeOffset="7032.4023">14516 1903 94,'-9'7'3,"-2"4"0,-1 0 1,-5 1 0,3 3-1,-4-1 0,2 1-1,3 2 1,2-3 0,1 1 0,5 2 0,1-3 2,4 1 1,0-6 0,5 1 1,3-3 0,3 0 0,4-3-1,4-2 0,1-4 1,2-3 1,4-3 2,-2-1 1,2-2 0,-3-3 1,-4-1-1,-3-3 0,-4-2-2,-5-2-4,-3 0-2,-6-3-3,-4 2-4,-2 0-4,-5 5-3,-4 1-7,-3 7-9,0 3-12,-1 4-19,-1 5-53,-3 16 111,7 1 0,3-3 0</inkml:trace>
  <inkml:trace contextRef="#ctx0" brushRef="#br0" timeOffset="7500.429">14719 1325 72,'0'5'8,"0"2"1,0 3 2,0 2 1,1 2-1,-1 2-2,0 0 3,1 8-1,1 7-1,1 7 0,-1 6-1,-2 5-1,4-2 0,-2-4-1,1-3-2,0-3 0,-1-6-1,1-1-2,-3-2 1,2-3-1,-1-1 0,2 0 0,-1-2-3,2-5-6,-3 0-13,2-8-28,-1 0-6,2-3-48,10-6 102,-1-1 0,-1-1 0</inkml:trace>
  <inkml:trace contextRef="#ctx0" brushRef="#br0" timeOffset="8052.4606">15055 1787 217,'-2'-2'8,"1"-1"-1,-3 1 0,0-4-1,2 4-3,-2-2-3,1 1 0,-3 3-2,-1 0 0,-1 2 0,-1 4 1,-2 1 0,1 2 1,0 2-1,-1 0 0,0 2 0,2 1 1,-1 0 0,4 1 0,1-1 0,2 1-1,2-3 3,2 1-2,2-4 1,3 0 0,1-2 0,3-1-1,-1-2 1,2 1-1,1-3 0,-2 0-1,2 0 1,-5 0-1,2 2 1,-3-1-1,2 1 0,-2 1 1,-2 3 0,0 1 1,-2-1 1,-3 1 0,-2 3 2,-2-3 0,-3 0 2,-2 0 0,-2-1 0,-1 0 1,-1-2-2,-2-1 0,0-1-2,0 1-10,-1-5-44,0 3-10,-1-2-109,-6 2 170,1-3 0,2 1 0</inkml:trace>
  <inkml:trace contextRef="#ctx0" brushRef="#br0" timeOffset="17100.9782">13959 1414 67,'-7'0'7,"-3"3"1,0-1-2,-2 0 0,0 1-3,-2 1 1,1-1-2,-4 4-1,2-1-1,-4 1 1,0 0-1,0 2 1,-2 1-1,5 0 3,-5 6-1,-2 4 1,-2 3 1,-3 4 0,-4 2-1,3 1-1,6-1 1,4-2-2,3 1-1,4-5 0,3 1 0,1 0 0,1-2-1,2 2 1,0 0 0,2 0 0,0 3 1,2 0-1,-2-1 0,1 1 1,1-1 0,-2-2 1,1 0 0,0-2 0,0 0 0,0-2 1,1 0 1,0 1 1,1-2-1,1 1 1,1 1-1,1-2 0,2 0 1,2 1-1,-1 0-1,3-2-2,2 2 1,0 0 0,2 0-1,1 1 0,0 1 1,4 2-1,-1-1 0,2 0 1,1 0 0,0 0 1,2-2-1,0 0 1,1-3 0,2 0 1,3 0 0,1-3 0,3 0 1,3-1-2,1-2 2,3-2-2,2-2 0,2-1 0,-1-1 0,2 0-2,0-2 1,-1 0-1,5-1-1,1 0 1,-1-1 0,3-1-1,2-1 1,0-1-1,2-1 0,0-1 1,1-1-1,-1 0 0,-2-2 2,-1-2-1,0-1 0,-2 0 2,0-4-1,2 1 0,-4-3 1,0-3 0,-1-2-1,-2-2 1,-4-2-1,-1-3 0,-6-3 0,-2-1 0,-4-2-2,-4-4-1,-4-3 1,-1-2-1,-4-4 1,-2-2-1,-3-3-1,-1-5 2,-2-4 2,-5 0 0,-2 2-2,-3 7-1,-3 5 1,-1 5 0,-2 5 0,-5-3-1,-2 0 0,-4-2-2,-4 0 0,0 0-4,-6 1-9,-6 2-14,-1-1-29,-6 3-1,-5 0-41,-117-12 101,4 8 0,8 9 0</inkml:trace>
  <inkml:trace contextRef="#ctx0" brushRef="#br0" timeOffset="17970.0279">13425 3139 99,'0'-1'7,"0"-1"2,-2-2 1,2 0 2,-2 1 0,0-3-1,-5 1-1,6 3 0,-5-2-1,-1 2-2,-1 0-1,-1 3-2,-1 0-1,0 3-1,-1 2-1,0 3-2,0 1 1,-1 4 0,0 0-1,0 3 2,2 0-1,2 2 1,1-1 1,2 1 2,4 0 0,2-2 2,4 0 1,0-2 1,4-1 0,1-1 1,3-2-1,-1-1 1,2-1-1,-2-3-1,3 0-1,0-3 0,-2 0-1,1-3 0,-1 0-2,-2-3-2,1 0-3,0-2-7,-1 1-11,-1-1-20,3-1-22,-3-1-1,2-1-59,8-5 122,2-1 0,-5 2 0</inkml:trace>
  <inkml:trace contextRef="#ctx0" brushRef="#br0" timeOffset="18773.0738">13632 3189 103,'-2'2'3,"-1"4"0,-1 0 1,-1 3-1,1 1-1,-2 5 1,1-2-2,0 1 0,2 3 0,1-1 0,2 1-1,0-1 2,3-1 1,-1-5-1,4 1 2,-1-3 1,0-2 0,1-2 0,2-3 1,-3-1-1,2-4 1,-3-1-2,2-4 0,-3-2-2,2-2 0,-3 0 0,2-3-1,-1 1-1,-1-1 0,1-1 0,1 2 0,-1 1 1,1 1-1,-1 3 1,0 1-1,1 1 1,0 2 0,0 3 1,-1 0-1,3 2 0,1 2 1,0 3-1,3 4 0,-2 0 0,4 1-1,-4 4 0,2-2 1,-1 2-1,2-1 0,-3 0 1,1 1-1,-3-4 0,1 0 2,-2-2-1,-1 1-1,-2-4 2,-1 1 0,-1-3-1,-1 0 1,-1-2-1,-2-3 0,-1-2 0,-2-2-1,7-3-1,-4-3 2,4 0-2,1-3 1,2 0 0,2-1 1,4 0 0,0 2 1,4 1 0,3 2 0,2 1 1,0 3 0,3 3-1,-1 4 1,0 2-1,-1 2-1,-1 4 1,-4 2-2,1 3 0,-5 2-4,-1 1-6,-3 0-10,0 1-16,-3 0-16,-2 0-60,-4 1 112,1-3 0,-3-2 0</inkml:trace>
  <inkml:trace contextRef="#ctx0" brushRef="#br0" timeOffset="19167.0963">14253 3063 123,'0'0'7,"0"0"2,0 0-1,0 0 2,-2 1-1,-3 4 0,0 3 0,-2 2-1,-3 3 0,2 1 0,-3 2 1,2 3-1,-1 0 0,3 1-1,-1-2 1,1-2-2,4 0 0,1-3 1,1-1-3,4-3 1,2-1-3,2-4-5,4-1-15,3-1-19,0-2-20,0 0-106,22-9 163,-5-3 0,-2 3 0</inkml:trace>
  <inkml:trace contextRef="#ctx0" brushRef="#br0" timeOffset="19641.1235">14423 3203 128,'1'-3'10,"2"1"1,5-2 0,1-2 3,4 0-3,3-1-1,1 0 0,-1-2-1,1-1-1,-5 0 0,-1 1-2,-4-3-2,-3 2 0,-4 0-2,-1 1-2,-4 1 0,-1 1-2,-5 4-1,0 1 1,-5 2-1,3 5 0,-2 3 1,1 6 0,0 0 1,0 4 0,4 1 0,-1 2 1,7-1 0,1-1 0,4-2 0,2-3 0,3-2-4,6-3-8,2-5-11,5-1-13,4-5-15,0-2-49,26-18 100,-7 1 0,-5 1 0</inkml:trace>
  <inkml:trace contextRef="#ctx0" brushRef="#br0" timeOffset="19998.1439">14720 3116 85,'1'11'6,"0"4"2,2 3 0,-1 5 2,-1 1-1,1 1-1,-1 3 0,0-1 0,0-1-1,-1-2-3,0-1 1,0-3-1,-1-2-3,1-6 0,-1 1-4,0-5-4,-1-2-1,1-4-4,-1 1-3,-2-7-2,0-2-4,-1-3-2,1-4 3,2-4-26,-1-24 46,1 3 0</inkml:trace>
  <inkml:trace contextRef="#ctx0" brushRef="#br0" timeOffset="20365.1649">14751 3052 61,'5'-5'7,"1"-2"2,0-1 1,2-1 2,2 0 0,-1 0-1,-3 3-1,3 1 0,-1 2-1,-2 3-3,0 1 0,2 3-2,0 4-2,0 0 2,-4 1-2,4 4 0,-3-3 1,-3 1 2,2 0-1,-3 0 3,-2-1-1,-3-1 1,1 0 0,-3-1 1,-2 1-1,0-1 0,-2-1 0,-1 0-3,2-2 2,-2-3-2,2-1-2,-1-1-2,3 0-6,-2-1-11,2-1-13,2-3-21,0 0-5,-2 2-45,7-8 101,0 2 0,3 3 0</inkml:trace>
  <inkml:trace contextRef="#ctx0" brushRef="#br0" timeOffset="20846.1924">14963 2527 71,'1'3'5,"2"3"2,-1 2 1,2 3 1,-1 5 2,-1 2 1,-1 3 0,1 1 2,-1 2-1,0 0-1,0 2 1,1-1-4,0-1-1,1 1-1,0 0-1,1 0-1,-1 1 0,-1 2-1,2-2-1,-2 2 2,2-1-1,-1 0 0,0-2-1,-1-1-1,0-2-3,0-3-4,1-3-9,-2 0-14,-1-3-18,3-3-8,-1-3-50,10-9 104,0-4 0,1 1 0</inkml:trace>
  <inkml:trace contextRef="#ctx0" brushRef="#br0" timeOffset="21372.2225">15202 2963 153,'0'-1'9,"0"-4"1,0 1 1,-1-3-1,1 2-3,-1-1-1,0 1-3,-2 2 0,0 0-3,-4 3 0,-2 5-1,-2-2 0,0 4 1,-3 2 0,3 1-1,1-1 1,-1-1 1,7 2 0,0-3 0,5 2 2,2-4-1,3 4 1,3-3 0,3 1 0,-1-2-1,4 0 1,-5-2-1,0 0-2,0 0 2,-3 0-2,0-1 1,-4 1 1,4 1 1,-4 0-1,-1 0 2,-1 1 0,-2 2 0,-1-2 1,-3 2-1,2-2 0,-3 4 0,-2-2 0,-1-1-2,-3 1 1,0-1-2,-1-2 0,2 0-3,-1-1-6,1-1-11,1-2-15,0 0-24,0 0-1,4-3-44,3-16 103,5 2 0,1-3 0</inkml:trace>
  <inkml:trace contextRef="#ctx0" brushRef="#br0" timeOffset="21616.2364">15076 2790 183,'13'-6'-28,"6"-4"-16,9 0-67,58-26 111,0-1 0,-5-1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0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5955,'12'-2'-154,"-1"-3"217,-7 3 0,10-8 17,-8 4 1,7 4 0,-3-6-69,0 1 1,5 5 0,-3-6-7,3 0 0,5 0 1,1-5-1,2 1 3,-1-1 1,3 3-1,0-2 1,1 1-28,-1 1 0,6-4 0,-4 7 0,2-1 26,0 0 1,-2-4-1,4 7 1,0-1 12,6-2 1,-8 4-1,6-6 1,-2 1-10,0-1 0,2 0 1,0-1-1,0 3 0,0 0 1,-2 4 0,-2-5 0,-2 1-20,2 4 1,2-4-1,4 2 1,2 1 1,2-3 1,-1 6-1,-3-4 1,2 4 4,2 2 0,1-6 0,-3 0 0,4 3-4,2 1 0,-5-4 0,5 0 0,-2 2 2,-4 2 1,-3-4 0,-1 1 0,0 1 0,0 2 1,0-4 0,0 0 0,0 2 0,0 2 0,-6 2 0,0 0 0,0 0 1,-2 0 0,4 0 1,-7 0-1,-3 0-1,-2 0 1,5 0 0,1 0 0,0 0 26,0 0 0,1-6 0,-5 1 0,2 1 15,-1 2 0,-1-4 1,0 0-1,3 2-17,-3 2 0,-2-4 0,-1 1 0,1-1-1,4-2 0,-3 6 0,3-4-108,-3 4 1,-3 2 0,1 0-37,-1 0 0,-5 0-152,-1 0 197,-7 0 0,2 0 0,-10 2 75,-2 4 0,-15-4 0,2 6 0</inkml:trace>
  <inkml:trace contextRef="#ctx0" brushRef="#br0" timeOffset="562">2323 0 7569,'0'10'-685,"0"0"1,2-6 591,4 2 1,-2-1 113,7-5 0,-5 2 0,6 2 0,1 2 0,3 0 1,1-4 13,1 4 0,-1-4 1,1 3-1,-1-3 0,1-2 1,-1 0 0,1 2-1,-1 2-22,0 2 0,1 0 0,-1-4 20,1 4 0,-7-5-51,1 5 0,-6-2 39,6 2 14,-9-4 0,5 8-13,-8-5 0,0-1 1,-2 8 2,-4 2 0,5-5 0,-7 3-9,0 1 1,4 1 0,-6 0 0,3-3-2,3 3 0,0 1 1,0 5-1,-4 1 1,-1 2 0,3 1 0,-4-7 0,0 1 8,1-1 1,3 1 0,-4-1 0,0 0-20,1 1 1,3-1 0,-6 1 0,1-1-118,1 1 1,-6-1-1,7 3 1,-3 1-133,0 2 244,8 1 0,-11 1 0,5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7397,'9'7'-284,"-1"-5"1,-6 12 0,2-6 0,2 1 300,-2 5 0,-1 0 0,1-1 0,2-1-59,-2 1 1,-2 3 0,-2 1-67,0 1 0,0-1 108,0 1 0,0-1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6583,'-6'17'-228,"0"0"1,0-5 262,6 0 0,8-6-4,3 5 1,-1-7 0,2 2 7,1-4 1,-3-2 0,2 0 1,1 0 1,3 0-1,1 0 1,1 0-21,-1 0 0,1 0 1,-1 0-1,1 0 5,-1 0 1,1 0-1,-1 0 1,1 2-31,-1 4 0,0-4 0,1 3-48,-1-3 0,1 6 43,-1 4 1,-7-3 50,-4 3 1,-6 0 16,-6 5 1,2-7 0,-8-2 0,-1-3-28,-3 1 1,-1 0-1,-1-4-27,1 4 0,0-4 0,-1 4 1,1-4-23,-1-2 0,1 2 1,-1 1-1,1 3-124,-1-2 1,7-2-411,-1-2 551,0 0 0,3 0 0,1 0 0</inkml:trace>
  <inkml:trace contextRef="#ctx0" brushRef="#br0" timeOffset="274">70 53 7488,'12'-6'-246,"-1"0"0,1-6 0,5 7 146,1 1 1,-7 2-1,1 0 1,2-2 69,1-2 1,3 0-1,1 6 31,4 0 1,-9 0 0,3 0 0,-1 0-47,-1 0 1,3 0 44,-1 0 0,1 8 0,-1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455 315 6085,'-12'-2'33,"0"-4"24,8 4 1,-3-7 37,7 3-20,0 4-83,0-14 0,2 9-13,3-5 0,5 4 0,8 8 16,-1 0 0,2 0 1,3 0-1,1 0-5,-2 0 1,-1 0 0,-3 0-1,1 0 10,-1 0 0,-5 2 0,-2 4 1,-3 6 1,5-3-1,-6 3 9,-2 1 1,-2-3-1,-2 2 1,-2 1-5,-4 3 1,-2-4 0,-6-1 0,3 3-15,-3 1 0,-1 1 0,-3-3 0,1-1-2,-1 2 1,7-5 0,-1 1 0,-2-2 56,-1-4 0,3 3-13,1-1 1,5 6-9,-6-6 1,8 1-37,-2-1 0,12-4 11,6 4 1,3-4 0,3-2 24,-1 0 1,1 0-1,-1 0 1,1 0 31,-1 0 1,1-6 0,-1 0 0,1 2-35,-1 3 0,1-5 1,-1 0-1,0 2-67,1 2 1,-1 2 0,1 0-97,-1 0 0,1 0 0,-1 0-184,1 0 323,-9 0 0,7 0 0,-6 0 0</inkml:trace>
  <inkml:trace contextRef="#ctx0" brushRef="#br0" timeOffset="263">1223 472 7569,'10'0'-599,"-3"8"1,-5-4 603,4 7 1,-4 1-88,4 6 0,-4-1-5,-2 0 1,0-5 86,0 0 0,8-1 0,1 7 0</inkml:trace>
  <inkml:trace contextRef="#ctx0" brushRef="#br1" timeOffset="17689">507 88 7569,'-16'-2'-464,"3"-2"-65,1-2 0,6 0 474,-5 6 0,5 0 45,-6 0 1,1 0 44,-7 0 1,6 0-20,1 0 1,-1 0 9,-5 0 0,5 0 0,0 0-25,-1 0 0,-3 0-9,-1 0 1,-1 6 9,1 0 0,-1 6 0,1-4 0,0 1 0,1-3 1,2 4-1,5-1 0,1 1 0,-6 0 0,5 3 1,-3-1 4,0 2 1,7 1 0,-7 3 0,0-1-7,3 1 1,-1-1 0,4 0-2,-6 1 1,5-1 0,1 1 0,4-1 8,2 1 0,-6-1 0,0 1-7,2-1 1,2 1 0,2-1 21,0 1 1,0-7 0,2 1-19,4 1 0,2 3 0,6 1 0,-5 1-9,-1-1 0,6 1 1,-5-1-1,3 1 7,0-1 0,-1-1 1,7-3-1,-1-1 7,1 2 1,-1 1-1,1 1 1,-1-3 15,0-1 0,1-2 0,-1 3 0,1-3 1,-1-2 1,1-1-1,-1-3 1,3 4-5,3 2 0,-4-6 0,7 3 0,-3-1-37,0 0 1,2 0-1,-3-4 1,1 2 15,-2 1 1,5 1 0,-3-6-1,-2 0 5,-1 0 1,3 0 0,0 0-1,-1-2 24,-3-3 1,0 1 0,3-6 0,1 2-17,-2 4 1,-1-3 0,-3-1 0,1 0-5,-1 0 0,1-3 0,-1 5 1,-1 0 0,-5-2 0,5 0 0,-7-5 0,1 1 26,-4-1 1,2 3 0,-2-2 0,-1-1-1,3-3 0,-6-7 1,4 0-1,-2 1-35,2 3 0,-4-4 0,3-1 0,-3 1 0,-2-2 1,0 3 0,0-7 0,0 0 19,0 2 0,0-6 0,0 4 0,0-2 20,0 2 0,-6-4 1,-1 4-1,-3-2-41,-4 2 1,-1-3 0,-3 9-1,1 2-76,0 1 0,-7 3 0,-1 0 0,0 1-44,0 4 0,-6 5 1,1 7-1,-3 0 36,-2 0 81,1 0 0,-9 15 0,-2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8.78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1485 402 7372,'-18'0'-1151,"1"2"1120,0 4 1,-1-4-1,1 4 1,-1-5 102,1-1 0,-1 0-14,1 0 1,-1 0-72,1 0-38,-1-7 0,11-3 8,7-7 1,2 7 0,11 2-1,5 2 3,3 0 1,2 1 0,-5 5 0,-1 0 41,1 0 0,-1 0 0,1 0 0,-1 0 75,0 0 1,-5 0 0,0 0-31,1 0 1,1 7 0,-2 5-40,-7 4 1,-3-5-1,-2 1 1,0 1 4,0 3 1,-2 1 0,-3 1-4,-7-1 1,-4 1-1,-1-3 1,1-1 2,5-2 0,-5-7 0,5 5 0,-3 0-1,2-1 0,-3-3-3,3 6 0,2-8 0,1 4 27,1-1 11,2-5 1,6 8 67,0-4 0,2-4-35,4 4 1,4-5 0,7-1-18,1 0 0,-1 0 0,1-1-32,-1-5 1,0 4 0,1-4 0,-1 4-45,1 2 1,-1 0 0,1 0-1,-1 0-83,1 0 1,-1 0 0,1 0-1,-1 0-311,1 0 1,-1 2 406,0 4 0,9 3 0,1 9 0</inkml:trace>
  <inkml:trace contextRef="#ctx0" brushRef="#br0" timeOffset="198">2201 699 7569,'8'10'-299,"-4"-3"-38,7-7 1,-7 2 191,2 4 1,-4-2 0,-2 8 88,0 1 1,0-3-1,0 2 11,0 1 0,-2 3 45,-4 1 0,-4 1 0,-7-1 0</inkml:trace>
  <inkml:trace contextRef="#ctx0" brushRef="#br0" timeOffset="985">2865 350 7369,'-18'0'-202,"1"0"0,-1 0 0,3-2-100,3-4 1,4 2 294,8-8 1,2 1 40,4-7 1,-2 9 0,8 1 0,1 2-21,3 0 0,3 0 1,2 6-1,3 0 5,-3 0 1,-2 0 0,-1 0-1,-1 0 37,1 0 0,-1 2-50,1 4 1,-3 4 0,-3 7-16,-6 1 1,-4-7 0,-2 1 0,0 2 6,0 1 1,-8 3 0,-4-3-1,-3-1 8,-3-3 0,1-1 1,-1 4-1,1-3 4,-1 3 1,7-5-1,-1 1 1,-1 0-9,-3 0 0,4-7 0,1 5-8,-3 0 1,1 2-8,1 7 0,-2-5 4,9-1 22,-1-7 1,8 6 0,3-6 30,7 2 1,-2 0-1,1-6-9,3 0 0,2 0 0,1 0 1,1 0-14,-1 0 1,0 0-1,1-2 1,-1-2 2,1-2 0,-1 0 1,1 6-1,-1 0-65,1 0 0,-1 0 0,1 0 0,-1 0-161,1 0 0,-1 0 0,-1 2 201,-5 4 0,12-4 0,-3 6 0</inkml:trace>
  <inkml:trace contextRef="#ctx0" brushRef="#br0" timeOffset="1191">3528 629 7569,'10'12'-230,"-4"-1"0,-4-5 1,-4 6 225,-4 1 0,4-3 0,-6 0 0,2-1-378,1 1 0,-1-4 227,6 6 155,0-1 0,0-1 0,0-2 0</inkml:trace>
  <inkml:trace contextRef="#ctx0" brushRef="#br0" timeOffset="1789">4192 402 6400,'-18'0'-58,"1"0"0,-1 0 63,1 0 0,0 0 1,-1 0-12,1 0 1,5-2 16,0-4 1,6 4 0,-3-5-4,1-1 0,4 6-57,10-4 1,4-2 0,7 2 0,1 3 31,-1 1 0,1 2 0,-1 0 0,0 0 49,1 0 0,-1 0 0,1 0-41,-1 0 1,1 5-1,-3 3 97,-3 2 0,2 2 1,-9 5-65,-1 0 1,-2 1-1,-2-1-16,0 1 1,-8-3 0,-3-1 0,-5-2-15,-1 1 1,-1-3 0,1 0-1,-1-1 13,1 1 1,-6-4 0,-1 4-5,3-3 0,2 5 1,3-4-5,4 1 0,-1-3 20,7 6 1,0-6 37,6 5 1,8-7-1,4 2-41,3-4 1,3-2-1,-1 0 1,1 0 0,-1 0 0,0 0 0,1 0 0,-1 0 0,1-2 15,-1-4 1,-5 4 0,0-4-12,1 4 1,3 2 0,1 0-92,1 0 0,-1 0 0,1 0-56,-1 0 1,0 0 0,1 0 125,-1 0 0,-7 8 0,-2 2 0</inkml:trace>
  <inkml:trace contextRef="#ctx0" brushRef="#br0" timeOffset="-833">0 454 7339,'10'0'-978,"-2"-2"1003,-8-3 0,2 3 0,2-6 0,3 2-7,3 0 0,2 0 1,5 5-1,1-3-25,-1-2 0,1 0 0,-1 6 0,1 0 17,-1 0 1,1 0-1,-1 0 1,0 0-5,1 0 0,-1 0 0,-1 2-9,-4 4 0,-5-2 0,-7 7-1,0 3 1,0-4 0,-2 1 0,-3 1 1,-7-2 0,-4 5 1,-1-5-5,-1-1 1,1 5 6,0-8 3,7 7-14,2-11 0,16 12 0,3-8 9,5-2 1,1-2 0,1 0 0,-1 1 0,1 3 1,-3 2-1,-1-4 1,-2 4 4,1 1 0,-3-3 5,2 6 1,-9-6 0,5 3 7,0-1 0,-6 6-11,4-3 1,-12-3 29,-6-2 1,-3 2 0,-3-2 6,1-3 0,-1 1 1,1 0-1,-1 2-2,1-2 1,-1-2 0,1-2 0,0 0-7,-1 0 1,1 0-1,-1 0-122,1 0 1,-1 0-103,1 0 0,7 2-327,4 4 515,4-4 0,10 5 0,2-7 0</inkml:trace>
  <inkml:trace contextRef="#ctx0" brushRef="#br0" timeOffset="-632">682 734 7569,'11'0'-227,"1"0"-219,1 0 0,-5 2 1,0 4 377,0 5 0,-6-1 0,3 2 72,-3 1 1,-2 3 0,2-1-86,4-3 81,-4 3 0,6-5 0,-8 8 0</inkml:trace>
  <inkml:trace contextRef="#ctx0" brushRef="#br1" timeOffset="15018">1433 123 7569,'-18'0'0,"1"0"0,-1 0 0,1 0-649,-1 0 498,1 0 1,-1 0 0,1 0 16,-1 0 1,1 2-1,-1 1 125,1 3 1,-1 2 0,1-2 0,0 3 17,-1 1 0,6 6 0,1-5 0,-3 5-4,-1 1 1,3 1 0,0-1-1,1 3 26,1 3 0,-4-2 0,7 8 0,-1 1-32,0-3 0,-3 6 0,3-4 0,0 4 2,0 2 0,2-2 0,4-2 0,-1-4 4,-3-2 0,0 4 0,6-5 0,0-3 3,0-2 1,0 5 0,2-1-1,2-2 2,2-1 1,5-3 0,-3 1 0,2 1-5,3 4 0,3-3 0,3 3 0,3-4-1,1-1 1,2-1 0,-4 1 0,5-1-4,1 1 0,0-7 0,4 1 1,-2 0-1,2-3 1,2 1-1,0-6 1,-2 2 3,-2-2 1,-2-3-1,5-1 1,-3 0 13,2 0 1,0-7 0,0-3-1,-4-2-2,-2 1 0,4-1 0,-3-5 0,1-1 72,4 1 0,-4-3 0,2-1 1,0-4-57,-2-2 0,4 3 1,-5-5-1,-1-2 3,0-2 0,-2-2 0,-5 0 1,-1 0-49,1 0 0,-7-5 0,-1-3 0,-2-2-20,-4-3 1,-2-1 0,-4 3 0,-4 3-6,-6 0 0,-3 8 1,-3 1-1,-1 8 13,-4 7 1,1 3 0,-7 3 0,-4 3-189,-6 2 0,2 4 0,-5 10 211,-1 6 0,6 3 0,-6 3 0</inkml:trace>
  <inkml:trace contextRef="#ctx0" brushRef="#br1" timeOffset="15715">3092 210 5854,'-6'-12'30,"-2"3"-14,-2 1 1,5-4 0,-7 6 0,-2 2 9,-1 2 1,-3 2 0,1 0 0,-1 0-28,1 0 0,-6 0 0,-1 0 0,1 0-3,-2 0 1,5 2 0,-5 2 0,2 2 23,0-2 0,-6 6 0,3 1 0,1 3-8,0-2 0,-6 5 0,4-1 1,-1 5-3,5 0 1,-2 4-1,2 1 1,1 1-11,3 4 0,7 0 1,3 0-1,1-2-4,4 2 1,2 2-1,2 2 1,0 0 13,0 0 0,0 0 0,2 0 0,2 0 29,2 0 0,7-2 0,1-2 0,5-2-20,4 2 0,3-4 0,-3 0 0,4-2 3,0-3 1,6-3 0,-4-1-1,4-3-20,2-3 1,0 1-1,2-7 1,0-2 8,-2-2 0,10-4 0,-11-2 1,3-4-2,0-1 0,-4-5 1,-2-7-1,-2-2 33,2 1 0,-5-3 1,-1 0-1,-4-2-42,-3-4 1,3-2 0,-11-2 0,1 0 8,1 0 0,-8-6 0,2-2 1,-4-1-58,-2-5 0,0 1 0,0-1 1,-2 5 18,-4 1 0,-4-2 0,-7 8 0,-1 6-20,1 4 1,-1 10 0,-1 7 0,-2 2 12,-3 4 0,1 2 1,6 2-1,-1 2-111,1 4 0,-1-2 146,1 8 0,-1-1 0,1 7 0</inkml:trace>
  <inkml:trace contextRef="#ctx0" brushRef="#br1" timeOffset="16364">4227 0 7569,'-18'0'-741,"1"0"0,-1 0 655,1 0 1,-1 0 0,1 0-1,0 0 143,-1 0 0,1 2 0,-1 2 0,1 4-28,-1 2 0,1 1 0,-1 7 0,1-1-24,-1 1 1,1 5 0,-1 2 0,1 0 15,-1 1 0,3 5 0,1-2 1,3 4-2,-3 2 1,4 0 0,1 0 0,1-1-1,4 1 1,2 6 0,2 0-1,0-2 5,0-2 0,0-3 0,0 1 0,2 0-2,4 0 1,-2-2 0,7-2 0,3-2-11,2 2 1,3-3 0,2-1 0,5-2 5,1-4 1,-4 5 0,6-3 0,0-4 2,-2-5 0,12-1 1,-4-7-1,2-2-3,0-2 1,-2-2 0,2 0 0,1-2 1,3-4 1,0-3-1,-4-9 1,2-1 18,1-5 0,1 3 0,-4-8 0,2 0 3,2 2 0,-1-10 0,-5 4 0,0-2-21,0-4 1,-8-2 0,-3 1-1,-7-5-4,-5 0 1,1-5 0,-7 3-1,-2-3-19,-2-2 1,-4 1-1,-4 5 1,-7 5 8,-9 4 1,1 2 0,-10 2 0,-4 4-169,-4 6 1,-9 3-1,-1 5 1,-5 3-124,-5 6 0,-10 4 283,5 2 0,-16 8 0,8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6.92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1293 367 6616,'-2'-10'-69,"-4"5"1,2-3 6,-7 2 0,5 0 0,-4 4 20,2-4 0,2 3-11,6-9 0,8 8 42,4-2 0,3 4 1,3 2 7,-1 0 1,1 0 0,-1 0 0,1 0 8,-1 0 0,1 0 0,-1 0 12,1 0 1,-1 6 0,-2 2-16,-3 2 0,-4-5 0,-8 7-3,0 2 1,-2-5 0,-4 3 0,-6 2 1,-3 1 0,-2 2 0,-3-1 14,-3-4 1,3 3 0,-3-5 0,4 2 33,1-1 1,1 1 0,-1 3 0,1-3 0,7 4-3,4-5 1,4-1-11,2 1 1,2-7-1,4 2 1,6-4-12,3-2 0,3 0 0,-1 0 1,1 0-9,-1 0 1,1-6 0,-1 0 0,1 3-29,-1 1 0,1 0 0,-1-2 0,0-2 0,1 2 0,-1 2-227,1 2 0,-1 0 236,1 0 0,-1 8 0,1 2 0</inkml:trace>
  <inkml:trace contextRef="#ctx0" brushRef="#br0" timeOffset="181">1939 612 6242,'0'17'-76,"0"-5"0,0-1-31,0 3 107,0 1 0,-8 11 0,-1 1 0</inkml:trace>
  <inkml:trace contextRef="#ctx0" brushRef="#br0" timeOffset="-995">18 315 6274,'0'17'44,"0"-5"14,0-1 1,0 1 32,0 6 1,8-9-45,3-3 1,5-4 0,1-2-49,1 0 0,-1 0 0,1 0 0,-1 0-7,1 0 0,-1 0 1,1 0-1,1 0 14,4 0 0,-3 0 0,3 0 14,-4 0 1,-1 6 0,-1 2-12,1 1 1,-7-3 13,1 6 1,-8-1-6,2 7 0,-4-1 0,-4-1 1,-4-4 0,2-5 1,-8-5-1,-1 2-16,-3 2 1,-1 0-1,-1-4 1,1 2-33,-1 1 1,-5 1 0,0-6-1,0 0-14,-3 0 0,7 0 1,-4 0-1,3 0-57,3 0 1,-1 0-1,1 0 1,1 2 99,5 4 0,-5-4 0,6 6 0</inkml:trace>
  <inkml:trace contextRef="#ctx0" brushRef="#br0" timeOffset="-781">35 315 7569,'18'-6'-530,"-1"0"1,1 0 450,-1 6 0,3 0 0,1-2 0,2-2 63,-1-1 1,-1-1 0,0 6 0,3 0 7,-3 0 0,-2-6 1,-1 0-1,-1 2 8,1 2 0,-1 2 0,1 0 0</inkml:trace>
  <inkml:trace contextRef="#ctx0" brushRef="#br0" timeOffset="-585">699 507 7569,'0'11'-404,"0"1"1,0 0-1,0 5 273,0 1 0,-2-1 1,-2 1 50,-2-1 1,1 1 79,5-1 0,0 0 0,0 1 0</inkml:trace>
  <inkml:trace contextRef="#ctx0" brushRef="#br1" timeOffset="15950">1328 140 7197,'-8'-10'-505,"6"1"1,-6 3 402,0-6 79,7 4 0,-15 1 19,4 7 1,-3 0 0,-3 0 1,1 0 0,-1 2 1,1 1 2,0 3 0,-1 8 1,3-2-1,1 3 0,2 3 1,3-1 0,-5 2 0,2 3-1,-1 1 0,3 2 1,0-3-1,3 1-1,3-2 0,2 4 0,2 1 1,0-1 8,0 0 1,0 0 0,0-3-1,0 1-3,0-2 1,0 5 0,0-1 0,2 0-2,4 0 0,-3 0 1,7-3-1,0 1 4,0-2 1,1 5-1,7-3 1,-3-2 17,-3-1 0,3 1 0,-3 0 0,4-3 1,1-3 0,2 5 1,3-9-1,1 3 7,-2-2 1,1 1 0,-1-5 0,4 0-22,2 0 0,-3-3 0,5-5 1,2 0 2,2 0 1,0 0 0,-2 0-1,-2 0-29,2 0 1,2-5 0,2-3-1,-2-2 47,-4-4 0,4-1 0,-6-3 0,2 1 25,0 0 0,-1-7 0,1 1 1,-6 0-25,-4-3 0,-1 1 1,-1-6-1,-1 2 17,-4-2 1,-5-2 0,-7-2-1,0 0-16,0 0 1,0-5 0,-2-3 0,-3-2-31,-7-3 1,-6 3 0,-3-2 0,-4 1-72,-2 1 1,-2 3 0,-8 9 0,-2 4-85,-2 5 0,-5 7 0,3 5 0,-2 6 5,-3 4 1,-3 2 0,-1 4 142,0 8 0,-1 7 0,1 16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71 7569,'-18'6'-1300,"1"-1"1250,-1-1 1,7 0-1,-1 0-104,-2 2 1,5 0 165,-3-6 1,0 0 107,-5 0 0,5 0 0,1 0-20,-3 0 1,4-2-24,-1-4 1,5 4-132,-6-4 1,8-4-22,-1-1 0,5 3 1,3 0 49,3 1 0,6 3 0,-4-6 0,1 2 22,5 4 0,0 0 0,-1 1 0,-1-3 8,1 2 1,3 2 0,1 2 0,1 0 1,-1 0 1,-5 0 0,0 0-4,1 0 1,1 8 0,-1 1-13,-1 1 0,-8 6 6,2-5 1,-4 5 0,-4-1-1,-2-1 0,-2-2 0,-6-1 0,5 5 0,-1-3 10,0-1 0,-6 0 0,3 5 0,-3 0-9,3 1 0,-5-3 1,4-1-1,-1-2-6,1 1 1,-3-3 0,3 0 38,-3-3 0,3 5 1,0-6 1,8 2-1,-3-4 49,-1 1-49,6 1 0,-4-6-18,12 0 0,-2 0-4,7 0 0,1 0 0,7 0-4,5 0 1,-11-2 0,5-2 0,-3-1 54,1 1 0,1 2 0,1 2-38,-1 0 0,1 0 1,-1 0-1,1-2-6,-1-4 0,1 4 0,-1-4 1,0 4-25,1 2 0,-1 0 1,1 0-71,-1 0 1,-5 0-169,0 0 1,-7 0 243,7 0 0,-8 0 0,4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7469,'0'9'-333,"0"-1"0,0-6 152,0 4 0,0-2 1,0 7 116,0 3 1,0 2 0,-2 1 63,-4 0 0,-3 1 0,-9-1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7569,'-10'-8'-615,"2"6"440,8-6 0,0 10 65,0 4 1,0 4 20,0 7 1,0 1-1,0-1-5,0 1 94,0-9 0,-8 7 0,-1-6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6880,'-12'0'-533,"1"-2"495,-3-3 1,5 3-1,-3-4 44,-2 4 1,5-4 0,-1-2 13,2-1 1,2 3-21,6-6 1,0 1-1,2-5-4,4 4 1,-2 3 0,8 5 0,1-2-1,3 2 1,1 2-1,1 2 1,-1 0 2,1 0 0,-1 0 0,0 0 0,1 0 15,-1 0 0,-7 2 0,-2 2 0,-2 4-28,0 1 1,-1 3-1,-5 6-13,0-1 0,0 0 0,-2 1 1,-3-3 21,-7-3 1,-2 4 0,1-5-1,1 5-1,-1 1 0,-3 1 1,-1-1-1,-1-1 9,1-5 0,-1 5 0,1-6 63,-1-1 1,7 1 196,-1-4-215,8-4 1,-2 5 0,12-7-27,6 0 1,3-5 0,3-1 0,-1 2-13,1 2 0,-1 2 0,1 0 0,-1 0-25,0 0 0,1 0 0,-1 0 0,1 0-5,-1 0 1,-5 0 0,0 0-1,1 0 20,3 0 0,1 8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52:23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6817 13999 89,'2'2'8,"0"1"2,-1-3 0,0 3 2,1 0-3,-2-3-1,0 0-2,0 0-2,0 0-1,0 0-2,0 0 0,0 0-2,0 0 1,1 1 0,1 1-1,0 0 2,2 1 0,-1 1-1,-1 2 1,0-4 0,0 6 0,0-4 1,0 4-1,1-1-1,0 0 1,0 2 0,0 0 0,1 2 0,-1-4 0,2 5 0,-2-4 0,0 2 0,2-4 0,0 2-1,-2-3 1,3 0-1,-4-2 1,1 1-1,0-1 1,0 1 0,-1-4-1,0 2 1,0 0 0,-2-2 1,1 0-1,1 1 2,-1-1-1,2 2 1,2-4 0,-3 0 0,3-1 0,0-3 1,5-2 0,0-2-1,1-1 1,0-3-2,2 0 1,0-2 0,0 0 0,1 0-1,-1-1 1,0 2-1,0 0 1,1-1 0,-1 1 0,4-2 0,0-1 0,2 0 0,1-3 1,1-1-1,3 0 1,-1-2-1,3-1 1,1-1 0,0-1-1,3-2-1,-1 0 0,0-1-1,4 0 1,1-2 0,0 1 0,2-2 1,0 2 0,1 0 1,0 2 0,-1 0 0,-2 3 2,-1 2-2,-2 1 1,-4 2 0,-3 4 0,-4 1-1,-2 3 1,-6 3-1,-1 0 0,-3 3-1,-5 2 0,2 1-2,-2-1-2,-2 3-3,0 0-11,-1 1-22,0 3-32,-1 0 0,1 2-92,0 3 161,-1 1 0,1-5 0</inkml:trace>
  <inkml:trace contextRef="#ctx0" brushRef="#br0" timeOffset="3446.1971">4432 14633 59,'-5'-4'1,"1"1"0,-3 0 1,4 1-1,-2 1-1,4-1-1,-1 2 0,2 0 0,0 0 0,0 0 1,0 0-1,0 0 1,1-2 0,1 2-1,3-2 0,2 0 1,3-1-1,3 1 1,1-1 0,3-1 0,0 1 1,2-1 1,2 1 1,-2 0-1,2 0 1,-1 0-1,1 0 1,-1 0-1,3 0 0,1 1 0,0 0 2,1 0 1,2 0 1,0 0 1,0 1 0,3-1 1,0 1-1,1 0-1,-1-1-1,3 1-2,1-2-1,-1 3-1,4-1 0,0-1-1,0 2 1,-1 2 0,1-1 0,-1-1 0,1 3 1,-3-2 0,0 2-1,-1-3 1,0 3 0,0-3-1,0 2 1,1-1-1,2 0 0,-1 1-1,3-1 1,1 1 0,1-2 0,0 2-1,1 1 1,0-3 0,-2 0 1,0 0 0,-1 0 1,1 0 0,-1 0 0,0 0 1,-1 0-1,2-3 0,1 1 0,0-1-1,1-1 0,1-1-1,0 1 1,0 0 1,-2-1 0,0 0 0,0 0 1,-4 2-1,-4 0 1,-2 0-1,-4 1 0,-2 0 0,-5 1-1,-2 1-1,-5 0 1,-1 0 0,-4 0-6,-3 0-19,1 0-30,-1 0 0,-2 0-46,-16-21 99,0 0 0,-5-4 0</inkml:trace>
  <inkml:trace contextRef="#ctx0" brushRef="#br0" timeOffset="18582.0628">13879 11736 81,'0'0'8,"0"0"0,-2-1 0,0 0 0,-1 0-3,1 0-3,-2-2-1,2 2 0,-2-1-1,-1-2 1,1 4-1,0-3 1,-4 3-1,3-1 0,1 0-1,-4 1 1,3 1-1,2 0 0,-2 2-1,-2 0 1,4-1 0,-2 3 0,2-1 0,-1 3 0,1-3 1,-2 5-1,4-3 1,0 4 0,1-3-1,1 3 1,0-5 0,4 5 0,-1-4 0,2 1 1,2-2 0,4 2 1,-2-5 0,3 2 1,1-1 0,-5-3 0,2 0-1,-1-2 1,-2 0 0,-3 0-1,3-1 0,-5 0-1,2-4 0,-3 2 0,1-1 0,-1 0 0,0-3 0,-2 1 0,0-1-1,0 1 1,-1-1-1,-2 3-1,1-1 1,-1 0-2,1 2 0,-1 0 1,-2 1-1,-1 1 0,0 0 0,0 1 1,-4 2 0,2 0 1,-3 0 0,0 2-1,-1 1 1,2-3 0,-2 5-1,5-2 1,0 2-1,2-1 0,-2 3 0,3-2 0,0 2 1,3-1 0,-1 3-1,2-2 1,1 2 0,1-4 0,1 5 1,-2-4-1,3 2 1,0-4 1,-1 2-1,2-3 1,-2 2 0,1-3 0,1 0 1,3 1-1,-2-3-1,1-3 1,0 1-1,4 0 1,-2-2-1,-1 1 1,2-3-1,-2 2 0,-1-1 0,-5 0-1,0-3 1,-3 4-1,-4-6 0,-1 3 0,-4 0-1,0 2 1,-2-3-2,-1 3 1,3 1 0,1 1-1,0 2 1,2 0-1,0 2 0,2-1 1,-3 4 0,5-1 0,-3 2 0,3 0 1,-1 4-1,2-3 1,1 4 0,0-5 0,2 5 1,-1-4 0,2 1 0,0-2 1,1-1 1,1-1 0,-1-1-1,2-2 1,0 0-1,2-1 1,-4-1-1,4-4-1,-4 3 0,3-4 1,-1 1-2,-2-3 1,0 2-1,0-1-1,-3 2-2,0-2-1,0 2-1,0 1-2,-3 2 1,0 0-2,0 3 1,-3-1 0,0 2 1,1 2 1,-1 2 2,2-1 1,-3 4 0,4-2 1,-1 2 0,2-1 1,2 2 1,0-3 1,4 4-1,-2-6 2,6 1 0,0-2 1,2 1 0,1-3 2,3-1-1,-3-1 1,2-2 0,-3 2 0,0-5-2,-1 2 0,-3-1 0,-3-1-2,-1-2-1,-3 2 0,-3-1-1,0 2 0,-5-2-2,-2 3 0,-1-3 0,1 4-1,-2 0 0,3 2 0,0 2-1,3 1 1,0 1 1,4 2 0,-1 0 0,2 0 1,-1 2 0,3-3 1,3 4 1,-1-4 1,2 2 1,-1-2 0,3-1 1,-2 0 0,7-3 1,-6-3 0,6 3 0,-4-4-1,6-2-1,-7 2 0,1-3-2,-2 3 0,-4-5-2,-2 5-1,-4-1 0,-4-1 0,-2 2-1,-1 3 0,-2 0 1,5 2-1,-2 3 1,5 0 1,0 2 0,1-1 0,2 2 1,2-1 1,1-1 0,1 1 2,1-1 0,2-3 1,2 0 0,-2-2 1,4-1 0,-1-3-1,3 0 0,-2 1 0,2-5-1,0 1 0,-4 1-1,1-2-1,-1 0-1,-5 1-1,-4 2 0,1-2-2,-6 5 0,-1-1 0,-2 3 0,3 3-1,-3-1 1,2 5 1,1 1 1,3 1-1,-1 2 1,1-5 1,3 3 0,0-2 1,2-2 0,2-1 1,0 0 0,4-4 0,-1 3 0,3-6 1,1-1-1,2-2 0,-1-1 1,-1 0-1,2 0-1,-5 0 1,-1-1-1,-3 2 0,-4-2 0,-5 2-1,-3 1-1,-1 1 0,-3 2-1,2 2 1,2 2-1,2 1 1,0-1-1,4 5 1,0-3 0,2 5 0,2-2 2,2 0-1,2-2 2,3 1 0,2-3 1,3-1 0,2-2 0,0-2 1,3-3 0,-4 0-1,1-1 0,-5 1-1,-2-4-1,-2 3-1,-3 1 0,-3 0-1,-5-2 0,-1 7 0,-5 0-1,1 3 0,-3 1 0,0 3 1,2 0 0,3 4 0,1-2 0,3 1 1,3 0 0,3-2 1,1 1 0,4-4 1,2-1 1,3 1 0,1-4 0,3 0 1,-1-4-1,-1-1 0,-2-3 0,-1 0 0,-2-2-1,-4-1 0,-1 2-1,-2 0-2,-5-1 0,3 3-1,-5 0 0,0 3-1,-4 0-1,3 3 0,-6 1 0,4 5 0,-2 1 2,3 3-1,-3 1 1,5-2 1,2 3 0,2-4 1,4 0 1,2-1 0,3-4 1,6-1 1,0-1-1,-1-4 2,4-1-1,-4-2 0,0-2-1,-3-1-1,-3 1 0,-3 0-2,-2 1-1,-2 0 0,-1 0-1,-3 3 0,-5 2 0,-2 0-1,-1 5 1,-4 2 0,2 0 1,1 2 0,2 2-1,1 2 2,3-2-1,3-1 2,3 1 1,2-3 1,7 1 1,1-3 1,4 3 0,1-4 0,3-1 1,-3-2 0,2-2 0,-5 0-2,0-2-1,-4 0 0,-1-1-1,-4 0-2,-2-2 0,-1 3-1,-3-1-1,-2 2 0,-1-1-1,-1 2-1,-4 2-1,5 0 0,-3 3-1,4 0 0,-3 1 0,4 0 0,4 3 1,2-3 2,3 3 1,5-4 1,4 2 2,-2-4 1,6-1 1,-5-2 1,3-2 1,-5-1 1,1-2 0,-4 2 0,1-3 0,-4 1-1,0-2-1,-3 1-1,-3 1-1,-4 3-2,-1-2 0,0 4-2,-6 0 1,2 4-1,-1 1 0,1 1 1,-1 3-1,4 1 1,-1 0-1,6 1 1,2 2 0,3-5 1,4 1 1,8-2 0,-1 1 2,0-4 0,5 1 0,-4-4 2,-1 0-1,-2-3 1,-2-1-1,-1 0 0,-3-3 0,-1-1-2,-3 2 0,-1-3 0,-3 3-2,-4-1 0,0 4-1,-3-2 1,-2 4-1,1 2-1,-4 1 1,4 3-1,-1 0 0,2 2 0,3-1 0,2 4 0,2-3 0,4 1 2,4 0 0,2-1 2,4-2 1,3-1 1,0-3 1,2-1 2,-1-3-1,-2 0 1,0-3-1,-4 1-1,-1-3 0,-4 1-1,1-3-1,-3 2-2,-4 2 0,1-1-2,-6 3 1,1 0-1,-5 1 0,0 4-1,-2 0 1,1 4-1,-1 2 0,3 1 0,0 2 0,2 1-1,4 0 1,3 2 0,4-2 1,3 0 1,4-1 1,2-1 1,2-4 1,-1 0 1,4-3 1,-7-1 0,4-2 1,-5 0 0,0-3-1,-5-3 1,1-1-1,-5 1-1,0-2 0,-1 2-1,-1-1 0,-1 4-1,-1-1-1,1 1-2,-1 1 0,5 2 0,-2 1 0,2 1-1,0 0 0,0 0 0,-2 1 0,1 1 1,0 0 0,-1 2 0,1-1 1,-1 0-1,2 0 1,0 0 0,0-3 1,-1 2 0,0 1 0,0-3 0,1 3 1,0-3-1,0 0 0,0 0-1,0 0 0,0 0 1,0 0-1,0 0 1,0 0 0,0 0 0,0 0 0,0 0 1,0 0 0,0 0-1,0 0 1,0 0 0,0 0-1,0 0 0,0 0-2,0 0-2,0 0-3,0 0-6,0 0-10,0 0-10,2 0-10,-1 1-29,5-2 72,-1 1 0</inkml:trace>
  <inkml:trace contextRef="#ctx0" brushRef="#br0" timeOffset="24191.3836">8985 2515 57,'0'0'0,"0"0"1,0 0 0,0 0 0,0 0-1,0 2 0,3 3-1,0 3 1,1-1 0,1 3 0,0 2 1,3-2 0,0 1 0,2-2 0,0 2 0,3-3 1,1 1-1,3-3 1,0 0 0,1 0 0,2-2 0,-2 0 1,2-1 0,-2-3 2,1 0 0,-1-1 1,0-3-1,0-1 1,-1-2 0,0-3-1,-1-1-1,1-3-1,0 0-1,0-3-1,2 0 0,-1 1-1,5-2 0,-1 2-1,3 1 0,2 1 0,-4 2 0,6 2 1,-2 3-2,1 0 2,-1 2-1,1 5 0,-3 0 0,2 0 1,-2 5-1,3 2 1,-1 0 0,-1 3 0,2-1 0,-3 3 0,2-1 0,-3 3 1,1-2-1,-1 0 1,-1 1 0,2 0-1,-2-3 1,1 0 1,-2-1-1,1-4 0,-2-1 0,1-3 0,-2-3 0,-2-3 0,1-5-1,0 0-1,-1-4 1,1-1-1,3-2 0,1 1 0,2-4 0,-1 3-1,3 1 1,-1 2 0,1 1-1,-1 3 1,0 3-1,-1 2 0,0 4 0,0 4 1,0 2-1,-3 6 1,5 2 1,-1 2-1,2 4 2,2 1-1,0 2 1,2 2 0,-1-2 1,2 2 1,-1-5 0,0 0 1,-2-3 0,-1-3 0,-1-3 1,0-3 0,-3-4 0,-1-3-1,-1 0-1,-1-5-1,-1-2 0,-2 0-2,2-3 1,-1 0-2,-1 0-2,2-2-1,1 2 0,-1 1-2,2-1 1,2 4-1,-1 2 0,1 1 1,-3 3 1,4 2 1,-4 3 1,1 1 2,-3 2 0,4 0 0,-2 1 1,2 1 0,0-1 1,0-2 0,-1 0 1,3-2 0,-2-2 1,1-2-1,-2-2-1,-1-2 1,-1-2-1,-2-3-1,1-1 0,-2 0-2,-1-3 1,-1 2-2,1-2 1,1 1-1,-1 2 0,1 0 1,4 3 0,-4 2 0,4-1 3,1 3 0,-1 0 1,0-2-1,0-2-21,1-2-20,1-6-39,13-38 78,-8-1 0</inkml:trace>
  <inkml:trace contextRef="#ctx0" brushRef="#br0" timeOffset="28633.6377">4776 15521 83,'8'-1'10,"1"-3"-1,3 1 0,-2 1-2,4-1-1,-2 0-1,0 2 0,3-1-1,-1 1-1,1 0-1,0 1 1,1 0-1,0 1-1,0 0 1,2 1 0,3 1 0,0-3 1,3 2 1,0 0-1,1-1 2,0 0-1,1 2 0,1-3 0,0 4-1,-2-3-1,1 2 0,0 0-1,0 0 0,2-1-1,1-1 1,0 0 0,0 1-1,-1-1 1,0 0-1,-1 1 0,-2 1 0,0-1 1,-2 3-1,1 0 0,-1 1 0,0 0 0,1 1 0,1-1 0,2 0 0,1-1 0,-1 0 1,2-2-1,0 1 1,-1-2-1,2 0 1,-2-1 0,1 0 1,0 2 0,-1-2 0,3 1 0,-2 1 1,1-1-1,1-2 0,-1 3 0,0-1-1,4-2-1,0 0 1,2-2-1,0 2 0,3-3 1,0 3-1,3 0 1,1-2-1,1 0 1,-1 1 0,-1-1 0,1 1 0,-1-2 0,0 2 1,1-2-1,-2 1 0,4 0 0,-2 0 0,2-1 0,0 2 1,-3 0 0,-1 1 0,-1 0 0,-5 0-1,-4 1-1,-3-1-9,-6-1-25,-1-2-20,-5 0-90,0-19 144,-4 1 0,-2-1 0</inkml:trace>
  <inkml:trace contextRef="#ctx0" brushRef="#br0" timeOffset="29220.6713">7418 15058 90,'-2'0'0,"0"1"1,0 0-1,-1 2 1,0 0-1,3 2 1,0 0 0,3 2-1,-2-2 1,3 2 1,-1-2-1,1 4 0,0-3 0,0 1 2,2-3 2,2 3 1,-3-4 2,3 1 1,-3-3 2,4 2 2,1-6 1,-1 0 0,2-2-1,4-3 0,0-2-1,4-5-1,2-1 0,8-5-1,2-4-1,3-2 0,6-4-1,3-4 1,1-1-2,6-3-2,-1 1 0,2-2-3,3 3-3,1 2-8,-3 6-11,0 3-23,-3 8-20,-6 8-108,-8 32 171,-10 4 0,-12 6 0</inkml:trace>
  <inkml:trace contextRef="#ctx0" brushRef="#br0" timeOffset="30119.7227">4823 16546 89,'10'3'5,"4"-1"1,6 1 1,0-2 1,6-1-1,4-1 0,5-1-1,4-1-1,3 0-1,5-1-2,-1-1 0,5 1-1,0 0 0,2 1 0,0 1-1,-1 1 1,0 1-1,1-1 1,2 1 0,1-2-1,1 2 1,1-2 0,0 0-1,0-1 1,0 1 0,-2-3-1,-2 2 1,-4 0 0,-4 1 0,-4 0 2,-4 1 1,-3 2 0,-4 1 1,-5 1 0,0 1 0,-5-1-1,-3 2-6,-3 1-11,-5-2-19,0 1-17,-3 0-46,-7 2 95,0 0 0,-2-2 0</inkml:trace>
  <inkml:trace contextRef="#ctx0" brushRef="#br0" timeOffset="30841.764">6672 16116 65,'1'0'1,"-1"3"0,1-1 0,1 1-1,0-1 1,4 1-1,-3-1 1,4 3 0,-5-3-1,4 3 1,-2-3 0,3 4-1,-5-3 1,4 5-1,-2-4 0,2 3 1,-1-1 1,3 1 1,-2-2 2,1 3 4,-1-4 2,4 4 4,-1-6 3,1 1 1,1-1 2,2-4 0,-1-1-3,3-5-1,5-3-4,4-7-3,8-7-4,9-7-9,9-12-19,13-12-35,15-12 0,16-14-67,138-117 124,-13 9 0,-9 6 0</inkml:trace>
  <inkml:trace contextRef="#ctx0" brushRef="#br0" timeOffset="44999.5738">4522 14471 65,'0'0'0,"0"0"2,0 0 1,0 0 3,0 0 2,0 0 1,0 0 2,0 0 1,0 0 0,-1-1 0,-2 1-1,-1-2-1,-3 0-1,1-1-1,-4-1-1,0-1 0,-1-3 0,0-1-1,-1-3-2,0 0 0,2-3-2,0-1 0,1-2-2,-1-2 0,1-3-1,0 1-2,0-2 1,1-5-1,1 1 1,0-2 0,1-2 1,2 1-1,2-3 2,0 2-1,0-2 2,2 3-2,0 2 0,1 1 0,0 2 0,1 0 0,0 2-1,2 0 0,2 1 0,0-1-1,0 0 1,2 0 0,3 0 0,0 0 0,0 1 1,2 0-1,1 1 1,2 5 0,0-1 0,2 1 1,2 4-1,-2 0 0,2-1 1,-2 5 0,2-3 1,-2 0-1,-1 1 1,1 0 0,-2 1-1,1 3 2,1-1-2,0 1 1,1 3-1,0 1 0,3 2 1,0 1-1,1 0 0,1 1 1,1 0 0,2 1-1,0 1 1,0 1-2,3 0 1,5 1-1,-1-2 1,2 1 1,3-1-2,0-2 1,3-2 1,0 0 0,0-2 0,-2 0 1,1-2-2,-2 2 0,0-1 1,3 1 0,-4 2-1,2 0 1,3 0 0,0 2 0,0 1 0,3-1 1,1 1 0,-4 0 1,3 3-2,-2-3 0,-1 5-1,-3-2 1,-2 3-1,-1-6 0,-2 5 0,-1-2-1,-2-2 1,-2-1 1,0 0 0,-1-2 1,-2 0 1,0 0-1,-2 1 1,-2-1-1,-1 0 1,-2-1-1,1 1-1,-5 0 0,0-1 0,-3 1-1,1 0 1,-4 1-1,-2-1 0,3 2 0,-4-1 1,0 1-1,-1 1 0,3 2 1,-1 0 0,1 0 0,1 2 0,1 0 0,-1 2 0,2-1 0,-1 2 0,1-2 0,3 3 0,-1-3 1,1 1-1,1 0 0,1 1 0,1 0 1,-2 1 1,1-1 1,-2 2 0,1 1 0,-2 1 0,2 3 1,-4 0-1,0 5-1,0 1 0,-2 5-2,-2 5-5,-3 6-17,-3 8-37,-8 10-1,-7 10-74,-68 86 133,-4-9 0,-6-10 0</inkml:trace>
  <inkml:trace contextRef="#ctx0" brushRef="#br0" timeOffset="46983.6873">6846 13929 58,'-2'0'1,"-1"3"0,1 0 0,-3 3 1,0 4-2,0 5 1,2-1 0,-3 7 0,0 0 2,-1 4 4,-3 2 3,-1 2 3,-4 2 3,-2 0 2,-6 1 3,-5 0-2,-5-1-2,-7-1-6,-9 1-19,-8 0-37,-10 0-4,-12 0-50,-95 9 99,7-8 0,8-9 0</inkml:trace>
  <inkml:trace contextRef="#ctx0" brushRef="#br0" timeOffset="51238.9307">6904 13842 72,'2'1'5,"1"3"1,0 0 1,-1 1 1,1 1-2,1 3 1,1-2 1,-1 1 1,0 0-1,3 0 1,-1-1 0,3 0-1,3 1-1,-1-3-1,0 2-2,3 0 0,-1-4-1,-2 1 0,1-3 0,1-1 0,-1-1 1,1-3 2,3-3 0,2-3 1,-2-1 0,7-2 0,-1-4 1,2-3 0,2-4 0,3-2-1,1-4 1,3-4-2,1-4 0,3-3 1,1-3-1,2-1 0,4-4-2,0 2 0,4-3-1,0 2-1,3 0 1,-1 4-2,-2 0 0,0 6-1,-2 3 0,-1 3-3,-5 6-11,-3 5-25,-4 4-25,-6 5 0,-3 5-72,-7 15 136,-7 3 0,-6 3 0</inkml:trace>
  <inkml:trace contextRef="#ctx0" brushRef="#br0" timeOffset="52510.0034">7510 15025 95,'12'-5'18,"3"0"2,3-2-1,4-3 0,1-3-1,6-3 0,2-3-3,4-3 0,0-4-2,5-4-1,1-2-2,3-3-2,1-4-1,1 1-2,3-1-1,2 0-2,0 1-6,1 4-9,-2 2-19,-2 7-27,-2 7-3,-6 6-66,-3 21 128,-10 3 0,-11 8 0</inkml:trace>
  <inkml:trace contextRef="#ctx0" brushRef="#br0" timeOffset="53639.068">6827 16200 67,'9'-6'5,"0"-2"-1,5-3 2,0-2-1,4-4 1,2-1-2,2-2 0,5-4-1,1-1 0,6-4 0,0-2 0,3-1 1,2-1 2,1-2 0,0 2 1,0-2 1,0 3-1,-1-1 0,-1 3 0,3 1-2,1 1-1,-2 1-1,1 1-1,-4 2 0,0 2 0,-4 2 0,-4 2 1,-2 5 0,-6 1 1,-4 3 1,-5 2 1,-4 1-1,-1 3 0,-3 2-2,-2-1-4,1 2-11,-3 0-21,0 0-19,0 0-69,-3 3 121,0-2 0,1 1 0</inkml:trace>
  <inkml:trace contextRef="#ctx0" brushRef="#br0" timeOffset="78470.4882">7861 13871 69,'0'-3'3,"3"0"1,-3-1 0,4-3 1,-1 4 1,5-5-1,-1 4 1,4-2 1,-1 0-1,4 1 0,1 1 0,-1 1-2,2 0 1,1 1-2,1 0-1,0 2-1,-1 0 0,1 2 0,-2 0-1,0 2 1,-2 2-1,0 1 1,-3 1 0,1 1-1,-2 1 2,-1 2-1,0 3 0,0-1 0,-2 1 1,-1 2-1,-2-2 1,-1 3-1,-1 0-1,0 2 0,-2 1-1,-2 2 1,-2 1 0,3 1-1,-3 2 0,-2 0 0,0 1 1,1-1 1,-3 0-1,2-1-1,0 2 1,0-2 0,0 2 1,0 0-1,3 2 0,0 0 0,1-1 0,2 3 0,1-3 0,2 1 0,1-3 0,3 0-1,2 0 1,1-1 0,5-2-1,0 1 1,4-4 0,3 0 0,0-2 0,2-3 1,1-2-1,-2-4 1,0-3 0,-1-1 0,-2-4 1,-5 0 0,-1 0 1,-3-2 0,-6 0-1,0 0 1,-2 0-2,-3 0 1,-4 0-1,-1 1-2,-2 2 1,-3 1-1,-2 2 0,0 2 0,-2 4 1,0 3-1,3 2 0,-3 3 1,3 1-1,-1 1 1,2 3-1,1 1 1,0 0 0,3 1 0,0-1-1,1 3 1,2-1 0,1 0-1,2 1 2,0 1-1,0-1-1,1 2 0,1 1 0,-1 1 0,0-2 0,-1 1 0,0 0 0,-1-6 0,-2 2 1,0-5 0,-3-1 1,-2-3 0,-1-2 1,-2-1 0,-6-2 1,1 0 1,-2-4 0,-2-1 2,1 0 0,-1-3 1,-2 0 1,2-3 0,-1 2 0,-1-2 0,2-1-2,1 0-7,1-1-18,0-2-33,3-1-1,2-4-55,3-28 108,6-3 0,3-1 0</inkml:trace>
  <inkml:trace contextRef="#ctx0" brushRef="#br0" timeOffset="79763.5622">8079 13762 79,'7'0'6,"4"0"0,1 2 0,0 0 0,5 1-2,0 2-1,1 2-2,-1 1 0,1 1 1,-1 3-1,-1 1 0,-1 3 0,-2 3 1,-3 1-1,-3 2 1,-2 1-1,-4 4-1,-3 0 0,-4 2 1,-1 2-1,-4 3 0,-4 0 0,0 3 0,-5 1 0,2-1 1,-2 0 0,0-1 0,3 0-1,1-3 1,3-1-1,1 2 0,4-5 0,3 3 0,2-2 0,1 0 0,6-1 0,1 0-1,2 0 1,2-3 0,2 2 0,0-2-1,5 0 1,0-5 1,4-2 1,1-3 0,2-4 3,-1-4 0,3-4 3,-2-4 0,-3-1 1,-2-2 1,0 0 2,-8-1-1,1 0 0,-5 0-2,-1 1 0,-1 1-2,-1 2-2,-3 0-1,0 0-3,0 0 0,-2 2-1,-1 1 0,0 4-1,-2 2 1,1 5-1,-1 1 1,0 2 0,3 4 0,-2 0 0,3 3 0,0 0 1,-1 1-1,2 1 0,0 0 0,0 0 0,0 1 0,2-2 0,-1 1-1,-1-1 1,2 1 1,-1 2-1,0-1 0,0 3 0,0-1 1,0 1-1,-1-1 1,-1 0 0,0 0-1,-1-3 0,-1-1 0,-1-1 0,-2-2 1,-1-1 0,-2-1 0,-1 0-1,-5-2 1,-1-1-1,-4-2-2,-2-2-5,-1-4-17,-1 1-28,-1-4-4,1-4-55,-18-20 111,4-2 0,6-6 0</inkml:trace>
  <inkml:trace contextRef="#ctx0" brushRef="#br0" timeOffset="81169.6426">8141 13752 67,'10'3'7,"0"1"-2,5 1-2,0 0 0,2 5-1,-3-1 0,2 3 0,-3 1-1,-1 3 0,-3 1 0,-3 3 0,-2 1 0,-4 3 0,0 0 0,-5 2-1,-3 2 0,-1 1 1,-5 0 2,-1 3 0,-2 0 2,1 0 0,-2 1 2,0 0 1,4-1 1,-2-3-1,3 2 0,2-2-1,0 0-2,0 0 0,2 0-2,0 0 0,3-2-1,1 2-1,0-2 0,5-1 0,0-1 0,3-1-1,3 1 0,0 0 1,5-3-1,0 0 0,2 0 0,3-5 0,3-2 1,-1-3 0,3-3-1,2-6 1,0 0 0,0-4 1,-1-4 0,-2 0 1,-2 0 0,-3-1 0,-4-2 1,-4-1 0,-2 1 0,-2 1-1,-2-4-2,0 5-1,-2-4-1,-1 5-1,-2 3 0,0 4-1,-2 5 0,1 4 0,-1 3 0,-2 2 1,4 3 1,-1 0-1,3 2 1,0 0 0,1-1 0,1 0 0,2 1 1,0 1 0,1-3 0,2 3 0,1-1 0,0-1 0,0 1 1,1-3-1,-2 3 0,2-4 0,-1 3 0,-1-3 0,0 0 0,-1 1 0,-1-2 0,0 0 0,-3 0 0,2 0 0,-2-2 1,0 2-1,-2-2 0,2 1 0,-1 1 0,-1 1 0,-1 0 0,-1 0 0,2 0 0,-1 0 0,0 0 0,0-5 0,-1 1 0,2-5 1,-2 2 1,2-3 1,-2 0 0,0-2 0,-3 2 1,-1-1-1,-4 1 1,-1-2-2,-7 2-3,-2-1-25,-2 0-25,-3-2-1,-4-2-37,-39-27 89,3-2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7115,'-9'8'-250,"-5"2"0,8 7 0,2 1 172,2-1 0,-3 1 78,-1-1 0,-8 1 0,4-1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1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6523,'10'0'-588,"-3"2"622,-7 4 0,-2-5 24,-3 5 1,3-6 0,-4-6-15,4-5 0,2 1-54,0-2 1,2 3 0,4-3-8,5 6 1,5-1 0,3 1 0,3 2 6,1 2 0,0 2 0,-5 0 0,-1 0 22,1 0 1,-1 2 0,0 2 0,1 3-7,-1 3 1,-7-4-1,-2 6 1,-2 1 0,0 3 1,-1-5-1,-5 1 1,0 2-12,0 1 1,-7 3-1,-5-1 1,-4 1 1,-1-1 0,-1-1 0,1-3 0,0-1 2,-1 1 1,6-3 0,1 2 2,-3 1 1,-1 1-1,-1-1 1,5-1-22,5 2 0,2-7 0,0 1-21,-2 0 1,2-6 87,10 4 0,-2-4 0,8-2 4,1 0 1,3 0 0,1 0 0,1-2-4,-1-4 0,1 4 0,-1-4 0,2 4-26,5 2 1,-5 0 0,4 0 0,-3 0-37,-3 0 0,7 0 0,-1 0-107,-2 0 1,-1 0 0,-3 0 118,1 0 0,7 0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7481,'9'2'-442,"-3"3"1,-4 7-59,-2 3 500,0 3 0,0 7 0,0 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105 123 7357,'-7'-10'-402,"-5"4"0,2 4 0,-1 2 388,-3 0 0,4-6 1,1-1 46,1-3 0,-4 4 46,6-5 1,1 5-66,5-6 0,2 2 0,3-3-11,7 1 0,4 8 0,1-2 0,0 4 9,1 2 1,5 0 0,0 0-1,1 0 12,1 0 1,-6 0-1,5 0 1,-5 0 2,-1 0 0,-7 0 1,-1 2-1,0 4-42,-1 6 0,-5 3 0,2 3-51,-4-1 1,-4 1-1,-2 1 1,-4 3 45,-1 1 1,-3 0-1,-7-5 1,-3-1 7,-1 1 1,0-7-1,5 1 1,1-1 15,-1-1 0,1 4 0,-1-6 49,1 1 0,5-5 193,1 2-176,7-4 0,-2-2-27,12 0 1,-2 0 0,7-2-13,3-4 0,1 4 1,3-4-42,-1 4 1,1 2 0,-1 0 0,1 0-59,-1 0 1,1 0 0,-1 0-135,1 0 0,-1 0 202,0 0 0,1 8 0,-1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7115,'0'10'-422,"2"5"0,1-3 405,3 4 0,0-5 0,-6 1 0,0 1-12,0 3 1,0 1 0,-2-1 0,-2-2-149,-2-3 1,1-5 176,5 6 0,0-8 0,0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3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52 6833,'-8'10'-368,"4"-2"1,-7-8 363,-3 0 0,-1 0 1,-3 2-14,1 4 1,-1-4 0,1 3 84,-1-3 0,1-2 0,1-2 17,5-3 0,-3 1-56,8-8 0,1 6-55,5-5 0,1 7 0,5-4-4,6 0 1,3 4-1,3-5 1,-1 1 13,1 4 1,5 2 0,0 2 0,-1 0-2,-3 0 0,-1 0 0,-1 0 76,1 0 1,-1 2-37,0 4 0,-7 3 0,-4 9 1,-4-1-1,-2 1-27,0-1 1,-2 1-1,-4-1-12,-5 1 0,-5 5 1,-1 0-1,-1-1 7,1-3 1,-7-1 0,1-1 0,2-1 3,1-5 1,3 5 0,-1-7 0,1 3 18,-1 0 1,7-8 0,1 3-2,2 1 0,-3-4-14,5 8 0,0-7 0,6 7 1,8-8-1,3 4 4,5-1 0,1-5 0,1 4 0,-1-4 20,1-2 1,-1 0 0,1 0 0,1 0 28,4 0 0,-3 0 1,3 0-1,-3-2-18,-3-4 1,0 4-1,1-3 1,-1 3-87,1 2 0,-1 0 0,1 0-506,-1 0 558,-7 0 0,-2 7 0,-8 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7480,'8'-15'-368,"1"1"0,3 4 332,0 3 1,-1-1 0,9 4-1,1-2 13,2 2 1,1 2 0,-7 2-1,2 0 32,5 0 0,-11 0 0,5 0 0,-3 0-34,1 0 0,-5 2 1,-1 4 4,-2 6 0,0-2 0,-4 1 16,1 3 1,-1-5 0,-8 3 0,-3 0 4,-3-3 1,-2 7 0,-5-6 22,-1-1 1,7 1 0,-1-6-12,-2 2-15,7 0 1,1-6 0,12 0 0,3 0 1,9 0-2,-1 0 0,1 0 1,-1 2-1,1 1 0,-1 3 1,1 6-1,-1-4 1,1-1-5,-1 1 1,-1 6 0,-3-3 0,-1 3-13,1-2 0,-3 3 1,0-3 15,-2 3 1,-3 3-1,-5-1 17,0 1 1,-2-3-1,-1-1 1,-5-4-6,-2-3 0,-2 5 0,-5-6 68,0-2 0,-1 0 0,-1-1 0,-3 3-62,-1-2 0,0-2 0,5-2 1,1 0-22,-1 0 0,1-6 1,-1-2-80,1-1 0,5 5 0,1-2-89,-3 4 173,6-6 0,8-1 0,10-9 0</inkml:trace>
  <inkml:trace contextRef="#ctx0" brushRef="#br0" timeOffset="215">647 542 7260,'10'2'-234,"-4"4"1,-4 5-24,-2 5 0,0 1 257,0 1 0,-8-1 0,-2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7569,'10'0'-205,"-2"0"0,-8 2-56,0 4 1,0-2 0,0 8 214,0 1 0,0-3 32,0 2 1,2-3 30,3 3 1,5-4-1,8-8 1,-1 0 0,1 0 0,-1 0-7,1 0 1,-1 0 0,0 0 0,1 0-2,-1 0 0,-5 0 1,0 0-1,1 2 13,3 4 0,1-5 0,1 5-12,-1-4 0,1 6-18,-1 4 1,-5 3 11,-1 3 0,-7-1 5,2 1 0,-6-1 0,-6-1 8,-5-5 1,1 3 0,-2-8 0,-1-1-7,-3 3 0,-1-6 0,-1 4 1,1-4-6,-1-2 1,1 2-1,-1 2 1,1 2-48,-1-3 1,1-1 0,0-2-336,-1 0 375,1 0 0,-1 0 0,1 0 0</inkml:trace>
  <inkml:trace contextRef="#ctx0" brushRef="#br0" timeOffset="192">18 52 7266,'11'-5'-229,"1"-1"1,-8-2-1,4 4 1,-1-2 0,5 2 152,4 3 0,1-5 0,1 0 65,-1 2 0,0 2 0,1 2 0,-1 0-88,1 0 99,-1 0 0,9 0 0,1 0 0</inkml:trace>
  <inkml:trace contextRef="#ctx0" brushRef="#br0" timeOffset="377">577 297 7325,'9'8'-1033,"-1"-4"916,-8 7 0,0 1 1,0 5-1,0 1 108,0-1 1,0 1 0,0-1 0,0 1 8,0-1 0,0 1 0,8-1 0,2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7317,'-10'2'-549,"5"4"0,3-2 472,2 7 1,0 1 128,0 5 0,0-5-11,0 0 0,2-9-14,3 3 1,5 2-1,8-2-10,-1-2 1,0-2 0,1-2-1,-1 0-7,1 0 1,7 0 0,2 0 8,0 0 1,-1 0-1,-9 0 1,1 0-3,-1 0 1,0 0-1,1 0 53,-1 0 0,1 2-51,-1 3 1,-1-1-1,-4 8-45,-7 2 0,-1-7 0,0 1 25,2 0 0,0 2 25,-6 7 0,-8-5 1,-4-3-5,-3-1 1,3-2-1,1-4 1,-3 2-14,-2 2 1,-1-1 0,-1-5 0,1 0-53,0 0 1,-1 6 0,1 0 0,-1-2-43,1-2 0,-1-2 0,1 0 1,-1 0-64,1 0 1,-1 0 0,3-2 149,3-4 0,-3-4 0,5-7 0</inkml:trace>
  <inkml:trace contextRef="#ctx0" brushRef="#br0" timeOffset="209">1 36 7569,'9'0'-436,"7"-6"0,-5 0 339,5 2 0,1 2 0,1 2 0,-1 0 46,1 0 1,5-5 0,0-1 0,1 2 33,1 2 0,-6 2 1,7 0-1,-3 0-80,0 0 1,0 0 96,-5 0 0,7 0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7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6140,'0'-9'708,"0"3"-757,0 12 0,0 3 0,0 9-156,0-1 1,0 1 15,0-1 0,0 1 189,0-1 0,0 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54:02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9634 11059 51,'-6'25'2,"1"-2"1,1 1 0,1-2 1,2 1 0,1-2 1,0 1 0,1-1 0,1 2-1,1-1 0,1 0 1,-1 0-1,2-1 0,-2 1 1,2-1 0,0 0-1,0-1 1,0 0 0,0-1-1,1 0 0,0-2 0,-1 0-1,5 0-1,-3 0 0,2 1 1,0 0 0,3-1-1,-2-1 0,1-1 0,1 0 0,-2-1 0,4-1-1,-2-1 1,2 0-1,0-3 0,2 4 1,0-1-1,2 0 1,1 0 0,2 2 0,2-3-1,1 2 1,1-1 0,4-1-1,2-1 1,5-1-1,2 0 0,2-2 0,5-2 0,1 2-1,2-3 1,1 0-1,1-1 1,1-1-1,1 2 1,3-3-1,1 2 0,4-2 1,1 1-1,3-1 0,1-1 0,5 0 0,-3 0-1,2 0 1,1 0-1,1 0 1,1 0-1,0 2 1,2-1 0,-1-1 0,0 2 1,-1-1-1,0 1 1,2-1-1,-1 0 1,2 1 0,3-2-1,1 0 0,-1 0 1,4 0-1,0 0 1,1 0-1,-3 0 0,5 0 0,-3 0 0,1 1 0,-2 1 0,4 0 0,-1 1-1,0 1 1,1-1 0,-1 1 0,4-1-1,-2-1 1,3 0 0,-1 1 0,-1-2 1,2-1-1,-1 0 0,-3-1 0,-2 1 1,3-3-1,-4 2 0,1-1 1,0 1-1,1-1 0,-3-1 1,2 1-1,0 0 0,-1 0 1,1 1-1,-1-1 0,-1 2 1,-2-3-1,0 3 0,-1 0 1,0 0 0,-3 0 0,1 0 0,-2 3 1,0-2-1,-1 1 0,0 0 0,-1 1 0,0 0 0,0 0 0,-2-1-1,2 1 0,-3 0 0,1-3 1,0 0-1,0 0 1,-2 0-1,-1 0 0,-1-1 1,-1-1-1,-2 0 0,1-1 0,1 1 0,-1-1-1,-1-1 1,0-1 0,0 0 0,-4-2 0,-2-1 1,-3-2 0,-5 0-1,-4-3 1,-1-1 0,-3-2-1,-1-3 1,-3 0-1,0-3 1,-2-2 0,1-2 0,-2-2 0,-2-3 1,-1 1-1,-2-4 0,-1 1 1,-2 1-1,-2-1 0,-1 1-1,-3 0 1,-2 0-1,-1 0 1,-2 0 1,-2-1 0,-2-1 0,-3 0 1,0-2 0,-3-1 1,-3 0-1,-2-2 0,-2 0 0,-2-1-1,-3 1 0,2 2-1,-2 1 0,-1 2-2,-2 2 1,0 3-1,-1 3 0,-3 2-1,-1 2 1,-5 1-1,0 2 1,-4-1-1,-2 2 1,-5 0 0,-2 1 0,-3 2 1,-5 1-1,0-1 0,-3 1 1,-3 3-1,-2-1 0,-1 2 1,-5-1 0,-2 4 0,-5 0 0,-2 0 0,-6 2 0,-3 0 0,-5 2 0,-2 2 0,-3 0 0,-2 1 0,-4 1 0,-1 0 0,-2 2-1,0 1 0,-4-1 1,-2 2-1,-2 0 0,-5 0 0,-1-1 1,-2 3-1,-4-1 1,-2-1 0,-2 1 1,-4 0-1,0 0 0,-2 0 1,-1 0-1,0-1 0,0 1 0,0-1 0,0 1-1,1-1 1,1 2-1,0-1 1,0 1-1,1-1 0,-1 2 0,-1 1 1,0-1-2,-1 2 1,0 0-1,0-1 0,-3 2 0,5-2-1,4 2 1,0-1-1,0 0 1,6-2 1,1 1 0,0 0 0,2-1 1,4-2 0,3 0 0,-1-1 1,5 1-1,0-1 0,2-2 0,3 1-1,3 0 1,2 1 0,2-3-1,5 3 1,1-2 0,3 1 0,4 1 0,3-3 0,4 3 0,2-1 0,2-1 0,5 3 0,1-2 1,3 1-1,3 0 0,1 2 1,-1-1-1,2 2 1,0 0-2,2 1-4,-1-1-14,2 4-33,0 0 1,4 1-37,-15-6 88,10-3 0</inkml:trace>
  <inkml:trace contextRef="#ctx0" brushRef="#br0" timeOffset="886.0507">13740 10374 76,'3'13'8,"1"-2"1,3-3 1,-2 0 3,0-3 2,4-2 1,0 0 2,3-6 0,1-1-1,3-4-1,3-4-1,5-4-3,4-6-2,7-7-2,8-3-5,5-7-16,11-7-41,7-8-3,15-7-83,109-93 140,-9 6 0,-8 7 0</inkml:trace>
  <inkml:trace contextRef="#ctx0" brushRef="#br0" timeOffset="3429.1961">10530 5103 63,'1'0'5,"6"0"0,0 1 2,1-1 1,2 0-1,3 0 0,0 0 0,2 0 0,2 0-1,6-1 0,3 0-1,3-1-1,4 1 0,4-1-1,4 1 0,2 0-1,5-2 1,0 2-1,5-2-1,1 2 1,3-3 0,3 1 0,6 1 0,2-1-1,5-1 0,4 1 0,0 1 0,7-1 0,0-1 0,3 1-1,1 1 1,2 0-1,0 1 0,1 0 1,2 0-1,2 1 1,2 0-1,1 0 0,4 1 0,2-1 1,4-1 0,1 1-1,3 0 1,-1-1-1,2-1 0,2 1 1,0-2-1,-1 0 0,3 1 1,0-1-1,-1 0 0,2-1 2,0 0 1,0 1 1,-1-1 2,-1-2 0,-1 2 1,1 0 1,0 0 0,-2 0-1,-2-2 1,-2 2-3,-6 0-1,-2 0 0,-6 2-3,-6-1-8,-7-1-33,-8 1-15,-12 0-93,2-1 148,-18-2 0,-15 0 0</inkml:trace>
  <inkml:trace contextRef="#ctx0" brushRef="#br0" timeOffset="15166.8675">5508 1973 62,'0'0'10,"0"0"1,0 0 0,0 0 1,1 1-1,1 1-2,2-2 0,0 0-3,2 0 0,-2-3-2,2 1-1,-2 2-2,2-2-4,-1 1-6,3 0-10,-4 1-10,3 0-13,-2 1-11,5 2 53,-2 2 0</inkml:trace>
  <inkml:trace contextRef="#ctx0" brushRef="#br0" timeOffset="16707.9556">5415 2066 71,'2'0'4,"1"1"0,3 0 1,2 1 0,0-1-1,2 0 1,-1 0 0,4 0 1,0 0 1,-1 1 0,1-2 1,0 3 0,0-3-1,-1 2 0,0-2-2,0 0-2,-2 2 0,-2-1-1,1-1-2,-2 0-3,0 0-9,-2 0-11,0 0-16,1 0-50,3 7 89,0-3 0,-3 2 0</inkml:trace>
  <inkml:trace contextRef="#ctx0" brushRef="#br0" timeOffset="16943.9691">5497 2216 167,'5'3'8,"1"0"0,4 2 0,1-2-14,4 2-41,5-1-2,4-1-40,33-13 89,-3 1 0</inkml:trace>
  <inkml:trace contextRef="#ctx0" brushRef="#br0" timeOffset="18542.0605">8752 998 86,'0'0'0,"0"0"0,0 0 0,0 0 1,-2 1-2,0 1 1,-1 1 1,2 1 1,-2 1 0,3-1-1,1 3 1,1-3 1,-1 5-1,2-4 0,1 5 2,1-2-1,-1 0 1,3 0 0,3 1 1,-1-4-1,2 2 0,4-2-1,-2-2 1,1-2 0,0-1-1,1-1 0,1-1 0,-1-2 0,0-2 0,0 1 0,-2-3-1,2 1 0,-4-3 0,-1 2-1,0 1-3,-4 1 0,-2-4 0,0 3 0,-2-3-1,1 3 1,-1 0-1,-1 4 1,0 1 1,-2 4 0,1 1 0,-1 2 0,1 4 0,0 0 0,1 2 0,0 4 1,0-1-1,1 5 1,3 0-1,-1 1 1,0 1 0,-1-1 1,-1-1-1,1 1 1,-2-1 1,0 0-1,-2 0 1,-1-2 0,-1 0 0,-1-2-1,-2 0 1,-2-3 0,1-1 0,-4-1 0,3-3 0,-5-1 0,3-4 0,-2 0 0,-1-2 0,1-2 1,2 0-1,0-4-1,4-1 0,1 0-1,0 0 0,1-5-5,3 6-12,-1-5-25,4 3-6,2 1-15,20-3 63,0 1 0</inkml:trace>
  <inkml:trace contextRef="#ctx0" brushRef="#br0" timeOffset="20489.1719">8797 1192 58,'2'0'5,"0"2"2,5 1 1,-2 0 1,2 1 0,2-2 0,1 1-1,0-1 1,2 0-1,0-1-1,-1-1-1,2 0 0,-3 0-2,2-1 0,-3-1-2,1-1 0,-4 1-2,1-3-1,-3 1-2,1 1 0,-4 1 0,1-1 0,-5 3-1,1 0 1,-4 0 1,1 3 0,-2 1 1,2 4 1,-1 2 0,1 2 2,2 0 1,2 0 1,1 0 2,1 0 0,1 0 1,0-3 1,7-1-1,-2-1 0,1-2 0,2-3-2,1-2 0,-4-1-2,1-5 0,2-2-2,-4 0 0,-2-2-2,2-4-6,-4 3-18,-2-1-27,0 3 0,-4-2-22,-17 2 74,-1 1 0</inkml:trace>
  <inkml:trace contextRef="#ctx0" brushRef="#br0" timeOffset="21000.2011">9767 1063 182,'0'0'3,"0"0"0,0 1 0,0 2 0,0 1-2,0-1 0,1 5-1,-1 0 1,3 1-2,-1 1-4,0 2-13,2 0-23,-2 1-9,2-1-32,16 19 82,0 1 0</inkml:trace>
  <inkml:trace contextRef="#ctx0" brushRef="#br0" timeOffset="21281.2172">10190 1160 136,'2'0'7,"2"0"0,3-2 1,2 1-1,-1 0-2,8 0-5,-4 0-11,4-1-22,0-1-13,3 2-34,36-11 80,-4 2 0</inkml:trace>
  <inkml:trace contextRef="#ctx0" brushRef="#br0" timeOffset="21526.2312">10397 1027 161,'-1'1'9,"0"5"0,0 2 1,-2 0-1,3 1-3,-1 3-3,-1-2-6,1 2-15,0 4-31,0-2-3,1 2-33,5 17 85,1-3 0</inkml:trace>
  <inkml:trace contextRef="#ctx0" brushRef="#br0" timeOffset="21994.258">10652 1027 148,'3'-1'4,"1"0"1,3 0 0,-1 1-1,1 0-2,3 1-1,0 0 0,1 0-2,0 3 1,-1-1-1,1 3 0,0 0 0,1 1 1,-5 0 0,3 3-1,-4-1 1,-2 2 0,-1-2 1,-3 1 1,-1 0 0,-3 0 1,-1 0 1,1-3 2,-5 0-1,4 0 0,-2-2 1,0-2-1,-1 3 0,3-4 1,-1-1 0,4 0-1,0 1 0,4-5 0,5 3-1,2-2-1,3-1-4,3-1-11,2 1-18,3 2-26,0-3-88,51 1 144,-4-2 0,-5 1 0</inkml:trace>
  <inkml:trace contextRef="#ctx0" brushRef="#br0" timeOffset="22281.2744">11305 1078 201,'3'-1'10,"2"1"0,2-1 0,4 1 1,2 0-4,1-3-2,0 3-5,3-2-7,1 0-15,0 0-26,4-2-8,0 1-65,28-13 121,-4-1 0,-3 0 0</inkml:trace>
  <inkml:trace contextRef="#ctx0" brushRef="#br0" timeOffset="22546.2896">11531 913 178,'0'0'12,"0"0"2,1 3 1,-1 2 1,1 4-1,1 3-2,1 2-3,-2 0-3,0 2-11,0 2-33,0 2-24,0 0-117,4 36 178,-1-5 0,1-3 0</inkml:trace>
  <inkml:trace contextRef="#ctx0" brushRef="#br0" timeOffset="23046.3182">12093 977 158,'0'0'11,"0"0"2,0 0 1,0 0 0,0 0-3,-1-2-2,0 0-3,0-2-2,-1 0-2,1-2-2,-6-5 1,0 1-2,-1 2 0,1 2 0,-4 3 1,7 10 0,-2 3 1,0 0 0,-1 1-1,0 2 2,1 0 0,1 0 0,0-1 2,1 3 0,1-5-1,3 3 1,1-3 0,3-1-1,2-2 0,2 0-1,5-3-2,1-1-2,4-3-7,1 0-15,2 0-23,1-3-12,2 3-75,20-6 134,-5 1 0,-4 1 0</inkml:trace>
  <inkml:trace contextRef="#ctx0" brushRef="#br0" timeOffset="23298.3326">12146 998 176,'0'1'10,"1"4"0,0 1 1,1 5 0,0-1-4,-1 3-2,0-1-2,1 3-3,0 2-11,0-2-24,-1 4-19,1 0-79,2 24 133,0-1 0,0-6 0</inkml:trace>
  <inkml:trace contextRef="#ctx0" brushRef="#br0" timeOffset="23635.3518">12533 1022 213,'2'0'13,"3"-1"2,2 0 0,1-1 2,3 2-5,3-3-2,1 3-3,2-2 0,1-1-3,3 1-2,1 0-3,1-1-10,0 1-19,1-1-32,-5-1-3,3 1-81,4-4 146,-1 0 0,-5 0 0</inkml:trace>
  <inkml:trace contextRef="#ctx0" brushRef="#br0" timeOffset="23883.366">12760 935 220,'-5'3'8,"6"-1"2,1 0-1,0 3 1,2 3 0,0 2-4,-2-1-9,2 5-19,-1-1-36,0 1-2,1-1-70,4 26 130,-3-4 0,1-3 0</inkml:trace>
  <inkml:trace contextRef="#ctx0" brushRef="#br0" timeOffset="24351.3928">13267 766 53,'0'0'7,"0"0"2,-6 10 4,1-1 1,0 7 4,1 2 1,-1 1-1,7-6 1,-1 1-1,2-1-1,-1 1-2,2-1-1,2 0-3,2-2-3,1 0 0,2-3-2,3-1-1,0 3-1,2-3-1,-1 1-2,0-3 0,0 3 0,1-3 0,-4 1 1,0 0-1,-1 1 1,-2 1-2,-2 1-2,-1-3-4,-4 2-7,-1 2-12,-1-4-21,-3 3-15,-5-2-74,-23-6 135,0-3 0,1 0 0</inkml:trace>
  <inkml:trace contextRef="#ctx0" brushRef="#br0" timeOffset="24514.4021">13287 769 187,'0'-42'-4,"0"42"-19,0 0-25,2 0-64,44 21 112,-1-1 0,1 0 0</inkml:trace>
  <inkml:trace contextRef="#ctx0" brushRef="#br0" timeOffset="24791.418">13644 910 261,'11'13'10,"-11"-13"1,0 0 2,0 0-1,1 0 2,1-2-5,3 0-3,9-7-1,6-3-2,3 0-3,1 0-6,8-2-14,-9 5-27,1 1-20,2 0-137,40 1 204,-4 3 0,-5 0 0</inkml:trace>
  <inkml:trace contextRef="#ctx0" brushRef="#br0" timeOffset="25088.435">13868 686 279,'0'0'3,"0"0"1,0 0 0,0 0 1,0 2-4,0-1 1,0 4 0,0-1 0,1 16 0,2 4 0,2 3 0,0 3-2,1 1-8,-4-10-24,4-1-31,0 1 1,0-3-81,13 20 143,-1-5 0,-1-4 0</inkml:trace>
  <inkml:trace contextRef="#ctx0" brushRef="#br0" timeOffset="25538.4607">14388 647 197,'0'0'2,"0"0"0,0 0 0,0 0 0,0 0-3,0 0 0,-2 0 1,1 2 2,-2 0 3,-8 14 2,1 5 3,-1 4 1,3 2 2,1 6 1,9-11 2,2 2 0,0 0-1,4-2-2,0-5-2,-3-4-1,4 0 0,1-2-1,0-3-2,3 0-1,6 0-1,-4-3-2,-4-5-2,1-1-2,-3-1-8,-3-3-15,3 0-50,-1 1 0,-4-1-131,-109 6 205,-5 2 0,-5 2 0</inkml:trace>
  <inkml:trace contextRef="#ctx0" brushRef="#br0" timeOffset="26317.5053">9517 1649 66,'6'2'6,"1"0"1,4 1-1,0-3-2,4 0 0,-1 3 0,3-3-1,0-3 0,3 3 1,1-2-1,1 0 0,7 0 0,-3 0-2,1-1 0,-1 0 1,3 0 0,5 2 2,5-3 0,6 2 0,3 0 1,8-1 2,-1 0 1,8-1-1,4-1 0,9 0-3,6 0 1,6-1-1,8 0 0,7-1 0,5-1-1,8 0 1,4 0 0,7-2-1,5 0 1,5 1 0,6-3-1,3 2 1,3-1 0,4 0 1,2 0 0,0 0 1,1 2 0,2-3 1,-1 2-1,1 0-1,-5 1 0,-1-1-1,-7 2-1,-4-1-7,-6 2-24,-9 0-32,-10 1 1,-8-1-64,40-17 123,-23 0 0,-26 2 0</inkml:trace>
  <inkml:trace contextRef="#ctx0" brushRef="#br0" timeOffset="28951.6559">12504 1789 65,'-3'5'1,"1"3"1,-1 1 1,1 3 0,0 3 1,1 2 2,-1-2 0,2 2 1,2-2 2,-1-1 1,0-3 2,1-3 0,0-1 0,0-4-2,2-1 1,3-3-2,0-3-1,2-1-1,1-2-2,3-5-1,2 2-1,2 0 0,2 0-2,-1 3 0,2 0 0,-3 4-1,1 4-1,-3 5 1,0 3-1,-3 5 0,0 2 1,-3 2 0,-2 3 0,1 1 0,-3 0 1,-1-2 0,-1 0 1,-2-2-1,-2-4 1,-3-1 1,0-1 1,-4-3-1,-2-2 0,0-2 0,-2-3 0,-3-3-1,2-1 1,-1-3-2,-1-1 0,1-3 0,0 0 0,3-2-1,2 3-1,3 1 0,0 0-2,3 1 1,1 3 0,2 1-1,0 0 0,1 4 1,1 0 1,2 3 0,-1 2-2,2 0-10,0-1-16,0 0-23,1 2-79,-2-4 131,0-2 0,-3-2 0</inkml:trace>
  <inkml:trace contextRef="#ctx0" brushRef="#br0" timeOffset="29152.6674">12675 1744 206,'9'-3'-48,"7"0"-2,8-1-58,42-9 108,-5 2 0,1-2 0</inkml:trace>
  <inkml:trace contextRef="#ctx0" brushRef="#br0" timeOffset="29983.715">10871 2785 151,'0'-1'8,"-1"-2"1,0 1-1,-1 0 1,1-1-1,0 1-2,0 2 1,-1 5 0,2 2 0,0 3 1,-1 5 0,2 1-1,-1 1 1,2 5-1,1 2-1,1 1-1,-2 0-1,2 0-1,0 0 1,-2-3-2,3 0 0,-2-4-2,-1 1-7,-1-4-16,2 1-29,1-3-6,-2-1-86,4-7 144,-3-3 0,1-3 0</inkml:trace>
  <inkml:trace contextRef="#ctx0" brushRef="#br0" timeOffset="30390.7382">11283 2950 157,'1'-2'15,"6"-1"1,2-1 2,4 0 1,5-3-3,1 3-2,4-3-2,1 0-3,2 0-3,-3-3-2,1 0-4,-2 3-6,-1-3-10,-4 2-17,0 3-22,-3 2-4,-3 0-58,-5 5 117,-4 1 0,-3-2 0</inkml:trace>
  <inkml:trace contextRef="#ctx0" brushRef="#br0" timeOffset="30646.7529">11451 2782 173,'0'0'8,"0"0"2,0 2 1,1 3-1,0 6 2,1 3-1,1 8-2,-2 2-2,2 4-1,0 1-3,-1 2-2,1-2-8,0 3-26,0-3-22,0 0-111,7 2 166,-2-4 0,0-10 0</inkml:trace>
  <inkml:trace contextRef="#ctx0" brushRef="#br0" timeOffset="31292.7898">11950 2835 50,'-6'-2'3,"-1"-1"2,-2 0 0,1 1 2,0 0 0,1 1 0,-2-3-2,4 2 0,0-2-1,4-2-1,0 0-2,4-1 0,4-2 0,1 2 0,2-1 1,3 0 1,2 2 0,1 1 2,2 3 0,1 2 0,0 2 0,0 0 0,0 4 0,-2 2 0,0 2 0,-3 2-1,-3 3-1,-2 1 0,-2 4 0,-1 0-1,-3 0 0,-2 1 0,-2-2-1,-2-1 2,-3-1 0,-2-4-1,-2 0 1,0-5 0,-1-2-1,-1-3 0,0-1 0,1-2 0,3 0 1,0-3-1,1-1 0,3-3 2,0 2 1,1-3 1,3 2 1,3 0 1,3 3 0,0 1 1,3 2 0,1 2-3,2 1 0,2 2-2,0 2-3,0 1-7,2-2-15,-2 0-31,4-1-6,-2 0-80,20-2 138,-4-3 0,-1 0 0</inkml:trace>
  <inkml:trace contextRef="#ctx0" brushRef="#br0" timeOffset="31613.8082">12525 2796 188,'8'4'16,"3"-1"2,1 0 0,5 1 2,3-2-5,2-1-2,3-1-4,3-1-2,0-2-2,0 0-1,1-2-4,-3 2-5,1-2-16,-4 2-28,-1-2-12,-3 2-116,0-3 177,-5 0 0,-3 0 0</inkml:trace>
  <inkml:trace contextRef="#ctx0" brushRef="#br0" timeOffset="31845.8215">12738 2704 236,'1'1'12,"0"5"1,1 1 0,0 5 0,1 0-8,1 7-24,-1 0-38,0 2-3,2 3-96,3 8 156,1-4 0,0-4 0</inkml:trace>
  <inkml:trace contextRef="#ctx0" brushRef="#br0" timeOffset="32353.8505">13451 2534 171,'-1'3'6,"1"1"0,0 2 0,-3 3 0,0 4-2,-2-1-1,-3 2-1,0 1 0,-4 1-1,-2-2 1,-1-1-1,0 0-1,0-2 1,3 0 0,2-5-1,1 1 2,2-3 0,4-3 1,2 2 0,3-3 2,4 0-1,2 0 3,6 0-1,1-3-2,4 2 2,3-2-2,3 2-1,1-2 0,0 2-1,4 0-4,-3 1-9,1 0-19,-4 1-26,-2 3 2,-3-3-59,-8 1 113,-2-2 0,-8-2 0</inkml:trace>
  <inkml:trace contextRef="#ctx0" brushRef="#br0" timeOffset="32605.8649">13493 2551 174,'0'9'12,"3"4"2,-1 5-1,1 3 1,-1 2-5,2 4-2,1 0-4,-1 1-6,1-1-15,-1 1-29,1 0-6,0-3-72,5 5 125,-2-5 0,-1-8 0</inkml:trace>
  <inkml:trace contextRef="#ctx0" brushRef="#br0" timeOffset="32886.881">13971 2653 240,'8'-2'11,"4"-1"1,5 0-1,1 1 1,1-1-5,5 0-3,-1 0-3,0 0-7,1 1-11,-2-1-22,1 1-21,-3 0-116,7-1 176,-5 1 0,-4-1 0</inkml:trace>
  <inkml:trace contextRef="#ctx0" brushRef="#br0" timeOffset="33121.8944">14113 2541 242,'1'5'10,"0"5"0,-1 2 2,3 1-2,-1 3-7,1 1-15,-1 1-34,1 1-13,1 2-111,6 5 170,-1-3 0,-1-6 0</inkml:trace>
  <inkml:trace contextRef="#ctx0" brushRef="#br0" timeOffset="33625.9233">14569 2433 122,'-2'5'6,"2"4"2,-1 1 1,1 0 2,-1-1 2,2-1 0,-1 0 0,0-2 1,4-3-1,2 2-1,0-5 1,4 0-4,3 0-1,-1-5-2,5 2-2,-1-2 0,2 2-1,-1 0-1,1 2-1,-2 3 1,0 2-2,-3 2 1,1 4-1,-4 1 1,-1 4-1,-2-1 1,-3 2-1,-2 1 2,-3-1-1,-4-2-3,-2-2-5,-4-1-8,-3-3-20,-4 1-21,-2-5-3,-2-1-59,-17-13 118,8 2 0,2-6 0</inkml:trace>
  <inkml:trace contextRef="#ctx0" brushRef="#br0" timeOffset="33785.9324">14728 2394 72,'10'-2'-72,"25"-2"72,-3-1 0</inkml:trace>
  <inkml:trace contextRef="#ctx0" brushRef="#br0" timeOffset="34063.9483">15078 2462 248,'5'-1'9,"1"-2"2,1 0 0,5-4 0,4-1 0,2 2-2,4-2-4,1 1-2,3 0 0,-1 1-5,0-2-8,-1 2-14,-1 1-32,-3 0-7,-1 0-103,-1 0 166,-6 0 0,-3 2 0</inkml:trace>
  <inkml:trace contextRef="#ctx0" brushRef="#br0" timeOffset="34356.9651">15159 2293 186,'0'2'9,"1"1"2,1 4 3,1 1-1,-1 5 0,0 0-1,2 4-2,0 1-3,1 2-1,-3 2-1,2 0-3,0-1 1,-1-1-5,1-1-10,-1-1-28,1-2-18,0-2-121,6 6 179,-1-5 0,0-4 0</inkml:trace>
  <inkml:trace contextRef="#ctx0" brushRef="#br0" timeOffset="34882.9952">15630 2126 119,'-6'4'7,"-2"4"1,-1 1 2,-3 6 3,2 4-1,1 1 0,0 6 0,2 3 0,2 0-1,3-1 2,3 1-1,2-3-2,4 0 2,0-4 0,7-3 0,-2-3 2,4-3-2,-1-5-1,3-1 2,0-2-2,0-5 0,0-3-1,-1-2-2,-2-4-2,-1-3 0,-5-1-2,0-3-3,-6-1-3,-4 2-6,-4 1-15,-6 1-38,-4 6-11,-8 2-156,-42 13 228,-1 4 0,2 1 0</inkml:trace>
  <inkml:trace contextRef="#ctx0" brushRef="#br0" timeOffset="35775.0462">11381 3468 146,'-1'-3'9,"1"1"1,-1-2 1,1 2 1,0 1-3,2 1-3,0-1 1,4 2-2,3 2 0,4-2 0,5 1-1,8-2-2,3-3 1,9 0-1,8-2-1,6-3 1,9-1 0,10-2-2,5-2 1,11-3 0,3 0-1,6-3 1,6 1 0,6-2-1,4-2 0,2 0 1,6-1-1,1-2 1,6 1-1,2-3 1,2 1-1,6-1 3,1 0 1,2 1 0,4 2 1,1-1 1,1 1 3,1 0 1,-3 0 1,-5 2-1,-5-2-2,-9 3 2,-6-1-2,-11 2-1,-7 3-2,-10 1-2,-11 2-2,-8 3-1,-9 1-7,-12 3-15,-7 4-36,-11 5-8,-11 1-133,-37 15 199,-8 1 0,-9 0 0</inkml:trace>
  <inkml:trace contextRef="#ctx0" brushRef="#br0" timeOffset="36477.0864">13515 3273 145,'0'2'1,"0"0"1,1 4-1,-1 0 1,0 4-1,0 0 1,0 2-1,0 1 0,0 0 0,1-1 0,1 0 1,0 1 0,-1-5 2,2 1 1,-1-2 0,2-2 1,-2-2 2,6-1-1,-3 0 0,4-2 0,-1-3-1,6 0 0,-2 1-1,2-1 0,0 0-2,1 0 0,1 1-1,-1 1 0,-1 1-1,-1 1 0,1 2 0,-4 1 0,0 1 0,-1-1 0,-1 4-1,-3 1 0,0 2 0,-2 1 0,-1 2 1,-3 0 0,-3 1-1,0-3 1,-1-2 1,0 0 0,-3-2 0,-1-2-1,-1-1-1,-1-1-3,-1-2-7,2-1-12,-3-1-20,4 0-13,-2-2-72,-1-6 127,-1 1 0,5 0 0</inkml:trace>
  <inkml:trace contextRef="#ctx0" brushRef="#br0" timeOffset="36778.1036">13514 3299 181,'3'-3'2,"2"1"-1,3-3-7,3 2-14,1 2-23,2 0-3,1 2-23,10 1 69,-3 0 0</inkml:trace>
  <inkml:trace contextRef="#ctx0" brushRef="#br0" timeOffset="37096.1218">13949 3374 188,'1'-3'9,"1"1"0,3-3 1,1 1-2,5-1-5,-1 0-12,4 3-29,2 1-13,1-1-78,15-1 129,-4-1 0,-4 1 0</inkml:trace>
  <inkml:trace contextRef="#ctx0" brushRef="#br0" timeOffset="37766.1601">14364 3318 144,'0'-6'6,"1"0"2,-1-4-1,2 0 2,0-3-2,1 2-2,-1-3 0,0 3 0,1-2-1,-2 1 1,0 2 0,-1-1 1,1 5-2,-1 0-1,-1 0 0,1 4-1,0-1-1,0 1 0,0 4-2,0 1 0,1 6 0,0 2 1,1 1 0,2 2 1,1 0-1,0 1 1,1 2 0,2-2 0,-2 1-1,4 0 0,-4-1 1,2-1-2,0-1 0,-4-1-3,0-2-2,-1 0-3,-1-4-3,-2 2-6,-1-2-3,-2 2-1,0-3 0,-2 1 4,-1-2 3,-1 2 4,1-2 9,-3 0 7,1-2 7,0 1 4,2-3 2,1 1 1,0-1 2,-1 0-2,5 0-1,-1 0 0,0 0-2,4-1-2,1 1 1,7-3-2,0 1-1,7-2-1,4-1-2,6-2-11,9 4-43,7-5-15,7 1-139,57-28 199,-9 4 0,-6-4 0</inkml:trace>
  <inkml:trace contextRef="#ctx0" brushRef="#br0" timeOffset="45525.6039">14882 1163 68,'0'0'11,"0"0"2,0 0 0,1 0 1,1 0-1,0 0-3,0 0 1,0 1-1,-2-1-1,1 0 0,1 0-2,0 0 0,0 0 0,1 0-1,-1 1-1,0-1 1,2 2-1,0-1-1,0 1 1,0-1-2,2 3-1,-2-2 1,3 2-1,-2 0-1,1 0 0,0 1 0,2 2-1,-3-3 2,4 2-1,-3-1-1,0 0 2,1 0-1,2-1 1,-5-1 0,6-1-1,-1 1 1,1-3 1,0-3 0,2 1 0,1-3 2,0-2 0,0-3 0,0 2-1,1-3 1,-1-4-1,4-2 0,-1-2 0,5-7-1,2 1 1,0-5-1,1 0 0,2-2-2,-1 1-8,0-1-29,1 0-28,-4 2-1,1 1-81,23-1 146,-8 4 0,-2 9 0</inkml:trace>
  <inkml:trace contextRef="#ctx0" brushRef="#br0" timeOffset="46662.6689">16338 2653 127,'-3'-2'12,"2"2"1,-5-5 0,2 3 0,3 0-1,-2 0-5,1 0-2,2 2 0,0 0-3,0 0-2,1 2 2,0 0-2,1 2 0,0 1 2,2 0-2,-2 2 0,2 3 2,-2 0-2,4 1-1,-1 0 2,2 0-1,3 1 0,-1-2 1,1 0-1,2 0 0,-1-1 1,-3-4-1,3 2 1,-4-2 1,1-2-2,-1-1 0,1 1 2,0-3-1,2-1 0,-2-2 1,2-1-1,1-3 0,-1-1 2,2-2-2,-1-2 0,5 0 0,-2-4 0,4 1 0,1-3 0,2-1 1,1-2 0,2 1 1,0-4 2,0 0 0,2 1 1,-1 0 0,0 0 0,-2 0 0,2 1 0,-3 0-1,2 3 1,-1 2-2,-1 0 1,0 0-1,-2 4 0,0 0-1,-3 3-1,-2 1-9,-2 3-33,-2 2-23,-3 0-144,-9 5 207,-5-1 0,-1 0 0</inkml:trace>
  <inkml:trace contextRef="#ctx0" brushRef="#br0" timeOffset="58739.3597">4791 2562 106,'2'-1'9,"4"0"3,2-3 1,1 2 2,4-3-1,2 0 1,1-2-1,1-3-1,4 1-1,-1 0 0,4-4-2,1 1 0,2 1-2,1-1-1,0 0-1,1 1-1,-2 1-2,-3 0-1,-1 3-3,-3 0-8,-5 2-33,-3 1-17,-2 1-116,-2 2 175,0-1 0,-4-1 0</inkml:trace>
  <inkml:trace contextRef="#ctx0" brushRef="#br0" timeOffset="60044.4343">5562 1944 121,'0'0'4,"2"0"1,0-2 1,1 4 0,0 2-1,1 2-1,1 5 1,-1 2 2,3 4 0,0 4 0,1 1 0,1 3 1,1 3-1,0-1 1,2 1 0,-2-1-1,1 1-1,0-2-1,0 1 0,-3-3 0,0-1-1,-2-2-1,-2-3-1,-3-2 1,0-5-2,-4-1-1,0-3-1,-1-3-2,-3-3-1,-1-2 0,1-7-1,-4-1-2,3-3 1,-3-8 1,0 0 1,2-4 2,0-1-1,1-3 2,0 0-1,4 1 3,-2 0-1,4 2 1,1 1 0,0 2-1,2 2 0,0 2 0,1 1 0,4 2-1,0 3 1,-1 3 0,3-1-1,1 5 1,-1 2 0,1 0 0,4 2 0,-2 1 1,3 4 0,-3 1 0,4 0-1,-3 2 1,1 3-1,-2 0 2,-1 2-1,-2 0 0,-3 0 2,-1 1 0,-5 1 1,-2-3 0,-3-1 0,-3 1 0,-2-2 0,-3 0-1,-1 0-1,-2-2 0,1 2-1,-1-4-1,1 1 0,1-2-1,3 0-5,3-2-8,0 1-12,1-1-23,5-2-8,3 0-42,15-5 99,2-1 0,3 0 0</inkml:trace>
  <inkml:trace contextRef="#ctx0" brushRef="#br0" timeOffset="60495.4601">5873 2005 130,'0'0'1,"0"0"1,0 2 0,0 1 1,0 3 0,0 1 1,0 1 2,2 2 0,0 1 2,2 0-1,-2-3 2,4 1 1,1-1-1,0-2 1,2-4-1,3 1-1,-2-4-1,2-3 0,1-2-1,-2-2-1,2-4 0,-4 0-1,0-1 0,-3-1 0,-1-1 0,-4 3-2,-1 0-1,-6 2-1,0 1-1,-3 5-1,-1 2-2,-5 1-1,4 5-2,-2 2-5,1 3-8,3 0-14,0-1-21,4 2-3,0-3-20,12 1 78,1-2 0</inkml:trace>
  <inkml:trace contextRef="#ctx0" brushRef="#br0" timeOffset="60798.4775">6134 1827 83,'3'4'9,"1"3"1,1 3 4,1 5 1,2 3 1,1 2-1,2 6-2,-2 1 0,4 4-3,-2-2-2,1 2-2,-2-3-2,1 0-2,-2-5 0,0 0-3,-2-3-4,-3-3-7,2-3-10,-3-2-23,2-3-8,-3-1-29,-3-5 82,-1-3 0</inkml:trace>
  <inkml:trace contextRef="#ctx0" brushRef="#br0" timeOffset="61107.4951">6252 1833 75,'7'2'4,"1"1"1,0 1 0,1 2 1,2 1 0,-2 2 0,-1 3-1,-2-1 2,-2 1-1,-2-1 0,-3 3-1,-2-3 0,-3 1-1,1-3-1,-2 2-4,-2-5-8,0 1-15,0-4-19,5-1-28,0-7 71,2-1 0</inkml:trace>
  <inkml:trace contextRef="#ctx0" brushRef="#br0" timeOffset="61665.5271">6487 1769 134,'0'0'1,"-1"2"2,1 0 1,1 2 1,-1 4 1,2 1 1,0 0-1,1 4 1,2-2 0,-1 0-2,2 3 0,-1-2 0,2-1 0,0-2 1,0-1 0,0-4 1,0-2 0,3-4 0,-1-2-1,-1-4 0,1-2-1,0-2-1,-2-3-1,-2 1 0,2-1-2,-2 1 1,-1 1-1,0 2-1,-1 2-1,-1 1 1,0 5-1,-1 1 0,1 2 0,1 2 1,0 4-1,3 2 1,3 3 1,-2-1 0,3 4 0,1-3 0,-1-1-1,3-2-1,1 0-3,-1-2-10,2-3-13,-1-6-17,1 1-13,0-5-59,10-17 116,-3 0 0,-4-1 0</inkml:trace>
  <inkml:trace contextRef="#ctx0" brushRef="#br0" timeOffset="61950.5434">6776 1390 131,'1'5'9,"1"2"1,1 3 1,-1-1 1,1 8 1,4 5-2,1 5-2,-1 6-2,3 4 0,-2 4-2,2-4-2,-2-1-5,1-5-12,0-5-18,-1-3-22,1-5-72,18-5 126,-1-3 0,-1-4 0</inkml:trace>
  <inkml:trace contextRef="#ctx0" brushRef="#br0" timeOffset="62418.5701">7047 1634 172,'-2'-2'6,"-1"0"2,2 0-2,-2 1 3,-3 1-3,-1 3-2,-1 2 0,-4 4-2,1 1 1,3 4-3,-1 1 2,5 1-1,4-1-1,2-5 1,5 0 1,2-3 1,2-2-1,-3-3 1,5-1 1,-5-4-1,1-1 1,-1-4-1,0-4 0,-4 4-3,1-4 3,-2 4-3,1-1-1,-1 1 0,0 0-1,-1 2 2,2-1 0,-1 1 2,3 1-2,-2 2 2,5 3-1,-1 3 2,1 2-1,0 1-3,3 2-5,-3-2-10,1 0-18,-2-2-18,1-4-99,5-9 151,-1 1 0,-2-3 0</inkml:trace>
  <inkml:trace contextRef="#ctx0" brushRef="#br0" timeOffset="62657.5838">7201 1270 144,'1'6'9,"0"4"2,0 2 0,1 0-1,0 5-2,1 0-2,1 2-3,-1 0 0,3 1-4,-1 1-3,2 5-15,0 5-24,3 2-7,0 1-38,0 0 88,-3-7 0</inkml:trace>
  <inkml:trace contextRef="#ctx0" brushRef="#br0" timeOffset="63035.6054">7204 1567 186,'2'-3'10,"1"1"0,1-1 0,3-1 1,0 0-3,2-2-2,0 1-1,3-2-2,-2 1 0,2 0-2,0 1 1,0-2-2,0 4 1,2-3-1,-2 3 0,1 1 0,-1 2 0,-2 1 1,-1 0-1,0 3 1,-2 1-1,2 0 1,-2 2-1,1 2 0,-4-1-7,4 3-16,-2-4-26,-2 2-10,0-2-62,15-2 121,-2-2 0,1 1 0</inkml:trace>
  <inkml:trace contextRef="#ctx0" brushRef="#br0" timeOffset="63179.6137">7413 1361 43,'0'0'-43,"3"12"43,0 0 0</inkml:trace>
  <inkml:trace contextRef="#ctx0" brushRef="#br0" timeOffset="63622.639">7679 1470 234,'18'0'3,"-18"0"0,0 0 0,-2 0 0,0 0 0,0 0-1,-2 3-2,0-1 0,1 3 0,0-1 1,-1 4-1,1-3 0,2 4 1,0-4-1,0 5 2,1-1-1,1 2 1,1-4 0,2 2 1,0-2 0,2-2 1,1 0 0,1-1 1,0-3 0,2 1 1,-3-6-1,1-1-1,-2 0 0,0-3-1,0-3-2,-5 1-1,1-2 0,-4 0-3,2 0-2,-4-1-3,0 1-8,-2 2-11,2 1-18,-4 0-18,2 3-77,-7 5 140,1 2 0,-2 0 0</inkml:trace>
  <inkml:trace contextRef="#ctx0" brushRef="#br0" timeOffset="64028.6622">7887 1394 164,'2'2'7,"0"0"1,3 2 0,-2 1 0,1 2-3,-1-2-1,1 4-1,-1-3 0,1 4 1,-2-5-1,0 6 1,2-5 0,-1 4 0,-2-4 0,0 1-1,-1-1 0,0-1-1,0-3-2,-2-1 1,0-2-1,-3-3 0,4 0 0,-1-3 1,3-3 0,1 0 0,2 1 0,1-1 1,1 1-1,1 1 0,1 2-1,3 2-11,1 3-33,2 3-13,-2 4-81,5 50 138,-3-2 0,-6 4 0</inkml:trace>
  <inkml:trace contextRef="#ctx0" brushRef="#br0" timeOffset="64859.7097">6305 2438 98,'-1'7'6,"0"3"1,3 2 1,1 2 2,3 1-1,4-1 0,0-3 0,-1-2 3,2-1-1,-3-2 0,-2-4-1,-2-3-1,2 0-2,-9-6-1,1-3-3,-2-4-3,-3-1-2,-2-2 1,-1-3-1,0-2 0,1 3 0,-1 0 0,5 1-1,0 3 1,2 5 0,2 0-1,1 5 1,3 2 0,4 3 0,1 2 1,3 2 2,3 1 0,2 2 2,0-2-1,3 0 1,-1-2 0,0-2 0,-2-2 0,1-3-1,-2-1 1,-1-4-1,-1-1-2,-3-2 0,0-2 0,0-1 0,-2 0 0,-3-1-1,0 4 0,-1 0 0,0 4 1,-2 1 1,-1 5 2,1-1 1,-2 8 1,4 2 0,-1 3 1,0 5 2,2 1-1,-1 2 0,2 3-2,-1-1-2,2 1 0,-2-1-3,2-3-9,0 1-19,-3 0-30,1-4 0,-1-2-66,3-4 124,1-5 0,-2-1 0</inkml:trace>
  <inkml:trace contextRef="#ctx0" brushRef="#br0" timeOffset="65253.7323">6790 2389 135,'1'-1'9,"1"-4"2,0-1 1,3-1 1,0 0-1,1-3-2,-1 0 0,1-2-2,-3 4-1,0 2-1,-1-4-2,-2 4-2,-1-1 0,0 1-1,-3 1-1,2 2 0,-4-1-1,1 4 1,-2 0-1,0 0 0,-3 5 1,5 2 0,-3 1-1,0 1 2,5 5-1,1-2 1,1 1-1,3 1 0,2-1-4,3 1-10,1-2-16,2 0-22,5-3-2,1-1-32,29-8 86,-3-3 0</inkml:trace>
  <inkml:trace contextRef="#ctx0" brushRef="#br0" timeOffset="65721.7591">7067 2242 122,'-4'0'6,"1"0"0,-3 4 1,-1 4 2,-1 4-2,1 0 0,-1 6 0,2 0-1,3 2 0,0-3 0,2 1-1,2-2 1,3-2 0,-2-4 1,4 1 1,-2-5 0,5-2 0,-4-3 0,5-1 0,-2-5-1,0-2 0,1-3-2,-2-5-1,-3 1-1,2 0 0,-3-1-1,0-2 1,-1 3-1,1 3 0,-2 0-1,-1 3 0,0 5 0,0 1-1,0 0 1,0 4-1,1 2-1,0 3 0,3 2 1,-1 0-3,0-1-5,2 1-7,0-1-15,0-1-18,2 0-12,-1-4-69,9-6 129,-2-2 0,-1 0 0</inkml:trace>
  <inkml:trace contextRef="#ctx0" brushRef="#br0" timeOffset="66056.7782">7232 2234 150,'2'0'12,"0"0"2,3 3 1,0 2 0,3 4-3,-1-1-3,1 6-3,-1-2-2,-3 0 0,0-4-2,-1 3 1,-1-6-1,-2 0 1,0-2-2,2-1 1,-1-7-2,2-1-2,1-2 0,3-5-1,3-1 0,3-1 1,3 1-1,3 0 1,2 4 1,-1 5 2,2 5-5,0 3-17,-4 9-32,0 7 0,-1 5-53,-9 39 106,-3-2 0,-6-1 0</inkml:trace>
  <inkml:trace contextRef="#ctx0" brushRef="#br0" timeOffset="67000.8322">4648 2857 60,'0'-2'3,"0"1"1,1-1 0,-1 2 1,0 3 0,3 1 0,1 2 0,1 4 1,2 3-1,2-1 0,1 5 1,4 0 1,2 0-1,5 2 1,0 0-1,9 2-1,2 0 0,7 0-1,4 3 1,7-2 1,4 2 1,8 0 1,6 1 2,4-2 0,5 0 2,1-2 0,5 0-1,1-2-2,0-1 0,0-2-2,-1 0-1,-2-2-2,-4-3-1,-1 0-1,-5-3 0,-5 1 0,-1-3-1,-6 0 0,-3-1 0,-4-2-1,-3 2 1,-4-2 0,-5 0-1,-5-1 0,-4 1 1,-4 0-2,-5-1-1,-3 1-8,-7-3-17,-4 0-31,-5 2-1,2-1-68,-11-2 127,0 1 0,0-2 0</inkml:trace>
  <inkml:trace contextRef="#ctx0" brushRef="#br0" timeOffset="67236.8457">6641 3255 186,'5'8'6,"6"2"1,-2 6-5,1 4-23,3 2-27,-6 6-84,-8 31 132,-4-4 0,-5-3 0</inkml:trace>
  <inkml:trace contextRef="#ctx0" brushRef="#br0" timeOffset="78544.4925">7692 3104 96,'0'0'11,"0"0"2,-2-3 0,1 2 0,-2-3-3,1 1-4,-4-3-2,-2 1-1,-2 0 0,-2 2 0,-2 0-2,-2 3 0,0 1 0,-1 4-1,1 0-1,0 6 1,2-1-2,3 4 1,1 1 1,5 2 0,1 2-1,3-2 2,2 1 0,3 0 1,0-2 1,4-2 1,3-2 0,2 0 1,3-5-1,1 0 1,1-2-1,1 0-1,2-2-1,-2 1 0,-1-1-2,-2 0 1,-2 2 0,-1 1-1,-3-1 1,-2 2 0,0 1 1,-3 2-1,-2 1 1,-1 2 0,-3-3 1,-3 1 0,0 1 2,-4-2 0,1 0 1,-4-2 0,-1 0 1,-1-2-1,-3-2 0,0 0 0,-3-1-2,2-2-1,-1-1-5,2-2-11,1 0-19,3-2-25,1 0-2,5 1-62,13-4 121,5 1 0,-1 2 0</inkml:trace>
  <inkml:trace contextRef="#ctx0" brushRef="#br0" timeOffset="79194.5297">7940 3185 140,'-2'0'5,"0"2"1,1-2 0,-4 2 1,0 1-2,-1 2 0,1 3-1,-2 0 0,1 1-1,3 6 0,-1-2-1,1 1 0,2 2 0,1 0-1,4 0 2,0-2 0,1-2 1,3 0 2,1-4 0,2-2 0,-1-3 0,4-3 1,-3-3-2,0-2 0,1-4-1,-2 0 0,0-6-1,-1 1 0,-1-2 0,-3-2 1,0 0 0,-2 1 0,-1 1 1,-2 2 0,0 3-1,0 1-2,-1 3 1,0 4-2,0 1 0,1 2-1,0 3-1,2 2 1,-1 4-1,4 3 1,-1 0 1,2 2-1,0-1 0,0 2-2,4-3-9,-4-1-15,4-3-19,0 0-15,3-3-91,9-7 151,0-2 0,-3-1 0</inkml:trace>
  <inkml:trace contextRef="#ctx0" brushRef="#br0" timeOffset="79851.5672">8175 3122 189,'-1'0'5,"-1"0"1,0 3 0,2-3 1,3 8-2,1 0 1,4 3-2,-1 2 0,8 3-1,-5-2-1,3 2-1,-2 0 1,-1-3-1,0 1 1,-5-5 1,0 1-1,-3-3 1,0-4-1,-1 0 1,0 0-1,-5-5 0,2-2 0,-2-4-2,0 0 1,-2-2 0,3-4-1,1 1 0,2-3-1,0 2 1,2-1-1,3 1 0,-2 2-1,2 2 1,3 3 0,-1 1 0,6 3 0,-1 1 0,1 4 0,-2 3 1,0 3 0,2 1 0,-2 4 0,-2 0 0,2 1 1,-4 1-1,0-1 1,-2-1 0,-1-4 0,-1 1 1,-1-3-1,-1-4 1,-1 0 0,1 1-1,-3-9 1,0 0-1,1-2 0,-3-3-1,2-6 0,2 0 1,0-1-2,2 0 1,2-1 0,-1 2 0,3 1-1,1 2 1,-1 3-1,5 2 0,0 4 1,1 2-1,1 2 0,-1 2-1,0 3-8,1 3-15,-5-1-21,3 2-10,-4-3-69,3 5 125,-3-1 0,2 0 0</inkml:trace>
  <inkml:trace contextRef="#ctx0" brushRef="#br0" timeOffset="80439.6009">8611 3062 164,'0'2'5,"1"0"1,1 4 1,3 3 0,0 4 1,1 3-2,1 4-1,0-1 0,2 5-2,-1 0 0,-1 1-1,1 1-1,1 1 1,-3-3 0,0-2-1,0 0 0,-2-2-1,1-3 0,-2-3-2,1-3 0,-3-2-1,0-3 0,-1-1-1,0-5 1,-2 0-1,-2-7 1,0-1 0,-1-4 0,0-5 1,1 0-1,0-4 0,1-1 1,1-2-1,2 0 1,1-1 0,1 3 1,1-1 1,2 3 0,0 2 1,2 4 0,2 1 0,-1 5 0,1 0 0,-1 3 0,2 4 0,-1 1 0,2 3 1,-1 3-1,-1 1 1,-1 3-1,1 2 1,-5 2 0,1-1 0,-3 1 0,-2 1 0,-1-3 0,-3 1-2,0-4-2,-2 0-5,-4-2-7,1-4-15,0 0-20,-3-2-56,-1-11 105,1-1 0,3-4 0</inkml:trace>
  <inkml:trace contextRef="#ctx0" brushRef="#br0" timeOffset="80798.6214">8799 2747 107,'-1'1'11,"1"6"3,1 0 0,1 5 1,2 5-3,2 2-1,0 6-1,3 3-2,-1 2-2,5 1-1,-3 3 0,0-3-2,-2 1 0,1-3-1,-3-2-3,1-3-12,-2-2-23,-2-3-15,1-2-74,6-5 125,-1-4 0,-2-4 0</inkml:trace>
  <inkml:trace contextRef="#ctx0" brushRef="#br0" timeOffset="81189.6438">9095 3087 156,'1'-2'11,"3"-2"2,0 0 0,2-4 2,-2 1-3,1-3-1,-2 5-1,-2-7-2,0 6-2,-1-2-1,-1 2-1,-1-2-1,0 5-2,-3-2-1,1 5-1,-4 2 0,1 3 0,-2 4 0,3 2 0,-4 3 2,4 1 1,0 4 1,1-3 2,2 2 1,3-3 2,0 0 0,1-4-1,4 0-1,5-3-17,-1-3-49,4-3 0,6-2-118,28-20 178,-5-1 0,2-1 0</inkml:trace>
  <inkml:trace contextRef="#ctx0" brushRef="#br0" timeOffset="82106.6962">7838 3870 141,'2'5'10,"-1"0"2,3 4 1,1-1 0,1 2-1,2-1-1,1-1-2,-1-4 0,2-2-1,-1-3-1,0-2-1,-1-5 0,1 0-2,-1-5-1,-3-1-1,1-3-2,-2-3 1,-2-4-2,2 2 1,-4-3-1,-2 0 1,0 0-1,0 5 0,0-1 1,0 4-2,0 6 0,0 1 0,1 3-1,1 3 1,1 4-1,1 3 1,0 4 0,3 0 1,0 5 1,2 1 0,1-1 1,0 2 0,3-1 1,-1-4 0,0 1 1,3-6 0,-3-1-1,4-3 1,-3-7 0,0-3-1,1-1 0,-3-3 0,1-2-1,-1-1 0,-2-2 0,-1 1 0,0 2-2,-2 5 1,-1 0-1,0 5 2,-2 2-1,2 5 0,0 2 1,0 6 0,2 2 0,0 4 1,0 2-1,2 3 0,-1 2-1,1 0 0,2 1 0,1-1-6,-1-1-8,0-1-20,3 0-23,-2-1-2,1-4-51,6-3 110,-4-3 0,1-5 0</inkml:trace>
  <inkml:trace contextRef="#ctx0" brushRef="#br0" timeOffset="82462.7166">8383 3808 127,'3'-3'8,"-1"0"2,2-1 1,-1-2 1,2-2-1,0 0-1,-1-2-1,-1 3-2,-1-3 0,-1 3-1,-3-1-1,0 2-1,-4-1-2,0 3 0,-1 1 0,-2 3-1,-1 0 0,4 6-1,-2-1 0,1 5 0,0 1 0,0 2-1,5-1 0,1 2-4,2 1-7,2-3-14,2 0-19,4-2-8,3-1-39,22-6 92,-2 0 0</inkml:trace>
  <inkml:trace contextRef="#ctx0" brushRef="#br0" timeOffset="82939.7439">8611 3637 139,'-2'0'3,"-5"1"0,-1 2 1,-2 1-1,0 1-2,-1 5 0,1 1 0,1 2-1,4 2 1,0 0-1,1 1 1,4 1 0,2-2 0,0 0 1,3-3 0,0-1 1,2-4 0,1-2 0,2-3 1,-1-3 0,3-2 0,-2-4-1,-1-1 1,-1-3-1,2-2 1,-5 1-1,1-1 2,-2 1 0,-2 3 0,0 0-2,-1 2 0,0 3 0,-1 1-1,0 1-1,0 4-1,0 0-1,1 4-1,1 1 1,3 3-3,-1 0-5,2 3-6,-1-6-7,2 3-4,0-1-3,2-3-2,0-1-57,9-4 88,-5-4 0,-2-1 0</inkml:trace>
  <inkml:trace contextRef="#ctx0" brushRef="#br0" timeOffset="83383.7693">8808 3645 95,'0'0'10,"0"0"1,0 1 0,3 3 1,1 2-4,4 2-1,1 2-2,3 0-1,-1 2-2,-2 2 0,2-1 0,-4 0-1,-4 0 0,-1-2 0,-4 0-1,-1-3-1,-5-2 1,-2 0-1,0-5-1,3 0 0,-6-3 1,5-5-1,0-2 1,3-3 1,1-2-1,3-2 1,2 0 1,1-2 0,2 0-1,5 0 1,1 0 0,5 2 0,4 0 0,-2 2 1,6 1 0,2 2 2,1 2 1,0 2 1,2 2 1,-1 4 1,0 3 0,-1 3 0,1 6-2,-3 4 0,-2 5-2,0 5-3,-3 5-10,-6 5-35,-3 8-9,-8 6-75,-56 72 128,-5-3 0,-11-7 0</inkml:trace>
  <inkml:trace contextRef="#ctx0" brushRef="#br0" timeOffset="88405.0565">20373 2780 73,'0'1'12,"0"2"2,0-1 2,2-2-2,0 1-1,4-1-1,1 1-1,4-1-1,1-1-1,4-1 0,3 1-2,5-2 1,3 2-2,5-2-1,5 0 1,4 0-2,7-1 0,5 1 1,3 0-1,2-1 2,5-1 1,0 3 1,-1-4-1,1 1 1,-2 0 1,0-1-2,-2-1 1,-2 1-1,-1 0-3,-2-1 1,-3-1-2,0 2-1,-6 0 0,-4 1-1,-4 3-4,-3-1-6,-7 3-12,-5 0-18,-5 3-23,-6 2-1,-5 4-66,-16 14 129,-3 0 0,-6-3 0</inkml:trace>
  <inkml:trace contextRef="#ctx0" brushRef="#br0" timeOffset="89418.1144">20871 3132 143,'0'0'6,"1"-2"0,-1-1 2,2-1 0,-1 0-2,1-2-2,-1 3-1,1-4 0,0 2 1,4-3-1,-3 2 1,4-1 0,-4 1 0,5-1 0,-2 3 0,1-1 0,0 2-1,2 1 0,0 2-2,0 2 0,0 1-1,0 1 1,1 1-1,-3 0 0,1 3-1,1-1 1,-2 2-1,-1-1 2,0 5-3,-2-2 0,-1 1 0,-2 0-1,0-2-2,-2 2 1,-2-2 0,1-2-2,0 0 4,-1-3-1,0-2 0,0-1 3,1-1 0,-2 0 1,1-3 0,1 0 1,0-3-1,-2-3 1,4 0 0,0-3-1,2 0 2,-1-2-2,2 2 0,-2-2 2,2 1-2,0 0 0,1 2 1,-1-1-1,1-2-1,-1 1 2,2 2-1,1 0-1,-1 0 1,1 2-1,1 0 0,-1 0 2,3 1-1,-2 2-1,2 0 3,-2 1-1,2 4-1,-1-3 2,2 1-1,0 2 0,-1 2 1,1 1 0,-1-1-1,0 2 1,-1-1 1,0 0-2,1 2 3,-1 2-1,-3-2 0,2 3-1,1 3 0,-4-1 1,0 0-1,0 4 0,-2-2-2,-2 1-4,-1 0-18,1 1-36,-3 2 0,3-2-85,-10 4 142,-2-4 0,2-5 0</inkml:trace>
  <inkml:trace contextRef="#ctx0" brushRef="#br0" timeOffset="91114.2114">20849 4360 98,'19'-1'12,"7"-2"0,5 0 3,6-2 1,9-1-1,2 1-1,8-2 1,2-2-1,4 1-1,2 0 1,2-1-2,2 1-2,2 0 1,-3 1-3,-2 1-3,-2-1 1,-3 0-3,-1 2 0,-5 0-1,-2 0-1,-7 0-1,-4 1-6,-3 1-17,-6 2-22,-6 1-15,-9 1-105,-15 4 165,-6 2 0,-9-4 0</inkml:trace>
  <inkml:trace contextRef="#ctx0" brushRef="#br0" timeOffset="92102.2679">20818 4855 118,'-1'-2'8,"0"-3"0,0 1 2,0-4-1,1 2-1,0-3 0,2 2-2,-1-2-1,3 1 3,-1 1-2,5-2 0,0 3-1,3-1 1,0 2-2,3 0 0,-2 4-2,0 1-2,0 2 1,0 2-1,0 3 1,0 1-2,-2 4 1,0-1-1,-2 2 0,2 1 1,-4-1 0,3 2 0,-2 0-1,-3-2 0,0-1 0,-1-3-2,0 2 0,-3-4-2,0 0 0,-1-2 0,-1 1 1,-1-5 0,0 2 1,-2-5 1,1 2 2,-1-3 0,1-2 1,0-2 1,2 0-1,-1-3 0,1 0-1,1 0 1,1-1 0,1 1-1,2 0 1,-1 0-1,0 1 1,2 0-1,2 0 1,-2 0 0,3 1 0,-1 1 1,1 0-1,-3 2 1,6-4 0,-6 4 1,4-2-1,-3 4 1,1 3-1,-1 0 1,3 0-1,-2 3 0,2 4 0,0 0-1,1 3 0,0-1 0,-2 1-1,2 0 1,-2 0 0,0 2-1,0-1 0,-3 0 1,2 1-1,-3-1-1,-1 2 0,-2-1-5,0-1-7,-2 0-11,0 1-20,0-3-8,-1-1-34,3 0 86,-1-4 0</inkml:trace>
  <inkml:trace contextRef="#ctx0" brushRef="#br0" timeOffset="92623.2977">21330 4825 183,'3'1'6,"2"-1"2,1 1 0,2-1 1,-2 1 0,4-3-1,0 1 0,3 0 0,-1-2 0,1 2 0,-2-2-1,5 2 0,-2-3-2,3 3 1,0-1-2,2-1-1,0 0-1,-1 0 0,0 1-2,-1 0 0,-1 1-5,-4 1-6,1-3-11,-6 3-22,1 3-18,-2-3-93,1 1 155,-1 0 0,-1 0 0</inkml:trace>
  <inkml:trace contextRef="#ctx0" brushRef="#br0" timeOffset="93285.3356">21823 4620 111,'-1'-2'5,"0"0"-2,-1-1 1,1 0 1,0 1-2,-1 0-1,2 0-1,0 2 0,0 2 1,0 1-1,0 1 1,0 5 0,2-3-2,-2 3 2,0-1 0,1 0-2,0-2 3,0 6 0,1-1-1,0 2 2,-1-1 1,3 3 1,-1-1 2,1 1 0,-1 2 0,1-2 1,-1 0 1,-1-2-1,1 1 2,0-1-1,1-2-2,-2-4 1,1 4-2,-1-5 0,-1 0-1,-1-1-1,3 0-2,-1-2-6,-1 1-21,-3-1-36,1-1 2,-2 1-84,2-8 142,-2-2 0,2-3 0</inkml:trace>
  <inkml:trace contextRef="#ctx0" brushRef="#br0" timeOffset="95051.4366">22437 4155 83,'1'0'7,"3"0"1,-2 1 1,2 0 0,0 1-2,-2-1 0,2 2-2,0 0-2,1-1 1,-2 1-2,2 1-1,-2 1 1,4-1 0,-4 0-1,3 0 1,-1 1-1,-1-1 0,-1 0 0,1 0 1,-1-3-2,-1 2 3,1 0-1,-1-2 1,0 0 2,-2 2 0,2 0 1,1-6 1,-1 3 1,1-4 0,2-2 1,0 0-1,1-3 1,2-2-1,0-1-1,2-3-1,4-2 0,0-1-2,5-2 0,0 1 0,3-1-3,1 1 2,1-1-2,-1 0 0,0 3 0,-1 0-7,-3 3-14,-3 0-37,-3 3-1,-1 0-77,-3-6 135,-4 2 0,-3 1 0</inkml:trace>
  <inkml:trace contextRef="#ctx0" brushRef="#br0" timeOffset="95870.4835">22327 2544 102,'0'0'9,"0"0"-1,0 0 1,0 0 0,-1 1-2,0 1-3,2 3-1,-1-1 0,1 5-2,2-1 3,1 4-1,-1-4 0,1 4 2,1-5 1,0 1 1,-1-2 4,-1 0 1,1-2 1,1 0 2,0-2 0,1-2-2,2-4 2,1-2-2,1-3-3,2-3 0,1-2-3,2-5-1,1 0-1,1-3-3,4-2-23,2-3-42,5 1-1,0-1-118,23-29 182,-8 5 0,-4 3 0</inkml:trace>
  <inkml:trace contextRef="#ctx0" brushRef="#br0" timeOffset="111748.3916">11714 8194 98,'0'0'5,"0"0"0,0 0-1,0 0 2,0 0-3,0 0 0,-1 1-2,0 1 0,0 3 0,0 4 0,0 1 0,2 1 0,0 4 0,1 0 0,-1 1 1,0 3 0,0-1 0,2-1 2,-2 2-1,1-1 2,0-1-1,0 1 1,1 0 0,0-1 0,-1 0 1,0 0-1,1-1 0,-1-2 0,0-1-1,-1-3-2,0-4-7,-1-2-16,1 0-27,-1-4-1,2 0-24,0-7 73,-1 0 0</inkml:trace>
  <inkml:trace contextRef="#ctx0" brushRef="#br0" timeOffset="113179.4735">11801 8376 75,'3'-2'8,"-1"0"-3,6-2 0,-5 1-2,5-1-1,-4 1-1,5-1 0,-1 1 0,2-1-1,-2 2 0,5-1 0,-4 0 0,1 0 0,1 2 1,1-2-1,3 2 0,0-1 0,3 1 1,2-1-1,2 1 0,2-1 0,5 0 0,-1-1 0,3 0 0,1-1 0,3-1 0,2 0 0,0 1 0,4-2 0,2 1 1,2-1 0,3 0 0,4 1 1,2 0 0,3-2 0,3 2 1,-1-1 0,4 0 0,0 1-1,0-1 0,2 2 0,0-2 0,0 1-1,3-1 0,1 1 0,0 1-1,0-1 1,1-2-1,0 2 0,1 0 0,0-2 0,1 2 1,0-2-1,2 0 0,0 0 1,0-1-1,-1 2 1,-3-2 0,-1 1 0,-1 0 0,-3 2 0,-2-3-1,2 3 0,-2-3 1,0 1-1,0 0 0,-1-3 1,-1 2-1,-1-2 1,1 1 1,-2-2 1,1 1 2,0 0-1,1 0 1,-2 0 1,1 0-1,-4 0-1,-2 1 0,-1-2-1,-6 4-1,-1-2 0,-5 3 0,-1-1-1,-2 1 1,-4 1 0,-4 2 0,-1 0-3,-6 1-4,-6 0-9,-3 1-12,-4 1-22,-4 0-55,-9-1 103,1 1 0,-3 0 0</inkml:trace>
  <inkml:trace contextRef="#ctx0" brushRef="#br0" timeOffset="114288.5369">15631 7720 70,'9'0'5,"-1"0"0,3 0 0,4-2 2,1-1-2,1-1 0,0 1 1,1 1-1,-1-1 0,-1 3 0,-1 0-1,-4 0-1,-1 3 1,-1 0-2,-5 3 0,0-1 0,0 1-1,0-1 2,-1 3-1,-2-2 0,0 4 2,-1-4 0,1 6 0,-1-4 1,3 1-1,0 3 1,-1 0-1,0 1-1,0 0 0,1 1-1,-1 0 0,1 0-1,0 1 2,1-2-1,-1 0 0,1 0 1,0-1 0,-1 0 0,1 2 0,-1 0 0,1 0-2,-2-1 1,1 3 0,-1-2-1,-1 2 0,2-1 0,-3 2 0,0-2 1,-1 1 0,-1 0 0,0 0 1,-1-2 1,1-2 0,-2 1 1,1-1 0,0-4 1,-2 1-1,3-4 0,-4 2-1,3-3-1,-4 3-1,1-4-1,-5 1-11,-2 2-23,-4-2-24,-3 2 0,-8-1-59,-54 6 116,0-4 0,0 0 0</inkml:trace>
  <inkml:trace contextRef="#ctx0" brushRef="#br0" timeOffset="116246.6489">11890 8124 94,'0'0'4,"0"0"0,-3 0 1,2 1-1,-5 0-1,2 1-2,-6 0 1,2 0-2,-3 2 1,0-1-1,0 1 1,2 1-1,-2 0 1,-1-1 0,1 1 0,-1-2 1,0 2-1,0-2 1,1 1 0,2-2 0,-1 1 0,5 0 0,-2-2 0,2 2 0,-1 2-1,3-2 0,-2 2 0,3-1 0,0 4 0,0 0 0,1 1 0,-1 0 0,2 4 0,-1-2 0,0 2 0,0 1-1,0 1 1,-1 0-1,0 1 1,0 1-1,2 1 0,-1-2 1,1 1-2,1 2 1,-1-2-1,2 2 0,0 1 0,0 0 1,0-1-1,0 0 0,-2-1 1,2-2 1,-1-2-1,0-1 0,-1-5 0,0 3 0,0-5 1,0 1-1,-1-1 0,0 1 0,1-4 0,0 1 0,0 0 0,0 0 0,0-2 0,0 1 0,1 1 1,-1-3-1,1 2 0,1 1 1,-1-2 1,1-1 0,2 3 0,-1-1 1,-1-1 0,0 0 0,3 1 0,0-1 0,0 1 0,0 0 0,3-1 0,-1-1 0,0 1 0,3-1 0,-1-1 0,0 0 0,3 0 0,0 0 1,0-1-1,0 1 1,0-2 0,3 1 0,-2-1 0,-1 1-1,2-1 1,-1-1-2,0 1 1,-4 2-1,0-3 0,-1 3-1,-5-2-2,-1 2-2,2 0-1,-4 0-1,0 0-2,-4 0-3,3 0 0,-3 2 0,-5-2 0,0 3 2,-1 0 1,-2-1 2,2 1 1,0-1 2,-1 0 1,3 0 1,-2-2 1,3 0-1,-3 0 0,4 0 1,-4-1-1,4-1 0,-4-2 0,3 1 0,-2-4-1,1 0 1,0-2 0,0-1 0,0-5-1,1 1 1,1-3 0,2-2 0,-1-3-1,0-2 0,0-3-1,1 0-1,-1 0 1,1-1 0,-1 1-2,1 0 1,-3 3 0,1 0 1,1 2 1,-1-1-1,0 1 1,-1 1 1,3 2-1,-1 2 1,2 1-1,1 1-1,1 5 1,1 1-1,0 1 0,1 4 0,2-1 0,-1 1 0,5 1 1,0 2 0,1-1 2,0 4 1,3-1 0,0 1 0,2 0 2,1-1 0,-1 1 0,3-2 0,1 2 1,3-2-1,1-2 1,2 0-1,3-1 2,2-3-1,3-1 1,2-1 0,1-2 0,5-1 1,-4 2-2,0-2 0,-4 2 0,-3-1 0,-5 3-1,-5 1 1,-6 3-2,-2-1 1,-2 4-1,-6-1 0,1 1-2,-3 1-2,-1 1-5,-1 1-5,0 2-5,-2 1-9,0-1-13,2 4-14,0-1-27,-2 9 79,2-5 0</inkml:trace>
  <inkml:trace contextRef="#ctx0" brushRef="#br0" timeOffset="117561.7241">12770 8865 168,'-2'0'8,"0"0"0,-1 3 0,0 1 1,1 2-5,1 5-1,1 1-1,2 5 0,1 2-1,1 3 1,0 0-2,1 4 0,3 1-1,-2-1 1,0-1-1,-1 1 0,1-1-2,-2-4 1,-1-1 0,-1-5-1,-2-3 0,0-2-1,-1-5-1,-3-3-1,0-2 0,-2-4 0,1-5 0,-2-3 1,-1-5-1,2-2 2,0-6 2,1-3 1,0-1 1,2 0 1,2-1 0,1 1 0,1 0 1,2 5 0,2 2 0,1 5 0,-1 2-1,4 3 1,-3 3-2,2 2 1,0 4 0,1 1-1,0 4 0,0 1 0,2 2 1,-3 3-1,1 0 1,0 2 0,-1 3 0,-1-2 1,-3 1 0,0 1 1,-3-1 1,-2-2 0,-1-3 0,-3 3 1,-2-3 0,-2-3-1,0 1-1,-3-2 0,2-2-1,0-2-2,1 1-3,0-3-7,2 1-10,-1-1-18,3-1-11,1 1-40,8 1 89,1 1 0</inkml:trace>
  <inkml:trace contextRef="#ctx0" brushRef="#br0" timeOffset="117957.7468">13001 8886 108,'-1'3'4,"-1"2"1,-1 2 0,-1 2 1,2 2 1,-1 3-1,1-2-1,1 2-1,2-1 0,2-1-1,1-1 2,3-1 0,2-5 1,-1 0 0,3-5 2,-1-2 0,1-3 1,1-3 0,-2-1-1,0-5-1,-1-1 0,-2 0-1,-2-2-1,-2 0-2,-2-1-1,-2 2-2,-2 2-4,-2 2-2,-2 3-6,-1 3-6,-2 4-12,2 4-18,-3 4-6,4 5-25,-2 9 79,4 1 0</inkml:trace>
  <inkml:trace contextRef="#ctx0" brushRef="#br0" timeOffset="118276.765">13272 8860 109,'2'7'9,"0"2"1,0 4 0,1 1 1,1 4-4,-2 1-2,2 0-1,1 3-2,-1-3 0,0 0-4,-2 1-3,0-1-3,-1 0-8,-1-2-9,0 0-14,-1-3-35,-4-1 74,-2-6 0</inkml:trace>
  <inkml:trace contextRef="#ctx0" brushRef="#br0" timeOffset="118647.7862">13322 8801 115,'3'0'5,"2"0"2,0 0 0,2 1 2,-1 0-1,3 2-1,-3 0 0,3 3-1,-3 0 0,0 1-1,-1 3-1,-2-2 0,-2 1 0,-1-2 0,-1 3 0,-2-4 1,-2 2-1,1-1 1,-3 1-2,2-5-3,-4 3-8,2-5-12,-3 1-17,6 0-13,-2-2-54,-2 0 104,1 3 0,2-3 0</inkml:trace>
  <inkml:trace contextRef="#ctx0" brushRef="#br0" timeOffset="119140.8144">13510 8840 125,'0'3'10,"1"2"1,1 4 1,0-1 0,-1-1-3,1 2-1,1-1-1,-2-2-1,2 0 1,0-1-1,2-1 0,-2-3 0,2-1-1,-1-1-1,2-5 1,0-1-3,0-4 0,2 1 0,0-2-1,-1 0 0,0 0-1,-2 3 0,3 1 0,-3 2 0,-1 3 0,1 0 1,1 6 0,0 1 0,-1 4 0,0 2 1,1 3-1,-1 0 0,1 0 0,1 1 0,0-2 0,-2-3 0,3-1-3,-1-2-7,1-2-19,0-2-26,3 0-1,-2-6-56,6-14 111,1 0 0,-5-2 0</inkml:trace>
  <inkml:trace contextRef="#ctx0" brushRef="#br0" timeOffset="119434.8313">13754 8424 158,'2'6'4,"0"4"1,0 3 2,-2 2 1,1 3-1,0 3 1,1 3 0,-2 1-3,3 0 0,0 2-1,-1 0-2,0-1-1,2-4-4,-1 1-9,1-3-16,1 0-21,-1-3-81,9 5 130,0-7 0,0-1 0</inkml:trace>
  <inkml:trace contextRef="#ctx0" brushRef="#br0" timeOffset="119936.86">14034 8727 188,'-1'0'6,"-4"-1"0,0 1 1,-3 1 0,5 0-3,-5 2 0,1 2-3,-1 4 1,1-1-2,0 4 1,2 0 0,-1 0 0,3 0-1,2 1 0,0-4 1,2-1 0,1 1 1,3-4 0,1-2-1,2 0 1,0-5 0,2-1 1,0-3-1,-1-2 0,1-1 0,-3-3-1,2 0 1,-2 0-1,-3 0 1,2 0-2,-4 5 0,0-1 0,0 1 0,-2 5 0,0 2-1,1 0 1,-1 5-1,0 2 1,1 3 0,0 0 0,2 4-2,-1-3-5,2-2-7,1 0-14,2 0-23,0-1-4,0-4-40,13-7 95,-5-3 0,-1-1 0</inkml:trace>
  <inkml:trace contextRef="#ctx0" brushRef="#br0" timeOffset="120193.8747">14246 8497 116,'0'10'6,"0"5"0,0 6 1,2 0-1,0 5 0,1-1-2,-2 3-2,3-5-4,-1 1-5,-1-4-8,1-4-9,1-1-9,-3-5-39,1-1 72,1-4 0</inkml:trace>
  <inkml:trace contextRef="#ctx0" brushRef="#br0" timeOffset="120578.8967">14272 8666 105,'3'-2'10,"4"-1"-1,1-3 1,5 0-1,-2 2-1,1-1-4,1 2-1,-3 2-2,-3 0 1,3 3 1,-4 4 0,-2 1 0,0 4 2,0 1 0,-2 1 0,0 3 1,-1 1-1,2 0 0,-2 0-1,1 0-1,0-2-1,0-1-2,1-5-5,1 1-14,0-2-28,0-3-3,1-1-39,7-13 89,-4-3 0</inkml:trace>
  <inkml:trace contextRef="#ctx0" brushRef="#br0" timeOffset="120752.9067">14348 8526 138,'2'0'-34,"2"0"-11,2 2-14,5 5 59,-1 1 0</inkml:trace>
  <inkml:trace contextRef="#ctx0" brushRef="#br0" timeOffset="121518.9505">14617 8649 200,'-3'0'9,"1"-2"-1,-3 2 1,1-1 0,-3 1-3,3 1-3,-3 1-2,3 0 0,-2 4-2,1 2 1,0 3 0,3 1-1,0 2 0,2 1 0,0-1 0,2 1-1,-1-1 1,1-4-1,2 0 2,1-3-1,0-1 1,-2-2 1,4-2 0,-2-1 1,3-2 0,-3-2 0,2-3-1,-3-2-1,2-2 0,-2-1 0,2 0-1,-5 0 1,1 0-1,0 1 1,-1 2-1,0-1 0,0 3 1,1-1-1,0 4 0,2-4 0,-1 5 0,2 0 0,0 1 1,3 1-1,-2 3 1,3 0 0,0 3 0,2 2 0,-3-1 0,2 3 0,-2 0 0,0 0 1,-1 1-1,-2-1 0,2-1 1,-3-1 1,-2-4 0,0-1 0,0 0 0,-2-3 0,1-3 0,1-1-1,0-2 0,0-5-2,2-2 1,0-1-1,-1-1 1,4-2-1,0 0 0,1 0 1,2 3 0,1-1 1,1 4 0,2 3 0,1 1 1,1 5 0,-1 2 0,0 6 0,0-1-1,-1 6-6,-3 2-17,-1 3-29,-4 2-4,-3-1-70,-22 14 125,0-5 0,-6-5 0</inkml:trace>
  <inkml:trace contextRef="#ctx0" brushRef="#br0" timeOffset="123572.0679">11671 8181 67,'0'0'2,"-2"-2"0,-1 2 0,2 0 0,-3 0-2,-2 0 1,3 3-1,-1 1 0,-2 2 1,3 1 0,-1 2 0,0 2 1,1 4-1,0 0 0,2 1 1,1 1-1,1 1 0,-1-3 0,4 5 0,-2-3-1,-1 0 1,1 1-1,-1 1-1,0-1 0,-1 1 0,3 1 1,-1 0-1,-1 1 0,2-1 0,0 1 1,1-4 0,-1 0 0,3-2 0,-3 1 0,1-4 1,-1 1-1,-1-1 0,1-2 0,-3-2 0,2 2 0,-1-4 0,0 3 0,0-4 1,0 3 2,0-4 2,1 1 0,2-2 2,-1 2 0,1-3 0,5 1-1,2 1-12,5-4-30,5 0-2,4-3-8,55-24 46,-2 0 0</inkml:trace>
  <inkml:trace contextRef="#ctx0" brushRef="#br0" timeOffset="124626.1282">15689 7708 67,'4'5'6,"1"2"-1,-2-2-1,4 2-1,-1 1-1,1 1-1,3 0 0,-1 2-1,-2 1 2,1 2-1,-1-1-1,-1 6 2,-2-2 1,2 4 0,-3-1 2,1 2 0,1-1 1,-1 3 1,1-2 0,0 1 0,-2 0 1,2-1-1,0 1-1,-2 2 1,-1-3-2,-2 1 1,0-1-1,0 0-3,-5-2-8,-4 0-15,-4 1-23,-5-3-2,-5 1-20,-34 7 66,1-4 0</inkml:trace>
  <inkml:trace contextRef="#ctx0" brushRef="#br0" timeOffset="128684.3603">14685 7883 90,'-2'-2'6,"1"-2"1,-1-1 1,0-2 0,-1-2-3,2-1 0,0 3-1,0-5-1,1 2 2,0 0 0,1 1-1,-1-2 2,2 2 0,0-3 0,1-1 0,1 0 0,-1-1-1,2-2 0,1-1 0,2-2-1,-2-1-1,3-3 0,1 0-1,1-2 0,0 0 0,2-2-1,-1-1 1,4-1-1,-2-1 1,4-2-2,0-1 0,2-1 0,3-3 1,1 1-1,2-3 0,1-2 0,2-2 1,2 1 0,3-3 0,1-1 0,2 0 0,2-3 0,5 1 0,0-4 0,2 1 0,0-2 0,3 1 0,-2-2-1,2 1 0,3-2 1,0 2 0,3-1 0,3 0 0,0 0 1,3-2-1,1 0 1,-1 0-1,3 0 0,-2-1 0,1-1 0,1 2-1,3 0 0,1-2 0,1 3-1,3-3 2,1-1-1,2-1 0,1 0 0,3-2 0,2 0 1,0-1 0,4 1-1,0-3 0,5 1 1,2-3-1,1 0 1,3 1-1,-1-2 0,0 1 0,0-2 0,0 1-1,2 2 3,0 0-1,1 0-1,-2 2 1,0 0-1,2 1 1,-2 1 0,1 4-1,-6 1 0,1 2 0,-7 2 0,-2 3 1,-5 3 0,-5 3-1,-4 3 0,-3 2 1,-2 2-1,-4 3 1,-1 1 1,-1 1-1,-4 1-1,-3 4 3,-2 1-3,-8 4 1,-2 0 1,-7 3-2,-2 3-1,-4 3 2,-3 0 0,-2 3-2,-3-1 2,0 2 0,-3 2-2,1-2 2,-3 1 0,1 1-2,-4 1 1,-1 1 1,-1-1-2,-1 4 2,-3-1-1,0-1-3,1 0-3,-2 3-5,1-3-12,0 1-16,0-1-17,0 2-73,7-8 129,-1 4 0,-1-1 0</inkml:trace>
  <inkml:trace contextRef="#ctx0" brushRef="#br0" timeOffset="129259.3932">19949 3074 70,'0'0'9,"2"0"0,0 3-1,3-1 1,3 0 0,2 1-2,0-2 0,2 1-1,1-2 0,-2 1 0,2 0-1,-2 0-3,1 2 1,-3-3-2,0 0 0,-4 1 2,2 1-2,-3-2 0,-1 2 1,0-2 1,1 3-2,-2 0 4,0 2 0,0-1 0,1 3 2,-3 3 0,-2 2 1,1 2 1,-2 5 0,-1 0-1,-3 4 1,2 0-2,-2 3-2,1 2-6,-2-1-48,-2 0-6,5 2-93,-13 19 148,3-7 0,-3-5 0</inkml:trace>
  <inkml:trace contextRef="#ctx0" brushRef="#br0" timeOffset="131075.4971">15964 8797 89,'28'14'10,"4"-1"0,5-2-2,3 0-1,5-2-1,5 0-1,5-4 1,6 0 0,1-3 2,5-3 2,1 0-1,2-4 1,-2-2 0,2-2-1,-2 0-1,-1-3-1,-2 2-4,-1-1-1,-2-3 0,-4 2-1,-3 1-1,-7 0 0,-4 1 1,-7 1-1,-5 1 0,-7 1 0,-6 2 0,-5 3 0,-3-1-1,-5 1-2,0 0-2,-5 2-5,3 0-5,-4 0-11,0 0-16,-4 0-8,3 2-25,-11-2 75,1 1 0</inkml:trace>
  <inkml:trace contextRef="#ctx0" brushRef="#br0" timeOffset="131329.5116">17373 8654 44,'2'10'-22,"1"30"0,-1-3 22</inkml:trace>
  <inkml:trace contextRef="#ctx0" brushRef="#br0" timeOffset="136661.8166">17336 8473 109,'-1'-3'5,"-3"4"2,1 0 0,0 5 2,-1 2-1,1 5 1,1-1-1,0 1-1,1 1-1,2-3-1,0 1-2,2-1-1,1-1 0,2 1-1,3-1 0,-1 2-1,1-2 1,1 2 0,0 0-1,-1 0 1,0-1 0,-2-1 0,-1 3 0,-1-3 0,-2 0 1,-1 0 0,-1 1 1,-2-1 0,0-2 1,-1 3-1,1-5 1,-3 3 0,0-2-1,-1 0 0,-1 2 0,1 2-2,0-2 0,-1 1-3,2 0-2,0 1-5,0-1-11,2 0-17,1-1-14,1 2-58,0 5 109,1 0 0,0-2 0</inkml:trace>
  <inkml:trace contextRef="#ctx0" brushRef="#br0" timeOffset="137763.8796">18014 8278 111,'0'2'9,"0"0"0,-1 2 1,1 0 1,-2-1-3,0 1-1,-2-1-2,-2 0-2,2-2-1,-4 3-1,1-1 0,-3 1-1,0-1 0,1 0 0,-2 0 1,1 0-1,2-1 1,0 1 0,-1-2 0,3 1 0,1-1-1,0-1 0,1 1 0,-1-1 0,4 2 0,-1-2 0,0 3 0,0-1 1,-1 3 0,1-1 1,1 4 0,1 0 0,0 2 0,2 1 0,-1 3-1,4 1-1,0 2 0,1 0 0,1 2-1,0 1 1,0 2-1,0-1 1,-1-1 0,-1 1 1,-1-1-1,-1-1 1,0 1-1,-2-1 0,0 0 1,0 1-1,-1-1 1,-1 1-1,0 1 0,1-1 0,-1 1 0,0-1 0,0 1-1,1-2 1,0-1 0,0 0-1,0-1 2,1 0-1,0-1-1,1-2 1,0 1 0,-1-2 0,3 0 0,-2-1 0,1 0 0,-1 0 0,1-2 0,-1-2-1,1 0 1,-2 0 0,1-2-1,-1 2 0,1-2 0,-1 3 0,0-3 0,-1 3 1,0-4-1,1 3 0,-1-4 1,0 1 1,0-3-1,1 1 1,0-1 0,3-1 0,-1 0 2,1 2 1,1-3 0,1 1 0,-2-1 2,6 1-1,-3-2 0,4 0-1,1 0-8,3-1-27,2-2-19,1-3-91,29-16 141,-4 2 0,1-4 0</inkml:trace>
  <inkml:trace contextRef="#ctx0" brushRef="#br0" timeOffset="138986.9496">19645 8098 92,'2'2'10,"3"1"-1,0-2-2,4 2 1,1-3-1,3 0-1,1-3 0,0 2-1,5-4 1,-2 2-1,3-2-1,-1-2-1,2 0 0,-1 2 0,0-2 0,-1 1 1,0 0-1,-2 3 2,0-1-1,-4 1 0,-2 3 0,-2-2 0,-2 1-2,-4 1 1,3 1-1,-1 1-1,-2-2 0,-1 2 0,2 1-1,-2-1 2,1 3-1,1 1-1,1 3 1,-1 0-1,1 3 1,1-2-1,-1 4 1,1-1-1,-1 1 2,1 1-1,-1 2-1,0-1 1,-1 2 0,0 0 0,0 2 0,0-3-1,2 3 0,0-1 1,2 1-1,2-1 1,3 2-2,0 1 1,1 2-1,0 0 0,2 1 1,-2 1-1,-1 0 1,-1 1 0,-4-1 0,0-1 1,-1-3-1,-1 1 1,-2-4 0,-2 0-1,-2-2 0,2 1 1,-2-2 0,-2-2-1,2 0 0,0-2 0,-2-1 1,0 0-1,0-1 0,0-3 1,-3 2-1,1 0 1,-5 0 0,0-2 1,-5 3 0,0-1 2,-2-1 0,-5 0 0,0-2 0,-2 1 0,1-2-1,-3 2-1,1-3-13,1 2-34,1-2-10,0 2-98,-18-9 153,4-1 0,3-5 0</inkml:trace>
  <inkml:trace contextRef="#ctx0" brushRef="#br0" timeOffset="140006.0079">18958 9544 125,'-4'-5'5,"0"-2"1,-4 0 1,-1 0 1,-3 0-1,-2 2-1,-3 2 1,1 3-1,0 0-1,1 5 0,1 2-1,1 3-1,1 0-1,7 2-1,-1 0-1,3 2 0,2-2 0,4 0-1,1 1 1,2-2 0,4 0 0,2-1-1,2 1 1,2-3 0,2 0 0,-1 1 0,-2 0 1,1 0-1,-4 1 1,-2 0 0,-2 2 0,-3 0 1,-2 3-1,-1-3 1,-1 2 1,-2-4 2,0 0 1,-1 0 1,-2-3 2,1-1 0,-2 0 1,-2-1 0,-3-3-1,2 0-1,-4-2-2,-2 0 0,3-2-2,-2 0-2,-1-3 0,1 0 0,4 1-2,-1-2-3,2 3-4,2-3-8,2 3-11,-1 0-28,3 2-7,3-1-75,15 6 136,-1 1 0,0-3 0</inkml:trace>
  <inkml:trace contextRef="#ctx0" brushRef="#br0" timeOffset="140576.0405">19191 9614 110,'-1'2'5,"-4"1"2,3 3 0,0 1 1,-2 0-2,-1 3-2,1-1 0,0 4 0,2 1-2,0 3 0,1 0-1,1 2 0,2-2 0,1-1-1,-2-3 0,4-1 1,-1-5-1,3 1 0,-3-5 2,5-2 0,-4-1 2,1-4 1,0-4 2,2-2 1,-4-1 1,1-4 0,-2 0 2,0-1-1,-2 1-1,-1 1-1,0 0 0,0 3-1,0 2-2,0 3-1,-1 2-1,0 2-2,1-1 1,0 3-2,0 0-1,2 3 0,1 1-3,1 1-3,3 2-6,-1 1-9,0 0-13,2 0-20,-2 2-84,9-1 139,-2 2 0,-2-4 0</inkml:trace>
  <inkml:trace contextRef="#ctx0" brushRef="#br0" timeOffset="141310.0825">19353 9572 141,'3'4'7,"1"1"0,1 0 1,-1 1 1,2 2-3,-1 2-1,0-1-1,0 0-1,0 3-1,0-2-1,-2 1 0,0-4 0,0 2 1,-2-4 0,0 0 0,0-2-1,0 0 1,-1-3 0,0 0-1,0 0 1,-1-4-1,0 0 0,0-4 0,1-4 1,0 0 0,1-2 1,1-1 0,1 1 0,1 1 0,0 2-1,4 1 0,-3 2-1,1 1 0,-1 3 0,2 1 0,-1 2-1,0 4 1,0 2 0,0 2-1,0 3 1,2 0-1,-1 1 0,1 0-1,-1 3-1,0-2-1,0 0-1,-3-2 0,1 0-1,-2-1 1,-1-4 0,-2-2 1,0 0 0,1 0 1,-1-3 0,0 0 2,-2-3-1,1-3 0,0 1 1,0-4 0,0-3 1,2 2 0,2-2 1,0-1 0,0 2 1,2-3-1,-1 6 0,2-2 1,-3 3-1,2 0 0,-1 4 0,4-1-1,-5 3 1,4 2-1,-3 3 0,3 1 0,1 2 0,-1 3-1,-1 0 0,3 2-5,-4-1-5,2 0-8,-1 1-13,-2-2-17,-1 1-69,4 3 117,0-1 0,-3-3 0</inkml:trace>
  <inkml:trace contextRef="#ctx0" brushRef="#br0" timeOffset="141615.0999">19723 9542 135,'0'0'8,"0"0"0,1 2 1,0 3 0,1 2-2,0 3-1,2 2-2,-1 3-1,1 2-2,0-1 0,-1 2-1,3 1 0,-2 0 0,3 0-2,-3 1-2,2-1-3,-2 1-4,-1-4-3,0 0-4,-3-2-3,1-3-2,-1-4 0,0-1 1,0-4-24,-5-7 46,0-4 0</inkml:trace>
  <inkml:trace contextRef="#ctx0" brushRef="#br0" timeOffset="141910.1168">19743 9624 60,'2'-17'7,"0"0"0,0-2 0,3 0-1,1 2 0,1 3 0,1 3 0,1 1-2,-3 4 1,4 1 0,-4 0 1,2 5 0,-2-2 1,2 4 0,-1 0-1,0 3 1,-2 2-1,0 3 0,-2 0-1,-2 2-1,-2 0-1,-3 0 1,0 1-2,-2 1-2,-1-5-3,-1 3-6,1-4-9,-1-2-16,1-1-13,1-2-30,-1-5 77,0-1 0</inkml:trace>
  <inkml:trace contextRef="#ctx0" brushRef="#br0" timeOffset="142297.1389">19836 9199 134,'0'0'6,"0"1"2,0 0 0,1 6 1,0 0 0,1 4 1,1 3-1,2 3 0,0 1-3,2 2-1,-1 2 0,2 0-1,-1 2-1,3-2-1,-3 2 0,3 0-1,-1-2-1,-1 0-3,-1-2-5,-1 0-8,3-2-13,-5-4-22,2-1-72,4-1 123,0-5 0,-2 0 0</inkml:trace>
  <inkml:trace contextRef="#ctx0" brushRef="#br0" timeOffset="142966.1772">20075 9424 151,'4'-2'7,"4"0"1,1-1 0,1 0 2,-2 0-2,2-2-1,-3-1 0,1 0 0,-2 0 1,-2-3-1,0 3 0,-2-3-2,-2 3 0,-1-4 0,0 4-2,-3-2-1,3 3 0,-4 0-2,0 3 0,-2-1-1,0 3 0,-2 2-1,3 1 0,-4 2 0,5 2-1,-2 5 1,3-2-1,0 4 1,3-1 0,0-1 0,2 2 1,-1-1 0,1-1 0,1 0 1,0 0 0,0-5 0,0 1 1,0-2 0,1 2 0,0-4 1,1 1-1,4-2 1,-2 2 0,0-5-1,1 0 1,3 0-1,-3 0 1,1 0 0,-1 0-1,1-3 1,-5 3-1,6 0 1,-4-2-1,2 0 0,-2 1 1,3 0-1,-3-1 1,3 0 0,-1 0 0,-1 0 2,1-1 0,1-2 0,-2 1 0,3-1 0,-3 1-2,2-4-4,-1 1-30,1 0-27,-1 0 0,1-4-78,-1-28 137,-3 1 0,-1-6 0</inkml:trace>
  <inkml:trace contextRef="#ctx0" brushRef="#br0" timeOffset="146703.3909">18897 8747 79,'-3'-1'10,"2"1"0,1 0-3,0 0-3,0 0-1,0 0-2,0 0-2,1-1 2,1 1-1,0 0 1,2 2 0,0-1 0,0 2 1,1 0-1,3 3 0,-5-3 0,4 4 0,-2-3-1,2 2 1,-1-1-1,2 0 0,-4-1 1,4 2-1,-4-3 0,2 0 0,-3-2 1,2 0-1,-3 0 1,0-1 0,-1 2 0,1-5 1,-1 1 0,1-3 0,-1 1 3,1-3 0,1-1 0,-1-4 3,0 0-1,0-2-1,1-1 1,0-2-1,0 1-2,1-2 0,2-2-2,-1-1-1,2 2 1,0-3 1,-1 0-1,2-1 1,1 0 0,-3-1 0,1 0 1,1 0 1,1 1-1,-2 1 1,-2 4 0,1 0 1,-2 1 1,0 4 0,-2 1 0,0 3 1,-1 0-1,-1 3-1,-1 1 0,0 1-2,1 2-1,0 1-6,0 1-11,-2-3-28,1 2-17,0-1-118,-2 5 177,0 2 0,-1-3 0</inkml:trace>
  <inkml:trace contextRef="#ctx0" brushRef="#br0" timeOffset="149200.5338">20540 8179 69,'8'6'7,"-2"-4"1,3 3 0,-1-2 0,4-1 1,-4 0-1,6 0 0,-3-2 0,1-1 0,1 0-1,0-3 0,0 1-1,3 0-1,-1-1 0,4 0 0,1-1-1,0-1-1,3 1 0,-1-2 0,2 0-1,-1-3 0,2 0 0,-1-1-1,-1-2-1,-2-1 2,4-1-1,-3-3-1,1 0 1,-3-1 0,3-1 0,-1-1 0,0-3-1,-3 1 1,2-2 0,0-2 0,0 0-1,1 0 1,-1-1 0,2 0-1,1-3 2,2 1-1,0-1-1,2-2 2,1 0 0,0-3 0,0 0 2,-2-1 1,3-1-1,-6-1 0,1-1 0,0 1 0,-2-1-1,0-3-1,0 3 0,0-4 1,-1 0 0,1 0 1,-2-1 1,2-2 1,0 0 1,-3-2 0,2 0-1,1-3 0,0-2-2,-1 1-1,1-5 0,3 3-1,-2-2-2,3-2 1,0 2-1,-3-3 0,2 2 2,-2-1-1,-1-1 0,1 1 0,-3-1 0,-2 0 0,-1 1 0,0 0 0,0 2-2,-2 1 1,0-1 0,-2 2 0,1 0-1,-2 1 1,0 0 0,0 1 0,2-2 0,-1 4 0,-1-3 1,5 3-1,-3 1 1,2 2 1,-2 2-1,1 4 0,-3 0-1,0 2 1,-2 5 0,-2 0 0,0 4-1,-4 2 1,2 3-1,-2 1 2,-2 2-1,1 2 1,-2 4 0,0 0 0,-1 5 1,0 0 0,-1 3-1,0 3-1,0 2 0,0 2 0,-1-2-1,1 2 0,-1 0 0,1 0-1,0 2 0,0 0 0,0 0 0,0 0 0,0 0 1,0 0-1,0 0-1,0 0 1,0 0 0,0 0-2,0 0 2,0 0-2,0 0 0,0 0 2,0 0-1,0 0-1,-2-3 2,2 1 0,-1 0-1,0 1 1,1-2-1,0 3 0,0 0 0,0 0 0,-3 1 0,2 1 1,-2 3-1,-1 2 0,-1-1 2,0 3 1,-1 3-1,-3 0 2,3 3-2,-4 3 0,2 0 1,-3-2 0,1 3 0,0-1-1,-1-1 0,0-2-1,3-3 1,-2-2-2,4-3-2,-1 0-3,2-2-4,1 0-7,1-3-10,1 1-17,2-3-16,0 0-68,3-8 129,1 3 0,-2-2 0</inkml:trace>
  <inkml:trace contextRef="#ctx0" brushRef="#br0" timeOffset="149714.5632">22450 4661 45,'1'3'4,"0"0"0,2 1 1,-1-1 0,-1-2 1,3 2 0,1-1-2,-2-1-1,1 0 2,3 1-2,0-1 1,3 2 1,-2-3 0,3 3 0,-1-3 1,0 3-1,-1 0-1,2 0 0,-2 0 0,2 1-1,1 1 2,-2 0-1,3 3 1,0 1 2,-2-4-1,2 5 1,-3-5 1,-1 2-1,-1-2-1,1 0 1,-5-3 0,4 2-1,-4-3-1,0 1 0,-1-1-1,2 1-1,-3-1-1,0-1-8,0 1-33,1 1-13,-3-2-80,-5-10 132,-3-1 0,0-3 0</inkml:trace>
  <inkml:trace contextRef="#ctx0" brushRef="#br0" timeOffset="163644.3599">22272 2556 154,'0'0'9,"0"0"2,1 3 0,0-2 1,0 1-3,0 0-4,0 0 0,-1-2-1,0 0-1,0 2 0,2 0-1,-1-1-1,3 4 0,-2-3 0,2 1 0,0 1 0,2 1 0,-2-1-1,3 2 0,0-1 1,1 0-1,-2-2 1,2 3-1,-1-2 1,2 2-1,-4-3 0,3 2 1,-2-2 0,0 1 0,-2-2 0,2 0 2,-2 1 0,1-6 0,0 3 1,2-5 1,-1-2-1,3-2 2,0-1 0,3-6-1,-2 0 1,4-3 0,0-3 0,3-1 1,-2-2-1,4 0-1,1-1 1,0 0-2,2-1 0,0 2-2,-1 2-6,-1 1-12,-1 2-25,-6 6-24,-3 4-141,-13 8 206,-4 4 0,-5 5 0</inkml:trace>
  <inkml:trace contextRef="#ctx0" brushRef="#br0" timeOffset="165128.4448">22365 4125 55,'-1'-3'4,"0"1"0,0-4 0,0 3 0,0 1 0,-1-1-2,2 2 0,0 1 0,0 0 0,0 0-2,0 0 2,2-2-1,0 1 2,0-1 1,0 2 1,-1-1 1,2 1 3,-1 0 0,1 0-1,0 1 2,1-1-2,0 3-1,1-1 0,1 1-2,3 3-3,0 2 1,1 1-2,3 1 0,-3-1 1,2 0-1,1 0 0,-1-2 1,-1 2 0,-1-4 0,1 2 0,0-2-1,-3-1 1,1 0-1,-2 0 0,0-1 0,0-1 0,1 4 2,-4-6 1,1 2 0,0-2 0,-1 0 0,-1-2 1,0-1-1,3-2 0,-2-2-1,5-5-3,0 0 3,2-5-1,1-1 0,2-2 1,1-1 0,0-3 0,1 1 1,3-3 0,0-1 0,1-1 2,2 0-1,1-1 1,1-3 1,0 2 0,2-1-1,-2 0 1,2 2-1,-2 3-3,2-1 1,-5 5-9,0 2-31,-3 2-25,-4 5-1,-4 2-87,-31-13 149,-8 3 0,-6 2 0</inkml:trace>
  <inkml:trace contextRef="#ctx0" brushRef="#br0" timeOffset="170948.7777">12065 8044 105,'-4'1'6,"-4"-1"0,-3 2 0,-3 0 0,-2 1-2,0 0 0,-4 0-1,0 2-1,0-3 1,0 2-1,0 1 1,1-3 0,1 3-1,2-3 0,-1 1 0,3 1 0,0-1-2,2-1 1,0 1-1,2 0 1,-1 0-1,1 0 1,3 0 0,-1-1 1,1 0-1,0 1 1,1 0 0,-1 1 1,2-2 0,2 0 0,-1 2 0,-1 0 0,2 1 1,-2 4 0,2 0 0,-1 0 0,1 2 0,0 2 1,1-2-1,1 2 0,0 0-1,-1 3 1,2-4-1,0 3 0,0-1-2,2 1 1,0-1-1,-2 0 0,3 1 0,-1-1 0,1 0 0,0 1-1,-1 2 0,0-1 0,0 3 1,-2-1-1,1 3 0,0-2 0,-1 2-1,1-3 2,-1 1 0,-1-2 0,1 0 0,0-5 1,-1 2 2,1-3 1,0-2 1,1 1 1,1-4 0,3 0 0,3-2-3,3 0-11,3-3-17,6-2-35,6-3-1,9-5-77,74-20 137,-2-1 0,1-2 0</inkml:trace>
  <inkml:trace contextRef="#ctx0" brushRef="#br0" timeOffset="172466.8645">15395 7739 121,'0'-3'4,"0"2"2,0-2-1,0 0 0,1 2-1,0-1-1,0 0-1,2-2 1,0 2 0,3-1-1,2-1 0,2 0 1,0 0-1,2-1 1,1 0-1,0-2-1,2 2 1,2-2-1,-1 2 1,-1-3 0,1 1 1,-1 2-1,0-1 2,-1 0 0,0 1-1,-3 1 1,2-1-1,-4 2-1,-1-1-1,-1 2 0,1-1-1,-3 2 0,-1 1 0,1-2 0,-3 2 0,0 0 0,1 3 0,-2 0 0,1 1 0,-1 2 1,3 1 0,-1 0 0,2 2 0,0 1 0,2 0 0,2 1 1,0 0 0,1 0-1,2 1 1,-2 1-1,0 0 0,0 1 1,-2-1 0,-2 3 0,-1 1 1,-1 0-1,0 3 0,0 1 1,-1 1-1,-3-1 0,3 1 0,-2 0 0,0-1-1,0 1 0,0-2 0,-1-1 0,0 0 0,1-2 0,0 3-1,0-3 1,-1 0 0,2 1-1,-1-1 0,0-2 1,0 2-1,0-2 0,0-1 1,-1 1-1,0-1 0,0-2 1,0 0 0,0-2 0,0-1 0,0-1 0,0 0 0,0-3 0,0 0 0,0-1 1,0-2-1,0 1 1,0-3 0,0 0 0,-2 0 0,0 2 0,-1-1-1,0 0 1,-1 0 0,1-1 0,-2-1 2,-2 0 0,3 1 1,-2-1-1,-2-1 1,-1 2-3,-2-3-4,0 3-24,-1-2-35,-1 1 0,-5 1-95,-37-9 156,3 0 0,-8-3 0</inkml:trace>
  <inkml:trace contextRef="#ctx0" brushRef="#br0" timeOffset="174392.9747">15430 7667 73,'0'0'8,"0"0"1,0 0 2,0 0 2,0 0 0,1 0-1,1 2 0,0-2-1,2 0-2,-1 0-1,3-4-2,0 2-2,1-1 1,3 0-2,3-2-1,-3 1 0,6-1 0,-2 1-1,0-1 0,2 0 1,-1 0-1,1 1 1,-1-1-1,0 1 1,-1-1 0,-1 1-1,-1 1 0,-5-1 1,4 1-2,-3 0 1,0 0-1,-3 2 1,4-2-1,0 0 0,-2 2 0,5-1 1,-1-1-1,-1 0 0,1 3 1,2-3 0,-4 3-1,1 0 1,-4 0-1,1 3 0,-2-3 0,5 3 0,-5-1-1,3 1 2,-3 0-2,1 1 0,-1 0 1,1 3 0,-2 1-1,1 1 1,-1 1-1,0 1 1,0 0 0,-1 0 0,-1-1-1,1 2 2,-2-1-2,0 0 1,0 0 0,-1 0 0,-1-1 0,1 2 0,-1-2 0,1 0-1,0 0 1,0-1 1,0 3-1,0-1 1,0 0 0,1 3-1,-1-1 1,0 3 0,0 0-1,-1 0 0,0 0 0,1 0 0,-3 0 0,3-2 0,-2 1 1,0-3-1,-1 1 0,1 0 0,-1 0 1,1-2-2,0 0 2,0-1-1,1-1 0,-1-1 0,2 1 1,0-3-1,0 3 0,0-5 1,0 3-1,0-3 1,0 3 2,0-2 0,0 0 2,0-1 1,0 2 0,0-2 2,0 1 0,-1 0 0,-2 0-2,-3 1 0,-4 2-9,-3 0-25,-8 2-30,-4 1-1,-10 0-81,-71 13 140,3-3 0,0-2 0</inkml:trace>
  <inkml:trace contextRef="#ctx0" brushRef="#br0" timeOffset="175765.0532">11804 8306 70,'0'0'4,"0"0"-1,0 0 1,0 0 0,0 0-5,0 0-11,0 0-20,2 1-8,14 4 40</inkml:trace>
  <inkml:trace contextRef="#ctx0" brushRef="#br0" timeOffset="177922.1766">13648 8224 53,'26'-1'2,"2"-3"0,1-1-1,1-2-1,3-1 0,0-1-1,2 0 1,0-2 0,1 2-1,1-1 1,-2 2 0,1 0 0,-2 0 0,-1 3 0,0 0 1,-2 3-1,0 1 1,-1 1 0,-2 0 0,0 3 1,-2-1 0,1 1 0,-2-1 0,0 0 0,-1 0 1,4-1-2,-1 0 1,3-2-1,0 0 0,1-1 0,0 0-1,0-2 0,-1-1 0,0 1 1,-1-3-1,-1 0 0,-2 0 0,1-2 1,-1-1-1,1 0 0,-2 1 1,1 1-1,1 0 0,0 0 1,2 0 0,-1 3 0,2-3 1,3 3 0,-2 0 0,-2-2 1,-1 3 1,-2-2-1,-2 1 1,-6 0-2,-1 0-2,-6 0-5,-2-1-6,0 2-9,-3-1-15,2-9-1,-1 1 36</inkml:trace>
  <inkml:trace contextRef="#ctx0" brushRef="#br0" timeOffset="179879.2885">11802 8433 52,'9'-2'2,"-3"1"0,2-2 0,-1 1 0,4-1 1,-7 1 0,7-3 1,-5 4 0,6-5 1,-6 4 0,5-2 0,-1 0 0,3-1 0,-2 2-1,5-2 0,0 1-1,1 1 0,2 0 0,-1 0 0,2-1 0,-2 1 0,2-1 0,-3 0 0,2 1 1,-1-2-1,-1 1 0,3 1-1,0-2 0,0 0-1,1 2 0,1-1 0,0-1-1,1 0 1,1 1-1,1 0 0,2 0 0,1-1 1,1 1-1,2-1 0,1-1 0,3 2 0,1-1 1,2 1-1,2-1 0,0 1 0,2 1 1,-1-1-1,1 2 0,-2-1 0,3 0 1,-5 0-1,3 0 0,1-1 1,0 0 1,1 0-1,1 0 0,2-2 0,1-1 0,1 2 1,0-2-1,2 2-1,-1-3 0,-1 3 1,1-1-1,-2 1 0,0-2 1,-1 1-1,0 0 0,5-1 0,-3 2 0,4-2 1,0 0-1,1 1-1,1-2 1,0 1 0,0-2 0,-3 4 0,0-3 0,-2 1 0,1 1 0,0-2 0,0 3 0,0-1 0,2 1 0,-4 0 0,0 1 1,-1 1-2,-3 1 1,-1 0 0,-3 1 0,-3 0 0,-2 0 0,-2 1 0,-1 1 0,0 0 0,-2 0 0,2-1 0,0 2 0,0-1 1,0-1-1,-2 0 0,1 0 0,-4 0 0,1 0 0,-3 0 1,0 0-1,-3 0 0,-2-1 0,0-1 1,2 2-1,-4-2 1,2 1 0,-1-2-1,-3 0 1,2 1 0,-3-1 0,2 0 0,0-1 1,0 0 0,0 2-1,0-3 1,1 1 0,-1-1 0,0 0 1,-1 0 0,1 1-1,-2-1 2,1-2 1,1 2-2,-1 1 1,0-2 0,-2 2-1,-1 1 0,1-2-1,-4 3-1,0 0 0,-3-1 0,-1 3-1,-3-1-1,1-1-5,-2 2-11,-1 0-23,2 0-11,-3 0-58,-9-1 109,1 1 0,-3 0 0</inkml:trace>
  <inkml:trace contextRef="#ctx0" brushRef="#br0" timeOffset="181489.3806">11849 8440 76,'9'-4'9,"2"1"0,0 1-1,1-1-1,3 0 0,2 0-2,2 0 0,4-1-2,0 0 0,3 0-2,2 0 0,3 0 0,0 0-1,1-1 0,3 1 1,1-1-1,2 0 1,1 1-1,2 0 1,1 0 0,-1-2-1,3 0 1,0 1-1,3 0 1,0 0-1,4 0 0,1 0 0,-1 0 0,4 1 0,-1-2-1,0 1 1,0 1 0,0 0 0,1-1 0,1 0 0,2-1 0,1 0 0,1 1 1,-1-2-1,1 2 0,0-2 0,-1 0 0,1 1 0,0-2 0,-1 1 0,1-2 0,3 1 0,-2 1 0,1 0 0,0-2 0,-2 1-1,0-1 1,-4 0 0,1 1 0,-1-2 0,-1 2 0,-1 0 0,2 0 0,-2 1 0,-1 0 0,1-1 0,-2 1 0,-3 0 0,0 1 0,-5 0 1,-1 0-1,-3 0 2,-2 2 0,-2 0-1,0 0 2,-3 1-1,0-2-1,-1 3 1,-1-2 0,-2 1-2,-1 0 1,-3-2-1,-4 5 0,-1-5 1,-4 5-1,-1-3 0,-1 1 1,-4 1 0,0 0-1,-4 0 0,3 0 1,-4 1-1,4-2 2,-4 1 0,1 1 0,0 0 1,1-1 0,-4-1 0,2 2 1,0 0-1,0-1-2,-1 0 1,1 0-1,1 0 1,-2-1 1,-1 1 1,1 1 0,0-2 1,0 2 1,1-1 0,-2 1-1,0-1 0,2 0-1,-1-1-1,-1 2-1,0-1 0,3-1 0,-4 2-1,2 0 0,0-1 0,-2 1 0,0-1 0,0 1-1,-2-1-5,3 0-15,-1 1-33,2-1-1,0 1-59,-6-6 113,2-1 0,-2 2 0</inkml:trace>
  <inkml:trace contextRef="#ctx0" brushRef="#br0" timeOffset="185252.5958">12966 9289 59,'3'-4'2,"1"0"0,-2 4-2,1-3 1,2-1-1,0 2 1,-2-1-1,7 0 1,-3 1-1,-1-1 1,3 3 0,1-5 0,0 2 1,-2 0 0,6 0-1,-5 0 1,2 0 0,0-1 1,-1 2-1,2-1 0,-2-2 0,1 2 1,2-1 0,0-1 0,2 1 0,2 1-1,1-2 1,2 1-1,0 0 0,2-2 0,-1 3-1,-2-1 0,1 0 0,-3 1 1,0 0-1,-2 0 0,0 2 1,-2-2-1,2 2 0,-2-1 0,2 0 0,-1-1 0,2 3-1,0-4 1,3 2-1,-2 0 1,3-1-1,-1 0 1,0 0 0,2-1 0,-1-1 0,-1-2 0,2 0 0,-1-1-1,-1 1 1,1-1 0,1 3-1,-1 1 1,3 1 0,0 0 0,4 3 0,-3 0 1,1 0-1,1 0 1,-1 0 0,-1 0 0,-1 0-1,0 0 0,-2-1 0,0 0 0,0 0-1,0-1 1,0 1-1,1-1 0,-1 0 1,2 1-1,-1 1 0,-1 0 0,2 0 0,-1 0 1,2 0-1,-3 1 0,2-1 0,0 1 0,0 0 1,-1-1-1,2 1 0,1-1 1,-1 0-1,0 0 0,-2 0 0,2 0 1,-3 0-1,-2 0 0,1 0 1,-2 0-1,-1 1 0,1 0 1,-1 0-1,0 0 0,0 0 1,0 0-1,-1 0 1,-4 0 0,2-1 0,-4 0 0,-1 0 0,-2-1 0,3 1 0,-5-1 0,5 0-1,-5 0 0,6 0 1,-2 0-1,1 0 0,1 1 1,1-1 1,-3 0 1,-1 1 0,0-1 2,-2 0 0,0 1 0,0-1 0,-1 1 1,0 0-1,-1-1-1,-3 1-2,2 0 1,-1 0-1,-1-2-1,1 2 0,0 0 0,0 0-1,0 0 1,-2 0 0,0 0 0,1-1-1,0 1 1,2 0-1,-2 0 1,2 0-1,-3 0-3,0 0-14,1 1-31,0 2-3,0-1-58,2-4 109,0 1 0,-1-6 0</inkml:trace>
  <inkml:trace contextRef="#ctx0" brushRef="#br0" timeOffset="186421.6627">22342 2609 58,'0'2'3,"2"0"0,0 2 1,0 0 0,1 4 0,0-3 0,1 1-1,-4-1-2,5 1-18,-3-1-15,0-1-3,2-2 35</inkml:trace>
  <inkml:trace contextRef="#ctx0" brushRef="#br0" timeOffset="190233.8807">18000 8301 90,'-2'-2'6,"1"0"-1,-1-1-1,2 2 1,-1-1-1,1 2-3,-4 0 0,3 0 0,-1 0-1,-4 0 1,2 2 0,-3-1 0,2 2 1,-2-1-1,0 0 0,1 0 0,1-1 0,-2 1 0,3-1 0,0 1-1,0-1 0,0 1 1,2-2-1,-3 3-1,1-3 1,2 3 0,1-1 0,-4 1 0,3-1 0,-1 2 0,0 0 1,0 0-1,1 1 0,0 0 1,-1-1 0,1 1 1,-1 3 0,1-4 0,1 3 1,-1-3 0,2 4 1,0-2 0,0 1 0,2 0 0,-1 0-1,0 3-1,0 2 0,1-1-1,-1 2 0,1 2-1,-2-1 0,4 2 0,-2 1 0,-1-1 1,1 0 0,-1-1 0,2 0 0,0 0 1,-2 1-1,1-2 1,-1 1-1,1 0 0,-2 0 1,0-1-1,0 0 0,0-1 0,0 2 0,0-1-1,0-2 1,1 2 0,0-2 0,0 0 1,1-1 0,0 1-1,-1-1 2,2 1-1,-2-2 0,0 2 0,0 0 0,-1 0-1,-1 0 1,0 0-1,-3 0 0,3 1 0,-3 1 0,2-2-1,-2 3 1,0-1 1,-1-2 0,3 1 1,0-2 2,2-1 1,-1 0 2,2 0 1,1-1 0,0-3 2,3 3 0,-1 0 0,1-1-1,4-4 0,0 4-1,1-6-2,5-2 0,0 0-1,4 0-2,3-4-2,1 0 1,2 1-2,3 0-3,0 0-10,1 2-33,0-2-20,1 3-159,21-12 224,-7 1 0,-3-3 0</inkml:trace>
  <inkml:trace contextRef="#ctx0" brushRef="#br0" timeOffset="191471.9516">19627 8082 71,'0'-1'8,"3"-2"1,1 0 1,-1 2-1,6-4-2,-1 4 0,3-2-2,1 3 0,4-2 2,2 2 1,0-2 1,2 2 2,1-1 0,-1 1 0,0-2 0,-2 2-2,-1 0-2,-2 0-2,-1 0-2,-5 0 0,2 0-2,-4 0 0,0 0-1,-2 2 0,4-1 1,-5-1-1,2 2 1,-2 0-1,3-1 1,-2 1 0,0-1 0,-1 2 1,1-2-1,-1 1 0,-2 1 1,2-3-1,1 4-1,0 0 2,-2 0-1,0 1-1,2 3 2,-2-1-1,-1 3 0,2-3 1,0 4 1,-2 0-1,1-1 1,-1 1 0,0 4-1,0-3 1,-1 2 0,0 1-2,0-1 1,0 3-1,-1-2 0,1 2 0,-2-2 0,1 1 0,-1 0 0,0-1 0,-1 0-1,1 0 1,1 0-1,0 1-1,0 1 0,1 1 0,1 0 0,0 2 0,0-1 1,1 1-1,-1-1 1,2-1 1,1 0-1,-3 0 1,2-4-1,-1 2 1,0-1-1,0-1 0,-1 1 1,0-1-1,0 1 0,-2 0 1,0 0-1,3 0 0,-1 0 0,0 0 1,1 0-1,-2-1 0,1 0 1,-1-1-1,0 1 1,-1-2 0,-1 2 0,0-5 0,-1 1 1,1-2 0,-3 0 1,2-1 0,-2 1 0,1-2 1,-3 2 0,2-3 1,-3 2-1,-1-2 0,-1 2 0,0-2-1,-5 0 0,2-1-4,-3-1-5,-3-1-12,-4-1-29,-4 1-16,-5-2-130,-47 0 193,2-3 0,3 1 0</inkml:trace>
  <inkml:trace contextRef="#ctx0" brushRef="#br0" timeOffset="196992.2673">18830 8650 63,'-2'0'2,"0"0"1,0 0 0,-2 2 1,2 0-1,3 2 1,-1-1-1,2 2 0,1-2 1,0 4-1,-1-5 1,0 2 0,1 0-2,0 0 1,2-1-1,0 1-1,4 0 0,-2-1 0,3 0-1,-3 0 1,5 2-1,-4-1 1,1 1-1,-1-2 1,1 4-1,-5-2 0,4 1 1,-4-1-1,3 1 0,-2-2 1,-1-1-1,1-1 0,-2 3 1,-1-5-1,0 2 0,3 1 0,-3-2 0,0 0 0,0 0 0,-1 0 0,-1-1 1,0 0 1,1 0 2,1 1 2,0-1 0,0 2 0,1-5 2,-1 0 0,0-2 0,1-1-1,0-2-2,0 1-1,1-3-1,-1 0 0,2-1 0,-2-1 0,1 1 0,0 0 0,1-2-1,0-1 1,0 1 1,0-2-2,1 0 0,-1 1 0,3-1 0,-2-1 0,2-1 1,1-1-1,0-1-1,0 0 0,0-1 1,1-1-2,0-2 1,-2 1-1,5-2-1,-3 1 2,1-2-1,0-1-1,-1 2 1,0-4 0,-1 3 0,-2 0 1,2 0 0,-3 4 0,1-1 2,-2 1-1,-2 3 0,1 0 1,-1 1-1,-1 3 0,1-1-1,-1 1 0,1 1 0,-2 2 0,0 0 1,3 2 0,-3 1 0,0 1 0,0 0 0,0 0 0,0 2 0,0-3 0,0 5-1,1-3 0,0 0 1,1-1-1,-1 4 0,3-5 0,-1 4 1,2-2-1,-3 1 0,0 0-1,1 1-3,0 2-8,-2-2-22,2 0-25,1-1 0,1 2-57,2-13 115,-1 3 0,-2-4 0</inkml:trace>
  <inkml:trace contextRef="#ctx0" brushRef="#br0" timeOffset="198511.3542">13891 7715 79,'0'0'-1,"0"0"1,0 0 0,0 3 0,0-1-1,0 1 0,2 0 1,-1-3 0,4 1 0,-2 0 0,0 0 0,2 1 0,0 0 1,-1 1-1,1-1 0,-2 1 1,1 0-1,0 2 1,-2-4-1,0 1 1,1 1-2,-2-1 2,0-1-1,0 2-1,2-1 1,-3-2 0,2 1 0,0 0 0,0 0 1,-1 1-1,4-1 1,-4-1 1,1 0 0,-1 0-1,4-1 1,-3 1-1,0-2 0,0 1 0,0 1-1,0-2 1,-1 0-1,1 2 0,1-3 0,1 2 1,-2 0-1,3-2 1,-2 0 0,0-1 1,0 2 1,4-5 0,-4 3 1,5-3 2,0-1 0,0-3 0,0 0 0,3-2-1,-1-1-1,-1-3-1,3-3-1,0-1-3,0-4-6,3 0-12,0-3-22,3-1-36,19-23 77,-3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6834,'0'17'-22,"0"-5"0,0-1-69,0 3 1,0 1-109,0 3 0,-2-1 3,-4 1 0,4-7 196,-4 1 0,12-8 0,4 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7400,'11'-16'-1045,"1"4"950,-8-3 129,4 13-13,-8-6 0,0 10 0,0 4-9,0 6 1,0-3 0,0 3 12,0 2 1,0-5 8,0 3 0,2-2 1,3 1 8,7-5 0,4-4 1,1-2-22,0 0 0,3 0 0,1 0 0,3 0 0,-3 0 0,-2 0 0,-1 0 0,-1 0-10,1 0 0,-1 0 1,1 0-17,-1 0 0,1 2 1,-1 2-17,0 2 0,-5 5 1,-2-3-7,-2 2 0,-1-1 0,-3 5 3,2-2 1,0-1 16,-6 7 0,0-7 0,-2-1 37,-4-2 1,-4 4 0,-7-7-21,-1-1 0,1 4 0,0-2 0,-1-2 4,1-2 1,-1-2 0,1 0-8,-1 0 0,1 0 1,-1 0-63,1 0 1,-1 0-1,1 0-207,-1 0 1,1 0 11,-1 0 249,1 0 0,0-8 0,-1-2 0</inkml:trace>
  <inkml:trace contextRef="#ctx0" brushRef="#br0" timeOffset="204">1 106 6708,'2'-18'-114,"3"1"1,5 7 0,8 4 0,-3 2 111,-3-2 1,3 5 0,-3-7 0,3 2 5,3 0 1,-1 0 0,1 6-1,-1 0-53,1 0 1,5 0-1,0 0 1,-1 0 50,-3 0-2,-1 0 0,7-7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6321,'0'-9'512,"0"1"0,2 8-675,3 0 0,-3 2 22,4 4 1,2 3 0,-2 9-11,-2-1 0,-2 1 0,-2-1 151,0 1 0,-8-9 0,-2-1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6178,'0'17'19,"0"1"1,-2-1 0,-2 3-46,-2 3 1,0-9 0,6 3 68,0-1 0,2-3 0,2 1-3,2-3 0,2-7 1,-4 4-1,4-2-18,1 0 1,-3-1 0,6-3-1,1 2 6,3 2 0,3 0 0,3-6 0,1 0-61,-2 0 0,-1 0 1,-3 0-1,1 0 20,-1 0 1,0 0 0,1 0 0,-1 0 39,1 0 1,-1 0 0,1 0-28,-1 0 0,1 0 0,-1 2 14,1 4 0,-1-2 1,-1 7-1,-3 1-19,-1-2 0,-6 5 0,3-3-37,-1 3 1,-2 3 70,-6-1 1,0 1 30,0-1 1,-8-1 0,-3-3-35,-5-1 0,-1-6 0,-1 3 1,1-1-16,-1-4 0,-5 0 0,0 0 0,1 2 15,3-2 1,7-3 0,1-1-11,-3 0 0,4 0-17,-1 0 1,7-1-38,-2-5 0,4 2-53,2-8 0,2 8 0,4-2-2,5 5 1,-1 1 0,2 0 18,1 0 1,-3 0-1,0 1-6,-3 5 1,1-4 0,-4 6-76,2 0 155,0-6 0,-6 5 0,0-7 0</inkml:trace>
  <inkml:trace contextRef="#ctx0" brushRef="#br0" timeOffset="367">123 141 7569,'0'-10'-544,"0"-6"1,7 13 564,5-9 0,-2 8 1,1-2 9,3 4 0,-4 2 1,1 0-30,3 0 1,2 0-1,1 0 1,2 0 8,5 0 1,-5 0 0,6 0 0,-1 0 2,-1 0 1,2-2-1,-2-2 1,5-1 29,-1 1 1,4-4-1,-6 2 1,2 0-6,4-1 1,-4 5 0,1-6-60,-3 0 38,-2 6 0,0-8 0,1 7 0,-3-3 5,-2 2 1,-7 2-218,0 2 1,-7 0-6,7 0 1,-10 2 198,-2 4 0,-8 3 0,-9 9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9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18 193 7266,'-9'-8'-1515,"1"-2"1541,8-7 1,0-1 69,0 1 1,0-1 279,0 1-326,0-1-25,0 9 0,0 3 16,0 12 1,0 3-1,0 9-106,0-1 1,0-5 0,0 0 56,0 1 0,0 3 29,0 1 1,8-1 47,3-5 0,5-1 1,1-6-50,1 2 0,-1 0 0,1-6 1,1 0-23,4 0 0,-9 0 0,3 0 0,-1 2 5,-1 3 1,3-1 2,-1 8 1,-1 0-6,-5 5 0,3 0 1,-8 1-3,-2-1 1,-2-5 0,-2 0-2,0 1 0,-8 1 1,-2-1-1,1-1 0,-7-8 0,4 4-7,-3 0 0,-3-7 1,1 5-1,-1-4-44,1-2 0,0 0 0,-1 0 1,1 0-198,-1 0 1,1-2 249,-1-4 0,1-3 0,-1-9 0</inkml:trace>
  <inkml:trace contextRef="#ctx0" brushRef="#br0" timeOffset="193">71 88 7310,'0'-18'0,"0"1"-73,0 0 1,7 5 0,5 2 0,4 2-30,1 5 1,8 1 0,2 2 0,3 2 101,-1 3 0,0-3 0,6 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6:42.80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908 5257 6445,'10'10'-307,"-2"-2"1,-6-8 308,3 0 0,-1 6 9,8-1 0,-8 3 1,4-4-7,-1 2 1,3 6-1,6-5 3,-5 3 1,5-6 0,-5 4-2,5-1 1,-4-5 0,-1 4 0,3-4 1,1-2 1,-3 0 0,0 0 0,1 0-7,3 0 1,3 0-1,2 0 1,3 0-4,-3 0 1,0-2-1,1-2 1,1-4 5,-2-1 1,-1 5-1,-3-4 1,1 0 1,-1 5 0,1-7 7,-1 2 0,-5-6 1,-1 5-8,3-1 0,-4-4 1,1 7-1,3-1-6,1 0 1,3-5 0,-1 1 0,1-2 0,-1 3 1,1-5-1,1 3 1,2-7 2,3-3 0,7-2 1,-4 3-1,0-3-1,-4-2 0,3 6 0,-1-5 1,0 3-1,0 0 0,-1 0 0,-7 5 0,1 1 1,-1-1 1,0 1 0,1-3 0,-1-1-14,1-2 0,5-1 1,0 7-1,-1-3 9,-3-3 0,4 4 0,1-6 0,-3 1 5,-1 1 1,-1 0 0,2 3 0,3-1 5,-3-2 1,-2-3-1,-1 5 1,1-2-1,4 1 1,-3-3 0,3 0 0,-3 0-7,-3 0 0,0 1 0,1 5 0,-1-2-3,1-3 1,5-1 0,2 4 0,1-3-9,-1 3 1,0-4 0,-4 0 0,5-1 0,1 1 1,-6 2 0,2 3-1,-1-1 1,1-2 0,-4-6 0,5 5 0,-3 1 1,2-2 0,-3 6 1,3-7-1,-4 3 0,-1 0 1,5-1 0,1 7 0,-3 0 0,-2-1 0,3 1 0,-1-1 0,-2-1 0,3-5 0,-1 5 0,-3-4 0,-1 3 0,0 3 0,1-1 0,-3 1 0,-1-1 0,-2 1 0,-1-6 0,7-1 0,-1 3 0,1 2 0,-1-5 0,3 1 0,-1 2 0,-2 1 0,11-3 0,-11 0 0,2 1 0,1 3 0,-3-2 0,1 1 0,1 3 0,5-5 0,-5 11 0,4-7 0,-3 3 0,-3-1 0,2 5 0,3-1 0,-1-2 0,-5-1 0,1 3 0,-5 1 0,3-3 0,3-1 0,-3-3 0,-1 3 0,-2 3 0,-7-4 0,7 5 0,2-5 0,1-1 0,3-1 0,-1 1 0,-1-1 0,-5 1 0,5 5 0,-5 1 0,5-3 0,1-1 0,-5-1 0,0 2 0,1 3-1,3-3 0,1-1 0,1-3-1,-1 1 1,1 5-1,-1 2 1,1 1-5,-1-1 1,0 4 0,1-5 0,-1-1-2,1 2 0,-1-3 0,1 5 0,-1-2-4,1-3 0,-1 3 1,1-2 6,-1-1 0,1 3 1,-1 0-1,0 0 8,1 1 0,-1 3 0,1-4 0,1 3 0,5 3 0,-5-4 0,4 2 0,-3 2-10,-3 2 0,1 2 1,-1 0 0,1 0 1,-1 0 0,0 0-1,1 0-1,-1 0 1,1 0-1,-1 0 1,1 0 5,-1 0 0,7 0 1,-1 0-1,-2 2 0,-1 4 1,3-4-1,2 6 1,0-2-4,1-1 1,3 3 0,-4-4 0,0 4-1,0 1 0,4-3 0,-5 6 1,-3 0-4,-2-3 1,-1 7 0,-1-5-1,1 3 3,-1-2 1,1 3 0,-1-3 0,1 3 3,-1 3 0,1-1 0,-1 1 0,1-1 0,-1 1 0,0-1 0,3 1 0,1 1-1,3 4 0,1-3 0,-4 3 0,2-4 1,-1-1 0,-3-1 0,1 3 0,1 1-1,2 2 0,0 1 0,-5-5 0,-1 2 0,1 3 0,-3 1 0,1-4 0,-3 3 0,1-3 0,5 4 0,-7-2 0,4-1 0,1-3 0,4 4 0,1 1 0,-3-3 0,3-2 0,-1 1 0,-2 1 0,3 2 0,1-1 0,2-3 0,-4-1 0,5-1 0,1 1 0,-4 5 0,4 0 0,0-1 0,1-3 0,-5-2 0,4 3 0,-2 1 0,-3 2 1,3 1 0,-2-7-1,0 1 2,3-1 0,-7 6 0,4 1 0,-1-3-2,1-2 0,-4 5 1,5-1-1,-3-2 0,2-1 0,-3 3 1,5 2-1,-2 0-1,1 1 1,-1-1 0,-6-4-1,1 5 0,-1 1 1,1-4 0,-1 6 0,1 0 0,-1-2 0,1 6 0,-1-4 0,0 2 0,1-1 0,-1 1 0,1-6 0,-1 0 0,1 0 0,-1-1 1,3-5-1,1 2 1,2 3 0,3-1 1,-5-6-1,4 3 5,2 3 1,0-4 0,4 7 0,-1-3 1,1 0 0,-4 3 0,0-5 0,0 4-2,0 2 0,-3-3 1,5 3-1,0-2 9,-2-4 0,0 5 1,-6-3-1,5-2 9,1-1 0,0 3 1,4 0-1,-2-2-2,2-1 1,0-3 0,0 3 0,-2 1-15,2 2 0,2 1 0,2-7 0,0 3-2,0 3 0,0-4 1,0 4-1,0-1-12,0 1 0,0-3 0,0 3 0,0-4 4,0-1 0,0 5 0,0 0 0,-2-1 2,-4-3 0,9-2 0,-3-1 0,2-2 14,0-3 1,-2-1-1,0 4 1,0-5-3,0-1 1,0 4 0,0-5-1,0 1-8,0 0 1,-1 4 0,1-7-1,0 1 12,0 2 1,0-6 0,0 4 0,2-4-3,4-2 1,-4 0-1,5 0 1,-1 0 13,0 0 1,5-6 0,-3 0 0,0 0-24,-1-2 1,5 5 0,-6-7 0,-2 2-15,-3 4 1,-3 0 0,-2 0-1,-3-1-29,-3 1 0,-2 2 0,-5 2 0,-1 0-102,1 0 0,-7 2 1,-1 4 41,-2 5 0,-6 5 0,-14 3 98,-11 4 0,-8-3 0,-4 5 0</inkml:trace>
  <inkml:trace contextRef="#ctx0" brushRef="#br0" timeOffset="2967">681 6270 7569,'18'0'-488,"-1"0"1,1 0 487,-1 0 0,-5 0 0,-1 0 0,3 0 0,1 0 0,3 0 0,-3-2 0,-1-2 0,-2-1 0,-1-1 0,7 6 0,-1-2-53,1-4 1,-1 4-1,1-4 1,-1 4-105,0 2 1,1 0 0,-1 0-1,1-2 162,-1-3 0,1 3 0,1-4 0,3 4 6,1 2 0,0-6 1,-5 0-1,1 2 0,4 2 0,-1-3 0,5-1 1,0 2-7,0 2 1,-4 2-1,5 0 1,-1 0-5,0 0 0,2-6 1,4 0-1,-2 2 2,-2 2 1,0 2 0,6 0 0,0 0-11,0 0 1,0 0-1,0 0 1,0 0 5,0 0 1,0 0 0,2-2 0,1-1 4,3-3 0,0 0 0,-6 4 0,0-2 5,0-2 0,0-1 1,0 3-1,-1-2-6,1 2 1,0 2-1,0 2 1,0 0 0,0 0 1,0 0 0,0 0 0,0 0-3,0 0 1,6 0 0,-1 0 0,-1 0-4,-2 0 1,4 0 0,1 0 0,1 0 9,0 0 1,0 0 0,-5 0-1,5-2-7,2-4 0,-5 4 0,7-3 0,0 3-1,-3 2 0,7 0 0,-7 0 0,3 0-2,-1 0 1,-1 0-1,2 0 1,-5 0-1,1 0 0,-6 0 1,4 0-1,-5 0-1,-1 0 1,6 0 0,0 0 0,-2 0 0,-2 0 1,-3 0 0,3-2 0,4-2 8,6-2 0,-1-2 0,5 4 1,1-2-6,-3 3 0,3 1 1,-7 2-1,1 0-4,1 0 1,-3 0 0,3 0 0,-6 0-1,-4 0 1,3 0-1,1 0 1,-2 0 0,-2 0 0,0 0 0,3 0 0,5 0 4,0 0 0,3 0 1,-5 0-1,1 0 1,5 0 1,0 0-1,-1 0 1,-3 0-2,-3 0 0,7 0 1,-5 0-1,3 0 3,0 0 0,-3 0 0,5 0 0,-3 0 2,3 0 0,-6 0 0,-1 0 1,-1 0 6,0 0 0,1 0 0,-3 0 0,2 0-5,-2 0 0,-2 0 0,0 0 0,1 0-8,3 0 0,0 0 0,-4 0 0,2 2-6,1 3 1,7-3 0,-4 4 0,-1-4 4,1-2 0,3 0 0,-3 0 0,0 0-9,0 0 1,3 0 0,-5 0-1,-2 2 6,-2 4 0,-3-4 0,1 4 0,0-4 0,0-2 1,0 0 0,0 0 0,0 0 0,0 0 0,0 0 0,0 0 0,-2 0 0,-4 0 0,4 0 0,-4 0 0,4 0 0,2 0 0,0 0 0,0 2 0,2 1-5,3 3 0,-3 0 0,6-6 0,-2 0-3,-1 0 1,7 0 0,-4 0-1,-1 0 5,1 0 0,-2 0 0,-6 0 1,-2 0 2,-4 0 0,4 0 0,-4 0 0,2 0-1,-2 0 1,-2 0 0,-5 0 0,3 0 1,2 0 1,-4 0-1,5 0 1,-3 0-2,-4 0 1,4 0 0,-1 0 0,-1 0-1,2 0 0,-4 0 1,7-2-1,-3-2 0,-4-2 0,6 1 0,1 5 0,1 0 0,0 0 0,-2 0 0,4 0 0,-2 0 0,2 0 0,0 0 0,0 0 0,-4 0 0,-1 0 0,3 0 0,-4 0 0,0 0 0,0 0 1,4 0-1,-5 0 1,-1 0-1,2 0 0,-3 0 1,5 0-1,0 0 0,0 0 0,-4 0 0,5 0 1,-1 0-1,0 0 0,-6 0 0,4 0 0,-1 0 0,-1 0 0,0 0 0,-5 0 0,-1 0-1,1 0 1,-1 0 0,1 0 0,-1 0 0,1 0 0,-7 0 0,1 0 0,1 0 0,3 0 0,-4 0 0,-1 0 0,3 0 0,1 0 0,3 0 1,-1 0 0,-5 0 0,0 0 2,1 0 1,3-2-2,1-4 1,1 4 1,-1-4 0,1 4 9,-1 2 0,0 0 0,1 0 0,-3-2 1,-1-2-4,-2-2 0,-1 1 50,7 5-45,-8 0-155,5 0 44,-13 0 0,4 0 55,-12 0 0,-10 5 0,-9 1 41,-2-2 0,-2-2 0,-6-2 0</inkml:trace>
  <inkml:trace contextRef="#ctx0" brushRef="#br0" timeOffset="7988">1380 5310 6016,'-18'-10'-122,"7"2"140,-1 8 1,6 0 4,-6 0 0,7 0-14,-7 0 1,6 0-12,-5 0 0,-1 8 1,-6 2 4,1-1 0,5 5 0,3-6 0,-1-1-7,0 1 0,4 4 0,-5-6 0,-1 0 2,2 1 1,-3-3 0,5 6 2,-2-2 0,-1 3 1,-7-3 0,1 2 0,5-6 0,1 3-2,-3 1 1,-2-6 0,1 6-2,3 0 0,-3-4 0,3 5 1,-3-1 1,-3 4 0,1-5-2,-1 3 0,3-4 1,1 4-1,2-1 0,-1 1 1,-3-6-1,-1 4 1,-1-3 8,1 1 1,5 0 0,1-6 0,-3 2 6,-1 4 0,3-4 0,0 4-11,-1-4 1,-1 0-1,0 1 1,3 3-5,-3-2 1,5-2 0,-3-2-1,-2 2 4,-1 4 0,-3-4 0,1 4-14,-1-4 0,1 3 0,-1 1 8,1-2 1,0-2 23,-1-2 0,6 0-13,1 0 0,5 0-18,-6 0 0,7 0-13,-7 0 0,6 0 20,-6 0 0,7 0 1,-7 0-3,-2 0 1,7 2-1,-1 2-1,0 2 1,4-1 0,-5-3 4,1 4 0,-6-4-1,3 4 1,1-2 0,-2 2 1,8-4 1,-3 5-133,7-7-18,0 0 123,0 8 26,0-6 0,0 6 0,0-8 0</inkml:trace>
  <inkml:trace contextRef="#ctx0" brushRef="#br0" timeOffset="15182">12871 5642 6551,'10'-2'-285,"-4"-4"0,-2 4 293,1-4 0,-1 4 1,8 2 7,2 0 1,-5 0-1,3 0 21,1 0 0,-3-6 1,2 0-19,1 3 0,3 1 0,-1 0 1,-1-2-4,-2-2 0,-1 0 1,7 6-8,-1 0 0,-1-2 0,-3-2 0,-1-2 0,2 3 0,1-1 0,3 0-5,-1-2 0,0-2 0,1 4 0,-1-1-5,1 1 0,-1-4 1,1 0-1,-1 0 1,1 1 1,-1-5 0,1 4 0,-1 0 15,1 1 0,-1-7 1,1 4 10,-1 1 0,-2-7 1,-1 6-1,-2-1-8,1-1 1,5 2 0,3-3-1,2 1 2,-1-1 0,-1 3 0,0-2 0,3-1-27,-3-3 0,4 1 0,-1 1 0,-1 2-3,2-1 0,-6-3 0,5-1 1,-3 1 7,2 5 1,-3-5 0,5 5-1,-2-5-3,1-1 0,5-1 0,-6 1 0,-2-1 11,-1 1 1,3-1-1,0 1 1,-1-1-6,-3 1 0,-1-1 1,-1 1-1,0-1 6,1 1 1,-1 0 0,1-1 0,-1 3-1,1 3 1,5-9 0,0 3 0,-1-1-11,-3-1 1,1 3-1,1-3 1,2-1-3,-2-2 1,5 0 0,-3 5 0,-2 1 1,-1-1 1,-3 1 0,1-1 0,-1 1-1,1-1 1,-1 1 0,1-1 0,-1 1 1,0 1 0,-1 3 0,-2 1 0,-3-1 0,1-1 1,5 0-1,1 3-7,-1-3 1,1-1-1,-1-3 1,1 1-10,-1-1 1,-5 1-1,-1-1 1,1 1 15,-2-1 1,5 1 0,-3-1 1,3 1 1,3 0 0,-3-1-1,-1 1 8,-2-1 0,-1 3 0,7 1 0,-1 2-4,1-1 0,-1-3 1,1 1-1,-1 1-7,1 3 0,-1-1 1,2-6-1,3 1-11,1-1 0,-2 7 1,-7-1-1,-2 1 6,1 1 1,1-6 0,-1 7-1,-3-3 3,-2 0 1,5 1-1,-1-5 3,4 5 0,-1-5 1,-1 6-1,-3-1 0,3-1 1,7 0-1,3-5 1,-3 1 3,-2 5 0,-1-5 0,-1 7 0,1-3-4,-1 0 1,1 1 0,-1-5 0,-1 2-2,-5 3 1,5 1 0,-5-3 4,5 1 1,1 0-1,1-3 1,-3 1-1,-3 3 0,2 5 0,-7-6 0,3 0-3,4 3 0,1-7 1,3 5-2,-1-5 1,1 0 0,-1 3 0,1 1-5,-1-1 1,2-3 0,3-1 1,1-1 0,0 3 1,-5 1 1,-1 2 0,1 1 0,-1-5 0,1 3 2,-1 1 1,1 6 0,-1-5 0,0-1-2,1 2 1,-1-5 0,1 5 0,1-2-2,5 1 1,-5 1 0,4-4 0,-3 3-2,-3-3 1,1 1 0,-1-1 0,-1 2-1,-5-1 1,5 3 0,-7-1-1,3-1 0,0 2 1,-3-5 0,5 5 0,-2-2-1,1 1 1,-3-1 0,2-4 0,1 3-1,3 1 0,7 1 1,0-7-1,1 1-11,1-1 1,-6 7 0,6-1 0,-1-2-2,-1-1 1,0-1-1,-5 3 1,-1 1 8,1-2 0,-1 5 0,1-3 0,1 1-3,4 1 1,-3-4 0,3 6-1,-2 1 8,3-1 1,-5-4 0,6 5 0,-2-1 1,1 0 1,-1 0 0,-5 4 0,-1-3-3,0-3 1,7 6-1,-1-2 1,-2 2-2,-1-2 1,-3 5-1,3-5 1,1 2-1,2-2 0,3 4 1,-5-4-1,4 4 0,2 2 0,-5 0 0,3 0 0,-2 0 0,0 0 0,3 0 0,-5 0 0,2 0 0,-1 0 0,-1 0 0,0 0 0,5 0 0,1 0 0,-6 0 0,4 0 0,0 0 0,5 0 0,-3 2 0,0 2 0,0 2 0,0-2 0,0 0 0,4 0 0,-3 1 0,-3-1 0,4 4 0,-4 0 0,2 0-3,4-1 1,2 5-1,0-4 1,-2 1-3,-1 5 0,-1-4 0,4 1 1,-2 1 0,-2-2 0,-6 5 1,6-5-1,0 2 3,-2-1 1,4 1 0,-5 3 0,-1-1 0,0-2 1,6-3-1,-4 5 1,2-2-2,1 1 0,-3 1 0,4-1 1,-2-1-1,2 2 1,2-1 0,2 1-1,-2-3 1,-4 3 0,4 0 0,-4-1 0,2-1-1,-2 1 1,4 3 0,-6 1 0,2-1 0,1-5 1,-3 5-1,4-2 1,-4 5-1,-2 4 0,4 1 1,-3-7-1,1 2-2,4 5 0,-4-5 0,0 4 0,0-3 0,0-3 1,1 7 0,3-1 0,-2-2 0,2-1 1,2-3 0,2 1 0,-2-1 0,-4 0 0,4 1 0,-4 1 0,4 3 0,2 1 0,0 0 1,-2-5-1,-2-1 0,-2 1 1,0-1-1,6 1 1,0-1-1,0 1 0,0-1 0,0 2 0,0 3 0,-1 1 0,-1 0 0,-1-5 0,-3-1 0,2 1 0,0 5 0,0 0 0,-4-1 0,-2-3 0,4 4 0,-3 1 0,-1-3 0,0-2 0,4 1 0,-4 1 0,2 2 0,5-1 0,-5-3 0,2-1 0,0-1 0,-2 1 0,6-3 0,-6-1 0,2-3 0,0 3 0,-7 1 0,3 3 0,-2-3 0,1-3 0,1 4 0,-4-5 0,2 5 2,-1 1 0,-3-1 0,-1-3 0,1-1 4,4 1 1,-3 3 0,5 0 0,-2-3-1,1-1 1,7-1 0,-4 7 0,2-3 5,0-3 1,-8 4-1,3-5-6,-5 5 1,0-5 0,3-1 0,1 0 4,-2-1 0,-1 3 0,-3 4 0,1-3-5,-1-1 1,1-6-1,-1 5-2,1 3 1,-1-4 0,0-1 0,1 1-4,-1 0 1,7-1 0,-1 5 0,0-4-2,3-3 0,-7 7 0,6-4 0,-2 1 1,1-1 6,-3-2 1,-2 4-1,-1-5 1,-1 3-4,1 4 1,-1-7 0,1 1 8,-1 0 0,1-4-6,-1 7 1,-1-5-1,-3 4 1,-1 0-9,2-1 0,-5-5 0,3 2-6,1-4 1,-3 0 10,2 4 1,-1-4 0,5 5 0,-2-1 23,-3 0 1,-5 0 0,6-6-15,1 0 1,-3 6 0,2 0 3,1-3 1,3-1 0,1-2 0,1 0 0,-1 0-2,1 0 1,-1 0-1,0 0 1,1 0-7,-1 0 0,1 0 0,-1 0 1,1 0-38,-1 0 1,-5 0 0,0 0-72,1 0 1,3 0 0,1 0-110,1 0 0,-1 2 0,0 2 84,1 2 1,-6 6 121,-1-7 0,9 1 0,7-6 0</inkml:trace>
  <inkml:trace contextRef="#ctx0" brushRef="#br0" timeOffset="18006">12819 6131 7569,'11'5'-567,"1"1"1,-2-2 0,3-8 562,-1-2 0,0-1 1,5 3-1,1-2 20,-1 2 1,-5 0 0,-1 0-1,3-2 0,1 3 1,-3-5-1,0 2 1,1 2 8,3 2 1,1-4-1,1 0-15,-1 3 0,1-1 0,-1 0 0,1-2-12,-1 2 0,-5 2 1,-1 2 10,3 0 0,1 0 0,3 0 1,-1 0-4,1 0 0,1-2 0,3-2 0,3-1 4,2 1 0,2-4 0,6 2 0,0 0-9,0-2 0,0 5 0,0-7 1,0 2-5,0 4 0,5-3 0,1 1 0,-2 2-3,-2 2 1,-2 2 0,-2-2 0,-2-2 1,-2-2 1,-8 0 0,4 6 0,-1 0 1,-1 0 0,2 0 1,-3 0-1,3-2 10,2-3 0,-4 1 0,6-6 0,2 0-4,2 1 1,2 3-1,0-4 1,2 0 8,4 1 0,-4 3 0,5-4 0,-1 0-10,0 1 1,0 3-1,-6-4 1,0 3 8,-1 3 0,-4-4 0,-1 2 0,0 2-7,-2 2 0,4 2 1,-6-2-1,0-2-5,1-1 0,5-1 0,-2 6 0,4-2 1,2-4 0,0 4 0,2-4 1,1 4-4,3 2 1,0-6 0,-4 1-1,2 1-1,1 2 1,1 0 0,-6-2 0,2-2 1,4 2 0,-5 2 1,5 0 27,-4-3-27,-2 3 1,0-6 0,2 8-1,2-2 5,1-4 1,1 4 0,-6-4 0,0 2 3,0-1 0,0 3 0,2-4 0,0 2-7,-3-2 0,5 4 0,-10-5 0,4 1-3,2 0 1,0-2 0,0 4-1,0-2 14,0 3 1,0-5 0,0 2 0,0 0-7,0-2 1,0 4 0,0-5 0,0 1 33,-1 4 1,7-4 0,0 3 0,0-1-33,1-2 0,-5 6 1,6-6-1,-2 2-9,-1 1 0,7-3 0,-4 4 0,-1-2-7,1 2 0,4 2 1,-5 2-1,1 0-8,0 0 0,-3-5 0,-5-1 0,0 2 3,0 2 0,0 2 0,0 0 0,-2 0 5,-4 0 0,4 0 0,-4 0 1,4 0 5,2 0 1,0-6 0,2 0-1,2 0 2,2-1 1,5 5-1,-5-4 1,0 2-1,1-2 0,-5 4 0,6-6 0,-2 3 1,-1-1 1,1 0 0,-6 6 0,0-2-3,0-4 0,0 4 0,0-4 0,0 3 0,0-3 0,0 4 0,0-4 0,-1 4 0,1 2 0,6-6 0,0 0 0,-2 3 0,-2 1 0,3-4 0,1 0 0,-2 2 0,-2 2 0,-2 2 0,0 0 0,0 0 0,-1 0 0,-4 0 0,-1-2 0,2-2-1,2-1 1,-4-1-1,0 6 1,0 0-1,-2 0 1,0-2 0,-5-2 0,3-2 2,2 2 1,-4 2-1,6 2 1,1 0 5,-3 0 1,0-2 0,-4-2 0,4-1-8,1 1 1,5 2-1,-4 2 1,4 0-2,2 0 0,-6 0 0,0-2 0,0-2 0,-2-2 1,6 0-1,-6 6 1,2 0-2,0 0 0,-1 0 0,3 0 0,-4 0 0,-2 0 1,4 0 0,-4 0 0,3 0-4,3 0 1,-4 0 0,2 0 0,0 0 1,-2 0 1,0 0-1,-3 0 1,3 0 1,0 0 0,4 0 0,-6 0 1,0 0 0,1 0 0,5 0 1,-2 0-1,2 0 5,-2 0 1,2 0 0,-6 0 0,2 0 3,4 0 0,-5 0 0,-1 0 1,-2 0-5,0 0 0,7 0 0,-7 0 0,-2 0-4,-1 0 1,-3 0-1,2 0 1,3 0 0,1 0 0,0 0 1,-5 0-1,-1 0-7,1 0 1,5 0-1,0 0 1,-1 0 0,-3 0 1,4 0 0,1 0 0,-3 0 2,-2 0 1,1 0 0,1 0 0,2 0 7,-1 0 1,3 0-1,-2 0 1,-1 0-7,-3 0 0,4 0 0,1 2 1,-3 2-3,-2 2 1,-1 0-1,-1-6 1,1 0-3,-1 0 0,1 2 1,-1 2-3,1 1 0,-1 1 1,1-6 2,-1 0 0,-5 0 0,-1 0 1,3 0-1,1 0 1,3 6 0,-1 0-28,1-2 1,-1-2-1,1-2 1,-1 2 24,1 3 0,-1-3 1,1 4 3,-1-4 1,1-2 0,-1 0-1,0 0 1,1 0 0,-1 6 1,1 0 0,-1-2 0,1-2 1,-1 0-3,1 3 0,-7-3 0,1 4 2,2-4 0,1-2 1,3 0 10,-1 0 1,0 0 0,1 2 0,-1 2-3,1 2 1,-1 0 0,1-6-13,-1 0 0,7 0 5,-1 0 0,0 0 1,-7 1-1,-3 3 0,-1 2-5,1-2 0,-3-2 0,2-2 0,1 0 16,3 0 0,1 0 0,1 0-6,-1 0 0,1 0 0,-1 0-7,1 0 0,-1 0 0,1 0-1,-1 0 1,1 0 0,-1 0 26,0 0 0,-5 0 11,0 0 0,-1 0-30,7 0 1,-6 0-9,-1 0 1,-5 0 0,6 0-4,1 0 1,-3-6-1,2 0-6,1 2 1,3 3 0,1 1 5,1 0 0,-1 0 6,1 0 0,-7-6-3,1 0 0,-6 0-295,5 6-6,-7 0 1,4 2 298,-8 4 0,-8-4 0,-2 6 0</inkml:trace>
  <inkml:trace contextRef="#ctx0" brushRef="#br0" timeOffset="42723">3668 5746 6842,'9'-7'-989,"-1"-3"970,-8 0 8,0 2 1,0 8 58,0 0-37,0 8 0,0-4 4,0 8 0,0-1-6,0 7 1,0-1 0,0 1 4,0-1 0,0 1 0,0-1 0,0 1-5,0-1 1,0 0 0,0 1 0,0-1-2,0 1 0,0-6 0,0-1 1,0 3 0,0 1 0,0 3 1,0-1-1,0 1-15,0-1 1,6-5 0,0-1 0,-2 3 10,-3 2 0,-1 1 0,0 0 0,0 1-2,0-1 1,0 1-1,0-1 1,0 1 11,0-1 0,0 1 0,0-1 4,0 1 1,0-1-1,0 1-9,0-1 0,0 0 4,0 1 1,0-1 1,0 1 0,0-7-7,0 1 0,0-6 10,0 6 69,0-9 89,0 5-82,0-8-487,0 0 257,0 8 1,0-4 0,-1 6 134,-5-3 0,-4 7 0,-7-4 0</inkml:trace>
  <inkml:trace contextRef="#ctx0" brushRef="#br0" timeOffset="44319">2305 7126 7569,'0'-12'-682,"0"1"0,0 5 592,0-6 0,2 8 90,4-1 0,-2 3-4,8 2 0,-7 0-4,7 0 0,-6 5 1,4 3 16,-3 2 0,-1 1 0,-6 7 1,2-1-8,4 1 0,-4-1 0,4 1 0,-4-1 1,-2 1 1,0 5 0,0 0 0,0-1 0,0-3 1,0-1-1,0-1 1,-2 0-33,-4 1 1,4-1 0,-6 1 0,2-1-40,1 1 1,-3-1 66,2 1 0,-4-9 0,-7-1 0</inkml:trace>
  <inkml:trace contextRef="#ctx0" brushRef="#br0" timeOffset="45449">2288 7126 5856,'2'-10'29,"4"4"0,-3 4-31,9 2 1,-6 0 8,6 0 1,-9 2-1,5 2 17,0 2 0,-4 0-14,8-6 0,-7 6 1,5 2-5,-2 1 1,5-3-1,-1 6-3,4 1 0,-1-3 0,-1 0 0,-5-1 1,-1 1 0,6 0 1,-3 3 0,5-1 1,1 0 0,1 3-2,-1-3 1,-5 3-6,0-3 0,-3-2 7,3 1 0,-2-5 105,-5 6-34,-3-8 1,6 2-48,-8-12 1,0 2-15,0-8 0,2 2 0,2-3 0,2 1-25,-2-1 1,-2 3 0,-2-2-14,0-1 0,0-3 1,2-1 13,3-1 1,-1 1 0,6-1-5,-2 1 0,5-1-32,-1 1 0,-2-1 27,1 1 0,-7 5 12,2 1 0,2-1 8,-2-5 0,1 5-5,-1 0 1,-2 3-9,8-3 7,-8-4 0,5 15 1,-5-7 9,2 0-27,0 6 1,-6-4 22,0 12 1,0 4-1,0 7 10,0 1 1,0-7 0,0 1 0,0 2-2,0 1 0,2 3 0,2-1 1,1 0-3,-1 1 0,-2-1 0,0 1 0,2-1-11,2 1 1,2-1-1,-4 1-18,1-1 0,3 1 0,-4-1 0,2 1-38,-2-1 1,-2-5 0,0-1 0,1 3-32,3 1 1,0-3 87,-6 0 0,0-8 0,0 3 0</inkml:trace>
  <inkml:trace contextRef="#ctx0" brushRef="#br0" timeOffset="45994">3109 7301 6189,'9'-8'8,"-3"-4"1,-4 2 0,0 1-20,4 1 1,-4 0 0,6 2 22,-1-5 1,-5 1-30,4-2 1,-2 9 0,0-5-8,2 0 26,0-2 9,-6-7-11,-8 7 0,-2 2-1,-7 8 0,1 2 0,2 4 0,3 6 0,5 1 0,-4 1 0,3-2 0,-1-1 1,4 7 0,-2-1 0,0 1 0,6-1-4,0 1 0,2-1 0,4 1-13,6-1 1,-3-5 0,3-3 0,2 1-29,1 0 1,3-6-1,-1 1 1,2-3 44,5-2 0,3 0 0,8 0 0</inkml:trace>
  <inkml:trace contextRef="#ctx0" brushRef="#br0" timeOffset="46562">3545 7161 5985,'-17'0'-68,"5"0"54,1 0 1,5 0-1,-6 0 34,-2 0 0,5 0 0,-3 0 12,-1 0 0,-3 8-15,-1 3 1,5-1 0,2 2 7,2 1 1,-3 3-1,5 1-16,2 1 1,2-7-1,2 1-9,0 2 1,2 1 20,4 3 0,-2-9 0,7-3-4,3-4 0,-4-2 0,1 0 0,3 0-12,1 0 0,-3-8 0,0-1 0,1-3-7,3 0 1,-4 3-1,-1-5 1,1 2-2,-2-1 0,3-3 0,-5-1-3,2-1 0,-7 7 0,3-1 3,-4 0-80,-2 3 70,0 1 0,0 10 3,0 4 1,0 3-18,0 9 1,2-1-30,4 1 1,2-1-1,5-1-2,-1-5 1,0 3 57,5-8 0,1 7 0,-1-3 0</inkml:trace>
  <inkml:trace contextRef="#ctx0" brushRef="#br0" timeOffset="47171">3720 7126 7404,'8'-10'-1559,"-6"2"1594,5 8-16,1 0 1,-4 6 0,6 2 0,-3 2 0,1-4 0,-4 5-4,2 3 0,0-4 0,-6 1-14,0 3 0,0 1-4,0 3 1,6-1 4,-1 1 20,1-9 13,-6 7 1,6-16-9,0 0 0,0-2-27,-6-10 0,0 1-3,0-7 0,6 1 1,-1-1-3,-1 1 1,0 1 0,0 3 0,2 1-1,-2-2 0,3 5 0,1-1 1,2 0-2,4 1 0,-5 3 0,3-4 0,1 2-10,3 5 0,1-5 0,1 2 0,-1 2 13,1 2 1,-1-4 0,1 0-3,-1 3 1,1 1 4,-1 2 1,1 0 0,-1 2 22,1 3 1,-1-1-14,0 8 1,1 0-11,-1 5 0,-5-1 1,-2-3 1,-3-1 1,-1-1-6,-6 7 1,0-6-4,0-1 0,-7 1-44,-5 5 1,4-5 0,0-2 48,1-3 0,5 7 0,-6-4 0</inkml:trace>
  <inkml:trace contextRef="#ctx0" brushRef="#br0" timeOffset="49899">4925 5816 5756,'0'-10'6,"0"1"28,0 3 59,0 4-3,0-6-54,0 8-37,0 0 0,0 8-1,0 4 1,0-3 0,0 3-1,0 2 8,0 1 0,0 3 1,0-1-1,0 0 8,0 1 0,0-1 0,0 3 0,0 1 0,0 2 1,0 3 0,0-5 0,0 4-1,0 2 1,6-3 0,0 5 0,-3 0 1,-1-2 0,4 4 0,0-8 1,-2 1-7,-2 1 1,4-4-1,1 6 1,1-1 3,0-5 0,-2-2 1,-4-1-1,2-1-2,1 1 1,1-1 0,-6 1 7,0-1 0,6-5 15,0-1 1,0-5 186,-6 6 81,0-8-223,0 4 143,0-16-783,0 6 560,0-6 0,-8 0 0,-2-1 0</inkml:trace>
  <inkml:trace contextRef="#ctx0" brushRef="#br0" timeOffset="50460">5100 7021 7094,'0'-17'-471,"0"-1"0,7 9 460,5 3 24,-4 4 1,1 2 0,-5 2 4,2 4 0,0 3 0,-6 9 1,0-1-8,0 1 0,0-1 1,0 1-1,0-1-11,0 0 0,0 1 0,0-1 0,0 1-13,0-1 0,0 1 1,0-1-24,0 1 1,0-7-1,0 1-36,0 2 0,6-5 30,0 3 42,-1-8 0,-5 4 0,0-8 0</inkml:trace>
  <inkml:trace contextRef="#ctx0" brushRef="#br0" timeOffset="50950">5117 6986 7267,'12'0'-697,"-1"0"1,-5 0 738,6 0 0,-6 0-21,5 0 1,1 2-7,5 4 0,1 2 1,-3 5 0,-3-1 1,2-6-1,-7 4-2,3-3 0,2 5 2,5-6 1,-5 2-1,-1-5 2,3 3 0,-4 0 0,1-8-15,3-4 0,-4 2 0,1-5 0,1-1-3,-2 0 0,5 1 0,-3-5 1,1 2-3,-1-1 1,2-3 0,-7 1 0,1 1 9,0 2 1,-2 7-1,-4-5 17,4 2-112,-5 2 87,7 6 1,-8 8 0,0 4 0,0 3 0,0 3 0,0-1 1,0 1-1,0 1-2,0 4 0,0-1 0,0 5 1,0 0-30,0 0 0,0-3 0,0 3 0,0 0-76,0 0 1,0-6 105,0 3 0,8 3 0,2 0 0</inkml:trace>
  <inkml:trace contextRef="#ctx0" brushRef="#br0" timeOffset="51376">5868 7196 7569,'10'0'-657,"5"0"1,-5-8 550,7-4 1,1 3 91,-1-3 1,-1 0 4,-4-5 1,1 5-5,-7 1 31,0-1-7,-14-5 0,-2 7-9,-7 4 1,-1 4 0,1 2 3,-1 0 1,1 2 0,-1 4-3,1 6 1,0 3-1,-1 2 25,1 1 0,7-1-22,4 1 0,4-1-9,2 1 0,8-3 0,4-1-22,3-2 0,8-9 0,3 5 0,1-2-82,4 0 106,2 0 0,2 1 0,0 3 0</inkml:trace>
  <inkml:trace contextRef="#ctx0" brushRef="#br0" timeOffset="51764">6462 7091 7569,'0'-17'-173,"0"-1"-325,0 1 0,-2 5 331,-4 0 1,-4 8 140,-7-1 1,5 3-1,1 2 1,-3 0 27,-2 0 0,5 0 0,-1 2 8,-1 3 1,-3-3-1,1 6 1,1 0-9,2 4 1,7-3-1,-5 3 1,0 0 0,0-3 0,7 7 0,-3-5-5,4 5 0,2 1 1,0 1 0,2-3 0,2-1-8,1-2 1,9-8-1,-2 1 8,3-3 1,3-2 0,-1 0 0,1 0 0,5-2 0,0-3 0,-2-7 0,-1-4 1,-5-1-1,-3-1 0,2 7 0,-7-1 0,1-3 0,0-5-17,-4-3 1,-2 0-1,-2 3 1,2-1-11,3-2 1,-3-7 0,4 5 0,-4-2-62,-2-4 88,0-2 0,8-2 0,2 0 0</inkml:trace>
  <inkml:trace contextRef="#ctx0" brushRef="#br0" timeOffset="52058">6532 6707 7569,'-8'-25'-445,"4"5"76,-8-3 0,7-2 1,-7 1 354,-2 3 1,-1 2-1,-3 3 39,1 4 0,-1-1-58,1 7 30,7 0 0,2 8 0,8 4 4,0 6 0,0 3 1,0 3-1,0-1 11,0 1 0,0-1 0,0 0 0,2 1-1,4-1 0,-4 7 0,4-1 0,-2-2-6,2-1 0,-4-3 0,5 1 0,-1-1 3,0 1 0,2-1 0,-4 1 0,3-1-5,3 0 1,-6 1 0,4-1 0,-2 1 0,-1-1 0,3-1 0,-4-3 0,2-1-4,-2 2 1,4 1 0,-1 3 0,1-1-3,0 1 0,3-7 1,-3 1 1,2 1 1,0 3 0,3-1 0,-3-1-52,-2-2 1,-1-8 0,-3 3 50,2 1 0,8-6 0,-5 6 0</inkml:trace>
  <inkml:trace contextRef="#ctx0" brushRef="#br0" timeOffset="52264">6724 7004 7569,'9'0'-839,"-1"0"1,-6 6 840,4-1 0,-4 9 0,6-4 21,-1-1 0,-5 7-24,4-4 0,-4 3-7,-2 2 0,0-5 0,2-2 5,4-2 3,-4 5 0,6-11 0,-8 6 0</inkml:trace>
  <inkml:trace contextRef="#ctx0" brushRef="#br0" timeOffset="52442">6794 6777 7569,'0'-18'-57,"0"7"0,-2 1 0,-2 0-915,-2 0 914,0 7 1,4-3 0,-2 12-175,-1 5 1,-1 5 234,6 1-3,0-7 0,0 5 0,0-5 0</inkml:trace>
  <inkml:trace contextRef="#ctx0" brushRef="#br0" timeOffset="52942">7213 6951 7569,'9'-2'-732,"-3"-3"0,-4-5 742,-2-8 1,0 1 43,0-1 0,0 7 1,0-1 0,-8 8-63,-3-2 0,1 5 1,-2 1 14,-1 0 0,-3 1 1,-1 5-1,-1 6-35,1 3 0,5-3 0,3 0 1,-1 1 24,0 3 0,6 1 0,-1 1 0,3-1-1,2 1 1,0-1-1,0 1 3,0-1 1,0-5 0,2-3 0,3-1 0,5-2 0,8-6 0,-1 0 0,0 0 0,1 0 0,-1 0-18,1 0 1,-1-8-1,1-1 1,-1-3 5,1 0 0,-7 1 0,-1-7 0,0 1 0,-1-1 0,-3 1 1,4-1 7,-2 1 1,-2 5 47,-6 1-60,0 7 1,0-2 7,0 12 1,0 3-1,0 9-10,0-1 1,0-5 0,0 0-1,1 1-14,5 3 1,-4 1-1,6-1 1,-2-3-76,0-1 107,7-8 0,-3 11 0,7-5 0</inkml:trace>
  <inkml:trace contextRef="#ctx0" brushRef="#br0" timeOffset="53477">7545 6899 7569,'0'-18'-1499,"0"9"1445,0 1 1,2 8 49,3 0 0,-3 2 0,6 2 16,0 2 1,-4 7 1,7-1 0,-7 3 0,4 3-5,0-1 1,-6 1 0,4-1-8,-5 1 1,-1-7-1,2-1 20,4-2 0,-4 0 5,4-3 101,-4-3 1,-2 4-113,0-12 0,0-3 1,0-9-27,0 1 0,0 5 0,0 0 0,2-1 13,4-3 1,-4-1 0,5-1-1,-1 1-35,0-1 0,8 1 0,-3 0 0,5-1 24,1 1 1,1 5 0,-1 0 0,1-1 5,-1-3 1,2 1-1,3 1 1,1 4 7,-2 3 1,-1-5 0,-1 6 0,3 0 2,1-1 1,0 5 0,-3-4-1,1 4 10,2 2 1,6 0-1,-5 0 1,-3 2-16,-2 4 1,5-2 0,-1 7-1,-4 3-4,-5 1 1,0 3 0,-7-1-1,1 1 2,0-1 1,-2 6-1,-6 1 1,2-1-27,3 2 1,-3-5 0,4 3 0,-6-4 7,-6-1 1,2 1-1,-7 3 1,-5 1 15,-5-2 0,2 14 0,-7 2 0</inkml:trace>
  <inkml:trace contextRef="#ctx0" brushRef="#br0" timeOffset="69892">6933 3144 5924,'0'-10'54,"0"3"1,2 7-2,4 0 0,-4 2 4,4 3 1,-4-1 0,-2 8-27,0 2 0,0 1 0,0 3-36,0-1 1,0 6 0,0 1 0,2-3-23,4-2 1,-4-1-1,3-1 1,-3 1-9,-2-1 0,0 1 0,0-1 0,0 1-56,0-1 0,0-5 1,0-1 90,0 3 0,0-6 0,0-1 0,0-7 0</inkml:trace>
  <inkml:trace contextRef="#ctx0" brushRef="#br0" timeOffset="70635">6881 3214 7569,'10'-2'-909,"-5"-4"315,-3-3 552,6-1 1,-6 0 82,4 4 0,2 2 4,-2-7 1,1 7 0,-3-4-8,2 0 0,8 6-22,-3-3 1,-1 5-18,2 5 1,-7 5 0,5 8-4,-2-1 1,3 1 0,-3-3-1,0-1 3,0-3 0,5 1 18,-1 5 0,4 1-16,1-1-2,-7-7 11,5 6-18,-13-15 0,12-1 3,-8-11 1,-1-5 0,-5-1 0,0-1 1,0 1 0,2-1 2,4 1 0,-4 0 1,4-1-3,-4 1 1,6-1-20,3 1 0,-1 1 0,0 3 0,-1 3-1,1 2 0,-4 0 25,6 2 0,-3 3 5,3-9 1,-2 10 6,-5 2 1,-3 2 0,4 10 23,-4 1 0,-2 3 0,0 1 15,0 1 0,0-1 1,2 1-1,2-1-45,2 1 0,0 5 0,-5 0 0,3-2-35,2-1 1,6-3 0,-4 3 0,-1 1 6,1 2 0,6 1 1,-5-7-1,3 1-205,0-1 1,-1 0 224,7 1 0,-1-8 0,1-3 0</inkml:trace>
  <inkml:trace contextRef="#ctx0" brushRef="#br0" timeOffset="71118">7702 3284 7369,'15'-2'-1279,"-1"-2"1251,-2-2 1,-7 0 47,7 6-1,-8-7 1,6-1 0,-7-6 20,3 3 1,2-1-1,-4-5-30,2-1 0,1 3 0,-3 1 0,2 2 0,-2-1 0,-2 3-103,-2-2 71,0 1 0,-8 1 0,-3 4 23,-5 4 0,4 2 0,1 2 0,-3 4 17,-1 6 0,-1-3 0,3 3 0,1 2 1,-2 1 0,5 3 0,-1-1 0,0-1-13,1-5 1,5 5 0,-2-5-1,4 5-8,2 1 1,2 1 0,2-1-2,2 1 0,7-7 0,-1 1 1,3 0-55,3-3 1,5 1 0,2-6-1,1 2 45,-1-2 1,6 3-1,-4-1 12,0-2 0,14-10 0,-4-3 0</inkml:trace>
  <inkml:trace contextRef="#ctx0" brushRef="#br0" timeOffset="71584">8208 3162 7569,'10'-18'0,"-4"1"-650,-4-1 441,-2 8 0,0-5 43,0 3 1,0 3 122,0-3 1,-2 8 42,-4-2 1,-4 4 0,-7 2 22,-1 0 1,7 0 0,-1 2-1,-2 2-7,-1 2 1,3 8 0,3-3 0,-1 3-12,0-3 0,6 5 1,-2-4-1,5 3-5,1 3 0,0-1 0,0 1 7,0-1 1,1 0-23,5 1 0,-2-8 1,8-5 14,1-3 1,3-2-8,1 0 1,1-2-1,-3-3 1,-1-5-23,-2 0 1,-9-5 0,5 3 13,0-3 0,-6-3 0,4 1 0,-4-1 4,-2 1 1,0 5 18,0 0 1,-2 8 33,-4-1 1,-2 5-6,-3 5 1,3 5-29,8 8 1,0-7 0,0 1-1,2 0-22,4-3 1,3 7 0,9-6-29,-1-1 0,1 1 1,-1-6-1,1 4-115,-1 1 1,-5-5 155,-1 2 0,-7-4 0,4-2 0</inkml:trace>
  <inkml:trace contextRef="#ctx0" brushRef="#br0" timeOffset="72017">8348 3057 6006,'17'0'-62,"-5"0"1,-2 2 102,-2 4 0,3-3-13,-5 9 0,6 0 1,-7 5-1,1-1-9,2-5 0,-6 5 0,4-4 1,-2 1-13,1-1 1,-3 3-1,4-3-19,-4 3 1,4-3 1,0 0 1,0-10 8,-6-2 0,0-2 1,0-10-1,0-2 1,0-1 0,0-2 0,2-1-1,3 1 0,-3-1 0,4 1 1,-2 1-1,2 4 1,-4-3 0,6 3 0,-3-3 11,1-3 1,2 9 0,-4 1 0,2 0 1,7 6-1,-1-4-6,3 4 0,3 2 1,-1 0-9,1 0 1,-3 2 0,-1 2 0,-2 4-3,1 2 1,-3 1-1,2 7-27,1-1 0,-3 1 1,0-1-1,-1 1-36,1-1 0,0-5 0,3-1 67,-1 3 0,-1-6 0,7 0 0</inkml:trace>
  <inkml:trace contextRef="#ctx0" brushRef="#br0" timeOffset="72780">9815 2515 6382,'0'-17'-59,"-2"7"1,-2 6 60,-2 8 1,-7-2-1,3 6 1,-2 0 33,1 3 1,-1-1-1,-5 2 1,1 1-26,4 3 1,-7-5 0,4 1 0,-3 2 3,-3 1 0,-1 3 1,3-1-1,-2 3-20,-3 3 1,1-10 0,6 5-1,-1-3-3,1 1 0,-1 1 0,3 1 1,3-1 1,-2-5 0,7 0 4,-3 1 0,6-3 1,-4 0-3,1-3 1,5 1 2,-4-2 0,6-4 0,6 4-2,5-4 1,1-2 0,3 0 0,5 0 5,-1 0 0,3 0 0,-1 0 0,2 0 5,-1 0 1,3 0 0,-2 0 0,-2 0 27,-1 0 1,3 0 0,0 0 0,-1 0-22,-3 0 1,-1 0-1,-1 0 1,1 0-9,-1 0 1,0 0-1,1 0-14,-1 0 0,1 5 1,-1 1 9,1-2 1,-7-2-18,1-2 1,-6 0 10,6 0 0,-7 0-119,7 0-17,-8 0 0,4 2 1,-6 2-49,3 2 0,-3 1 187,4-1 0,4-12 0,0 5 0</inkml:trace>
  <inkml:trace contextRef="#ctx0" brushRef="#br0" timeOffset="75581">10618 2498 6541,'12'-12'-224,"0"1"1,-7 5 0,7-4 244,2 2 1,-5 3-7,3 5 1,-8 1-1,2 5-5,-4 6 0,0 2 1,1-1-1,3-1-6,-2 1 1,-2 3-1,-2 1 3,0 1 1,0-7 0,0 1-17,0 2 0,6 1-72,0 3 0,0-1 24,-6 1 1,1-9 56,5-3 0,-4-4 0,6-2 0</inkml:trace>
  <inkml:trace contextRef="#ctx0" brushRef="#br0" timeOffset="76016">10671 2463 7166,'0'-12'-390,"0"1"1,2 7-1,3-2 365,7 4 0,-2 2 0,1 0 30,3 0 1,-4 2 0,1 2 23,3 2 0,1 5 1,3-3-16,-1 2 0,-1-4 1,-2 3 18,-3-1 0,1 4-11,5-6 0,1-1-17,-1-5 0,1-2 1,-3-3-10,-3-7 1,3-5-3,-3-7 1,4-1 0,-1-4 8,-3 6 1,1 3 0,-5 3-36,2-1 1,-1 7 20,3-1 0,2 10 4,-9 2 0,3 2 0,-4 10 0,2 1 12,-2 3 1,-2 1 0,0 1-1,2-1 2,1 1 1,3-1 0,-4 1 0,2-1-13,-2 0 1,4 1 0,-1-1 0,1 1-31,0-1 1,5 1-1,-1-3 1,4-1-188,1-2 222,0-9 0,1 13 0,-1-6 0</inkml:trace>
  <inkml:trace contextRef="#ctx0" brushRef="#br0" timeOffset="76416">11369 2533 7569,'16'-2'-51,"-5"-4"0,3 2 1,-6-5-1,0-1-364,-1 0 0,1 6 1,-4-4 299,2 1 1,5 3 90,-5-8 1,0 1 18,-6-7 1,-2 3 0,-2 1 20,-2 2 0,-1 7 0,1-5 62,-6 2 1,-3 2-67,-3 6 0,3 2 0,1 4-9,2 6 0,9 3 1,-3 3-1,4-1 10,2 1 1,0-7 0,0 1-34,0 1 1,8 3 0,3-1 0,5-1-11,1-2 1,3-8-1,3 3 1,4-1-28,0 0 0,4 0 57,-7-6 0,14-8 0,-1-2 0</inkml:trace>
  <inkml:trace contextRef="#ctx0" brushRef="#br0" timeOffset="77214">11928 2271 7363,'10'-8'-1268,"-2"4"1157,-8-7 1,-2 7 106,-4-2 0,2 6 0,-8 4 10,-1 2 0,3 5 0,-2-3 39,-1 2 1,-3 1-27,-1 7 1,1-1 0,5 1-1,3-1-11,0 1 0,6-7 1,-4 1-1,4 2-10,2 1 1,0-3 0,0-1 8,0 3 1,8-6-1,4-2-19,3-5 1,3-1 0,-1 0 10,1 0 0,-1-5 0,-1-3 1,-3-2 0,-1-3 1,-2 3 0,3-2 0,-3-1-2,-2-3 1,-2-1 0,-6-1 0,0 1-1,0-1 0,0-1 1,0-2-1,0-3 0,0 3 0,0-4 0,0-1 0,0 1-37,0 0 0,0-4 1,0 4 30,0-2 0,0-1 1,0-1-1,0 4 1,-2 2-24,-4-1 0,2 3 0,-6 8 62,2 1 0,-5 6-4,1-6 1,2 9-23,-1-3 1,7 12-8,-2 5 1,6 3 0,4-1 0,2-1 5,-2 2 1,3 1-1,-1 3 1,0-1 5,2 0 1,-4 3 0,5 1-1,-1 3 1,-4-3 1,4 4 0,0 0 0,1 1 3,5-1 0,-4 0 1,1-4-1,3 3-6,1-3 0,3-2 1,-3-1-1,-1-3 0,-2-3 0,-1 2 1,7-7-1,-1 1 7,1 0 1,-1-2 0,1-6-1,-1 0-12,0 0 1,1-2 0,-1-2-1,1-4 3,-1-2 1,1 1 0,-1-5-1,1 2-17,-1-1 0,-1-3 1,-3-1-1,-1-1-23,2 1 1,-5 0 0,1-1 0,-2 1 10,-4-1 1,-2 6-1,-2 1 17,0-3 0,-2 6 0,-4 3-8,-6 3 1,2 2-1,-1 2 25,-3 3 0,6-1 0,3 8-5,3 2 1,2-5-1,0 3-7,0 2 1,2 1-1,3 3-26,7-1 1,4-2-1,3-3 1,2-4-29,3 0 0,-1-6 0,-6 3 1,1-3 52,-1-2 0,-7 0 0,13-7 0,-3-3 0</inkml:trace>
  <inkml:trace contextRef="#ctx0" brushRef="#br0" timeOffset="77372">12574 1887 7471,'-17'-12'0,"1"0"-276,5-1 1,-5-1-1,4 3-81,-3 5 1,3 6 310,1 6 1,7 3-1,-2 9 1,4-1 45,2 1 0,8 7 0,2 2 0</inkml:trace>
  <inkml:trace contextRef="#ctx0" brushRef="#br0" timeOffset="77859">12959 2114 7569,'-16'-12'-25,"4"0"0,-3 7 0,3-5 1,-3 2-115,-3 4 0,1-3 0,-1 1 1,1 2-96,-1 2 0,7 2 1,-1 0 218,-2 0 0,1 8 0,-1 3 17,3 5 1,7-5 0,-2 1-1,4 2-4,2 1 1,0 3 0,0-1-2,0 1 1,2-1 0,4 1-5,5-1 1,-1-7 0,2-5 0,1-3 3,3-2 1,1 0 0,1 0-9,-1 0 1,1-7-1,-3-5 1,-3-3 1,-2-3-1,-7 1-31,3-1 1,0 1 40,-6-1 0,-2 3 16,-4 3 0,2 4 4,-7 8 0,1 2 0,-2 4-12,7 6 1,3-3 0,2 3-9,0 2 1,2 1 0,3 3-5,7-1 1,4-5 0,1-3 0,1-1-73,-1-4 0,1 0 1,-1 0-1,0 2 76,1-3 0,7-8 0,2-5 0</inkml:trace>
  <inkml:trace contextRef="#ctx0" brushRef="#br0" timeOffset="78271">13098 2026 7272,'0'-17'-1458,"0"7"1511,0-5 0,2 13 0,2-2-59,2 8 1,7 5 14,-1 9 1,2-1 0,-1 1 0,-3-1-12,-2 1 0,3-7 0,-3 1 8,2 2 1,-4-1 0,3 1 4,-1-3 0,4-5 67,-6 6-68,-1-8 0,-5 2 0,0-12-13,0-6 1,0 2 0,0-1 0,0-3 7,0-1 0,0-3 0,0 1 0,0-1-26,0 1 1,0-1 0,0-1 0,0-2 18,0-3 1,0 1 0,0 6 40,0-1 0,2 3-27,4 3 0,4 4-8,7 8 1,1 8 0,-3 4 0,-1 3-6,-2 3 0,-3 7 1,5 4-1,-3 2 0,3-2 1,-4 10 0,-1-4 0,1 4-155,0 3 1,-4-3 154,5 8 0,-7-1 0,4 7 0</inkml:trace>
  <inkml:trace contextRef="#ctx0" brushRef="#br0" timeOffset="94956">17901 5170 6177,'10'-10'46,"-3"-5"96,-7 13-99,0-6-31,0 8 0,6 2 0,0 4-1,-2 5 1,-2 5 0,-2 1 11,0 1 0,0-1 0,0 1 0,0-1 6,0 1 0,2-1 0,2 1 3,1-1 1,1 1 0,-4-1 0,2 1-7,2-1 0,0 0 0,-4 1 0,2-1-11,1 1 0,7-1 1,-6 1-1,0-1-11,1 1 1,-3-1 0,6 1 11,-2-1 0,-2-5 0,-4-3 293,3-1-246,-3-2 1,6-8-76,-8-4 1,0 2-473,0-7 0,-2 7 484,-4-2 0,-3 4 0,-9 2 0</inkml:trace>
  <inkml:trace contextRef="#ctx0" brushRef="#br0" timeOffset="95865">16888 6829 7431,'-10'-8'-1060,"2"4"964,8-7 204,0 7-71,8-4 0,-6 10 0,4 4-34,-4 6 1,0 3 0,2 3 0,2 1-21,-3 4 1,-1-3 0,-2 5-1,0-2 18,0 0 1,0 7 0,0-7 0,0-2-152,0-1 1,0-3 0,0 0-91,0 1 240,0-1 0,0-7 0,0-2 0</inkml:trace>
  <inkml:trace contextRef="#ctx0" brushRef="#br0" timeOffset="96278">16870 6847 7569,'-9'-8'-452,"1"6"1,2-8 486,0 4-314,1 4 1,10-3 259,1 10 0,2 3 0,-4 6 53,2-3 0,1 1 1,-1 5 2,6 1 0,-2-6 0,1-3-17,3-1 0,-1 0 0,1-4 0,-2 1-20,1-1 0,3-2 0,1-2 1,1 0-6,-1 0 1,1-6 0,-1-1 0,1-3-4,-1-4 1,-5 1 0,-1-1 0,1 3 4,-2-3 1,3-1 0,-7-3 0,0 3-1,2 3 0,-6-4 58,3 5-23,-3 3 0,-2 2-33,0 12 1,0 4 0,0 7 0,0 1-9,0-1 1,0 1 0,2-1 0,2 0 5,2 1 0,6-1 0,-5 1 1,3-1-139,4 1 1,1 5 0,3 0 140,-1-1 0,8-3 0,2-1 0</inkml:trace>
  <inkml:trace contextRef="#ctx0" brushRef="#br0" timeOffset="96659">17482 6916 6390,'2'-9'-93,"4"3"0,3 4 167,9 2 0,-7 0-34,1 0 0,-6-2-49,5-4 0,-5-4-34,6-7 0,-8 0-1,2-1 1,-12 6-1,-6 3 12,-3 1 1,-3 2 0,1 6 82,-1 0 1,1 0-1,-1 0 1,1 0-22,-1 0 0,7 2 0,1 4 0,0 4 38,1-1 0,5 7 0,-2-5 1,4 5-76,2 1 1,0 1-1,0-1 1,2-1-50,4-4 1,-2 3 0,7-3-1,3 1-39,1-1 1,9 2 0,1-7 0,0 1-1,0 0 1,6-2 0,-2-6 94,4 0 0,2 0 0,0 0 0</inkml:trace>
  <inkml:trace contextRef="#ctx0" brushRef="#br0" timeOffset="97063">17953 6812 6370,'0'-18'-65,"0"6"0,-2 3 107,-3 1 0,1-4 1,-8 7-49,-2 1 1,5 2 0,-3 2 0,-2 2 28,-1 4 0,-1-3 0,3 7 1,1 0 32,-1-1 1,3 3 0,0 6-35,2-1 1,3 1-1,5-1-23,0 0 0,0 1 1,2-1-5,3 1 1,-1-8 0,8-3 0,2-1-64,1 0 1,2 0 0,1-6-46,-1 0 1,1-8 76,-1-4 1,1-3 0,-3-3 0,-3 1 32,-6-1 1,2 1-1,-3 0 60,-1-1 0,-2 6 65,-2 1 0,-2 7-108,-4-2 1,5 6 0,-7 4-1,2 4 12,0 1 1,0 3 0,6 6-65,0-1 1,0 0-1,0 1-81,0-1 1,8 1 0,4-1-2,3 1 0,-3-9 0,-1-3 120,3-4 0,2 6 0,1 2 0</inkml:trace>
  <inkml:trace contextRef="#ctx0" brushRef="#br0" timeOffset="97458">18145 6759 5962,'0'18'66,"0"-1"-47,0 1 0,0-7 0,0 1 0,2 0-11,4-3 1,-4 7 0,6-7-1,-2 3-3,-1 0 0,3-3 10,-2 3 0,-2 2-1,8-9 1,-7 1 0,5-8-17,-2-3 1,-2 1 0,-4-8-24,3-2 0,-3-1 1,6-3-1,-2 1 15,0 0 0,0-1 0,-4 1 0,1-1 9,3 1 1,6 5 0,-6 0 111,-2-1-65,5 5 0,-1 2-22,4 12 1,-3 4 0,-5 7 0,2 1 9,-2-1 0,0 3-68,2 3 0,1 2 0,7 4-75,-2-6 0,-6-3 0,5-5 0,3-1 109,1-2 0,11-9 0,1 5 0</inkml:trace>
  <inkml:trace contextRef="#ctx0" brushRef="#br0" timeOffset="97724">18879 6707 6428,'12'-10'-28,"-1"4"28,3 4 1,-5 2-1,3-2 5,2-3 1,1 3 0,3-4-51,-1 4 0,-5 2 0,-1 0-65,3 0 1,-4 0 0,1 0 109,3 0 0,1 8 0,3 1 0</inkml:trace>
  <inkml:trace contextRef="#ctx0" brushRef="#br0" timeOffset="97957">19019 6847 7266,'-18'9'-633,"6"-1"1,1-8 867,-3 0-92,7 0-98,-1 0 4,8 0 0,2 0 0,4 0-76,5 0 0,5 0 0,1 0-64,1 0 0,-1 0 0,1 2 1,1 2 90,4 2 0,4-8 0,8-8 0</inkml:trace>
  <inkml:trace contextRef="#ctx0" brushRef="#br0" timeOffset="98699">19857 6497 7263,'8'-9'-236,"1"1"0,3 14 0,-2 1 0,-3 3 242,-3 4 1,-2 1 0,-2 3 0,0-1 18,0 1 0,0-1 0,0 0-32,0 1 1,0-1 0,0 1 39,0-1 0,0 1-185,0-1 1,0 1-179,0-1 330,0-7 0,8-2 0,2-8 0</inkml:trace>
  <inkml:trace contextRef="#ctx0" brushRef="#br0" timeOffset="99106">19874 6462 6238,'18'8'-25,"-7"-4"0,1 8 63,2 1 0,1 3-21,3 1 1,-1-1 0,1-5 3,-1-5 1,-5 2-11,-1-2 0,1 0 1,4-8-19,-5-4 1,5 2-1,-7-8 1,3-1-30,0-3 1,-3-1 0,5-1 13,-2 1 0,-7-1 0,5 1 0,-2-1 15,-4 1 0,-2 5 85,-2 1-74,0 7 1,0 4-1,0 11 26,0 5 1,0 1 0,0 3 0,2 1-26,3 2 0,-3 1 1,4-7-1,-4 3 0,-2 3 0,6-4 1,2 5-1,1-5-115,5-2 0,2 1 110,1-1 0,0 1 0,1-1 0</inkml:trace>
  <inkml:trace contextRef="#ctx0" brushRef="#br0" timeOffset="99503">20486 6550 7102,'11'0'-858,"1"0"687,1 0 1,-3 0 171,2 0 0,-2-2 0,3-2 0,-3-4 8,-2-2 1,3-1-8,-5-7 1,0 1 0,-6-1 1,-2 3 4,-4 3 1,-4 4 0,-7 8 0,-1 0 38,1 0 1,0 0 0,-1 0 0,1 0 85,-1 0 0,1 2 1,1 4-95,5 6 0,-3-3 1,8 3-1,2 2-44,2 1 1,2 3 0,2-1 4,4 1 0,-2-3 0,8-1 0,1-5-47,3-1 1,3 4 0,2-6-1,5-1-105,1 3 0,-4-6 0,4 4 0,0-4 152,1-2 0,1 0 0,6-8 0,0-2 0</inkml:trace>
  <inkml:trace contextRef="#ctx0" brushRef="#br0" timeOffset="100082">20975 6427 7266,'-8'-9'-1298,"-4"3"1290,-3 4 1,3 2 0,0 0 13,-1 0 0,3 0 0,-2 0 48,-1 0 0,-3 8 1,1 3-9,3 5 1,-1 1-1,7 1-29,2-1 1,2 1 0,2-1-24,0 1 1,8-3-1,1-1 1,3-5-2,0-1 0,-1-2 0,7-6 0,-1 0-7,1 0 1,-1 0 0,1 0-1,-1-2-1,1-4 1,-1 2 0,-1-7-1,-3-3-38,-1-1 1,-6-3 0,3 1-1,-1-1 28,-4 1 0,-2-7 0,-2-1 0,0 0 3,0 0 1,-2-4 0,-2 3 0,-2-1 20,2-4 0,2 0 1,2 0-1,-1 4 1,-5 2 0,4 0 0,-4 3 0,2-1 56,-2 2 1,4 7-1,-4 2-10,5-1 0,-1-1 1,-2 1 8,-2 1 46,0 8-74,6-4 0,0 10 0,-2 2 23,-4 2 0,4 8 1,-3-3-12,3 5 1,-4 7-1,0 0 1,2-1-33,2-3 1,2 4 0,0 3 0,0 1-7,0 4 0,0-6 0,0 0 1,0-1 6,0-1 1,2 6-1,2-6 1,4 0-26,1 3 0,-5-7 0,4 4 1,-2-3-32,0-3 0,5 1 1,-5-1-1,0 1 14,2-1 1,-4 1-1,7-1-116,3 1 1,-4-9 0,1-3 149,3-4 0,-6-2 0,7-8 0,-5-2 0</inkml:trace>
  <inkml:trace contextRef="#ctx0" brushRef="#br0" timeOffset="100269">21254 6375 7342,'-10'8'-451,"3"-4"0,5 5 0,-2 1 514,-2 0 0,0 1 0,6 7 0,0-1-89,0 1 0,0-7 0,0 1-30,0 2 0,2 1 0,4 3 1,-2-9 55,7-3 0,1-4 0,5-2 0</inkml:trace>
  <inkml:trace contextRef="#ctx0" brushRef="#br0" timeOffset="100461">21271 6165 7569,'-7'-17'-678,"-1"0"0,-4-1 814,7 1 1,1 7-219,-2 4 1,4 6-1,-4 6 20,4 6 0,2 3 0,0 3-14,0-1 1,2 0-1,2 1 1,4-1 75,1 1 0,3-1 0,5 1 0,1-1 0</inkml:trace>
  <inkml:trace contextRef="#ctx0" brushRef="#br0" timeOffset="100925">21638 6427 7569,'0'-17'0,"0"-1"-759,0 1 494,0 0 1,0 5 217,0 0 0,0 6 1,-2-3 61,-4 1 0,3 2 0,-9 6 14,-2 0 0,-1 2 0,-1 4 0,3 6 10,1 3 1,2 4 0,-3 1-27,1-3 1,8 11 0,-2-11 0,5 2-14,1 1 0,1-5 0,5-1 0,4-2-15,0 1 1,5-3-1,-3 0 1,3-3-15,3-3 0,-7-2 1,1-2 12,2 0 1,1 0 0,3-2 4,-1-4 0,-1-3 0,-3-9 0,-3 1-55,-2-1 0,5 1 0,-3-1 36,0 1 1,-3 5 115,-7 1 1,-1 7 42,-5-2 1,-4 4-100,-7 2 0,5 8 1,2 3-30,2 5 0,3 1 0,5 1-61,0-1 1,2 1 0,3-1-46,7 1 0,2-7 0,-1-1 0,-1-2 105,1-4 0,-3-2 0,2-2 0,-1 0 0,7 0 0</inkml:trace>
  <inkml:trace contextRef="#ctx0" brushRef="#br0" timeOffset="101345">21865 6392 7569,'0'-9'-321,"0"1"1,2 8 60,4 0 1,-2 8 237,8 3 0,-7 5 0,5 1 80,-2 1 0,3-7 0,-3-1-43,2-2 1,-4 4 0,3-5-22,-1 3 0,0-6-3,-2 2 1,-2-4-13,7-2 0,-1-2 1,4-2 1,-3-2 0,-5-8 0,4 3-36,-2-5 1,5-1 0,-3-1 8,0 1 1,3-1 0,-5 3-1,0 1 42,-1 3 1,7-1 50,-2-5 0,3 7-50,3 4 0,-1 4 47,1 2 0,-3 2 1,-3 4-1,-5 4-9,1-1 1,-6 7-1,4-5 1,-4 5-18,-2 1 0,0 7 1,0-1-1,0-2-50,0-1 0,0 3 0,-2 0 0,-2 1 29,-2 1 0,0-4 1,6 6-1,0-1 3,0-5 0,-7-2 0,-3-1 0</inkml:trace>
  <inkml:trace contextRef="#ctx0" brushRef="#br1" timeOffset="125875">18 1991 7569,'5'-11'-424,"1"-1"-106,-2-1 1,-2 3 423,-2-2 109,0 8 0,2-3 31,4 7 1,-4 2 20,3 3 1,-3 5 0,-2 8-38,0-1 0,6 0 0,0 3 0,-2 1-18,-2 3 0,-2-1 1,2-6-1,2 3-11,2 3 1,-1-4 0,-5 5 0,2-5-75,4-1 1,-4-1-1,4 0 17,-4 1 1,-4-8 67,-4-5 0,-4-10 0,-7-5 0</inkml:trace>
  <inkml:trace contextRef="#ctx0" brushRef="#br1" timeOffset="126308">0 1974 6123,'18'0'30,"-1"0"0,0 2-13,1 4 0,-1-2 1,1 5-1,1 1 0,5 0 0,-5-4 0,6 3 0,-2 1-6,1 0 1,-1-4 0,-6 3-1,1-1 9,-1-4 0,-5 4 0,0-3 0,1-1 7,3-2 1,-5-2 0,1 0 25,2 0 0,-5 0 0,1-2-20,-2-4 1,0-3-1,-5-9-36,3 1 1,0-1-1,-6 1 1,0-1-18,0 1 0,0 0 0,0-1 19,0 1 1,6-1-81,0 1 0,2 1 0,-3 5-99,7 5 1,-2 4-1,1 2 180,3 0 0,1 8 0,3 1 0</inkml:trace>
  <inkml:trace contextRef="#ctx0" brushRef="#br1" timeOffset="126739">821 2009 7267,'0'10'-1321,"0"-5"1393,0-10 1,8 1-68,3-8 1,-1 6 0,2-3-11,1 1 1,-3-4 0,0 4 12,-3-1 0,-1-3-38,-6-5 1,-2 1 20,-4 4 0,-3 5 0,-9 7 0,-1 0 3,-4 0 0,1 7 0,-5 3 0,0 2 23,0-1 1,5 1 0,-1 6-1,4-1-11,1 0 1,1 1 0,1-1 0,3 1 16,1-1 0,8 1 1,0-1-1,6 1-35,4-1 1,10-5 0,-1-2 0,8-1-32,4 1 1,5-6 0,6 2-1,5-4 28,2-2 1,-5-8 14,7-4 0,0-3 0,5-3 0</inkml:trace>
  <inkml:trace contextRef="#ctx0" brushRef="#br1" timeOffset="127355">1502 1712 5838,'-18'0'-19,"1"0"0,5 2 0,1 2 0,-3 2 32,-1-2 1,3-1-1,0 1 1,-1 2 13,-3-2 1,5-2 0,-1-2-1,-2 2 2,-1 4 0,3-4 1,1 5-1,-3-1-12,-2 0 1,-1 8 0,1-3-16,5 5 0,3-5 0,8 1 0,0 2-21,0 1 0,2-3 0,4-2 17,5-3 0,5-1 0,1-6 0,1 0-13,-1 0 1,1-2-1,-1-2 1,1-3 9,-1-3 1,1 0 0,-1-3-1,1 1 10,-1-2 1,-5-1-1,-1-1 1,1 3 5,-2 1 1,-1 2 0,-5-3 30,2 1-49,0 8 5,-6-3 1,-8 14 0,-2 5-2,1 3 1,-1 3-1,6-1 16,-2 1 0,1 5 0,5 0 0,0 1-1,0 1 1,0-4 0,2 6 0,1 1-5,3-1 0,6 2 0,-4 6 0,1 0 5,5 0 0,-1-2 1,1-2-1,-2-2-6,1 2 1,1-4 0,-1 0-1,-3-2 10,-2-3 0,-2-3-1,-6-1 1,0-1 0,-2-1 0,-4-5 0,-6-3 37,-3 0 1,-8-6-1,-1 4 1,1-3-2,-2 3 0,-2-4 0,-8 4 0,0-4-84,0-2 0,0 0 1,0-2-1,2-2-24,4-2 1,-2-1 0,7 3-1,1-4 12,-2-2 1,11 4 0,-3-3-116,1 1 1,9-6 0,1 3 157,4-5 0,10-9 0,1-2 0</inkml:trace>
  <inkml:trace contextRef="#ctx0" brushRef="#br1" timeOffset="127976">2096 1572 7569,'-10'0'-1567,"-5"-5"1603,3-1 0,2 0 1,-1 6 13,-3 0 0,-2 6 1,-1 1-102,-1 3 0,1-4 0,0 4 0,1-1 77,4 1 0,-3 0 1,3 3-1,-3-1-10,-3 2 1,7-5 0,1 3 0,0 2 0,0 1 1,7 3 0,-3-1 0,4 0-34,2 1 1,0-1-8,0 1 1,2-3 0,4-3 0,5-6 19,5-4 1,1-2 0,1-2 0,-1-4-4,1-6 1,-1-3 0,1-3-1,-1 1-18,0-1 0,7 1 1,-1-2-1,-4-3-31,-5-1 1,2 0 0,-7 5 41,1 1 1,-2-1 55,-8 1-32,0 7 1,0 4-1,0 12 5,0 6 0,0-3 0,0 3-13,0 2 1,2-1 0,2 1 0,3-4-5,3-3 0,-4 5 0,5-4 0,3-1-1,2 1 0,-1 0 0,-1-4 1,-3 2 2,3-2 0,0-1 0,-1 1-230,-1 2 229,-8 0 0,11-14 0,-5-1 0</inkml:trace>
  <inkml:trace contextRef="#ctx0" brushRef="#br1" timeOffset="128297">2462 1083 7204,'0'18'-1098,"0"-1"1088,0 1 1,-5-1 0,-1 1 0,0-1 44,-2 1 0,6-1 0,-3 1 0,3-1-29,2 0 0,0 1 1,0-1-1,0 3-10,0 3 1,0-4 0,0 5 0,0-5 11,0-1 1,0-7-1,0 1-65,0 1 0,0 3-3,0 1 1,0-5-1,0 0 0,0-6 0,-2 3 60,-4-1 0,-4-10 0,-7-8 0</inkml:trace>
  <inkml:trace contextRef="#ctx0" brushRef="#br1" timeOffset="128769">2183 1415 7569,'-10'0'-769,"5"0"0,10 0 761,7 0 0,4 0 1,1 0-1,2 0 14,5 0 0,1-2 1,6-2-1,-2-3 0,2-3 0,2 4 1,2-6-1,0 1 5,0 1 0,0-5 0,0 3 0,0-2-12,0 3 0,-2-5 0,-2 6 0,-2-1 1,2-1 1,0 2 0,0-3 0,-4 3-14,-2 2 1,-1-3-1,-7 5 7,0 2 4,-7 2 1,-4 2 9,-12 0 1,-4 0 0,-5 2-1,3 4 0,-3-2 1,3 7-1,-3 1 11,-3-2 0,3 5 0,1-5 0,2 2-2,-1-1 1,3 1 0,0 5-12,3 1 1,-1-1 0,4 1 0,-2-1 9,2 1 0,4-7-17,6 1 0,4-2 0,7 1 0,1-5-7,-1-4 1,1-2-1,1 0 1,2 0-29,3 0 1,-1-6 0,-4 0 0,3 1-60,1-3 1,0 4-1,-5-8 95,-1-1 0,1-11 0,-1-3 0</inkml:trace>
  <inkml:trace contextRef="#ctx0" brushRef="#br1" timeOffset="128917">2934 961 7183,'0'-10'-342,"0"3"1,8 14 0,1 3-1</inkml:trace>
  <inkml:trace contextRef="#ctx0" brushRef="#br1" timeOffset="129701">3196 1153 7569,'10'-2'0,"-3"-2"-769,1-1 492,-6-1 0,6 8 183,-8 3 1,2 3 0,2 6 109,2-3 1,-1 1-1,-5 6 28,0-1 0,0-5 0,2-3-4,4-1 0,-4 6-16,4-3 1,2-1-17,-3 2 7,1-8 1,0 1-7,0-10 1,2-5-1,-2-8-42,5 1 1,-1 0-1,2-3 1,-1-1-1,-1-3 1,5 1 0,-3 6 0,4 1 12,1 5 1,0-5 0,1 6 23,-1 1 1,1 1 0,-1 8 16,1 0 0,-1 0 0,1 0 0,1 0 5,4 0 1,-3 0 0,3 0 0,-2 0-3,3 0 0,-3 0 0,6 0 0,-2 0-16,-3 0 1,-3 0 0,-1 0 0,-1 0-20,1 0 0,-1-8 1,1-2-35,-1 1 1,-5-5 0,-1 6 6,3-1 1,-4-3 22,1-5 1,-9 1 0,-2 4 17,-10 7 0,1 3 0,-3 4 0,-1 1-3,-3 3 0,-1 6 1,-1-4-1,1 1 10,-1 5 1,1 1 0,1 3 0,3-1 7,1 1 1,8-1 0,-4 3 3,1 3 1,5 2 0,-4 4 7,4-5 1,10-5 7,3-1 1,5-1 39,1 0 1,1-7-59,-1-4 1,1-4-1,-1-2 1,1 0-7,-1 0 1,0 0 0,1-2 0,-1-4-14,1-6 0,5 3 0,0-1 0,-1 0-11,-3 1 1,-1 5-1,-1-4-5,1 0 12,-1 6-151,1-5 0,-9 9 0,-3 3-163,-4 7 317,-2 4 0,0 1 0,0 0 0</inkml:trace>
  <inkml:trace contextRef="#ctx0" brushRef="#br1" timeOffset="130417">4576 1153 7569,'17'-17'-396,"1"-1"0,-1 3 0,-1 1 401,-5 3 0,11-1 0,-5-6 0,4 1-88,5-1 0,1 1 0,8-2 0,-2-3 80,-4-1 0,8-6 1,-6 4-1,0-1-2,2 1 1,-2-6-1,0 2 1,-4-4 2,-2-2 1,-1 2-1,-7 2 1,0 2 0,1-2 0,-3-2 1,-3-2-1,-6 0 6,-4 0 1,-2 8 0,0 4 0,-4 3 15,-8 3 0,1 1 0,-15 5 1,3 5-5,0 4 0,-6 2 0,4 0 0,-1 0 1,1 0 1,0 2 0,4 2-15,-3 2 1,1 7-1,5-1 1,3 3-1,3 5 4,7 3 0,3-4 0,2 7 0,0-3-5,0 0 0,2 2 0,3-3 0,7 3 17,3 2 1,11-5-1,3 1 1,4-4-5,2-1 0,5 5 1,1 0-1,0-3-9,2-7 1,-6 3 0,5-7 0,-1 3-9,0 0 0,-6-3 0,-8 5 1,-2-4-10,-4-3 1,-1 5-1,-5-4 3,-3 2 0,-4-5 184,-8 7-173,0-8 0,-14 6 0,-5-6 0,-6 3 6,-7 3 0,-1-4 0,-1 3 0,-1-1-7,0-4 1,0 0-1,2 0 1,2 2-30,2-2 1,7-2 0,-1-2-350,4 0 305,9 0 1,4 0 0,12 0 0,7-2 69,9-4 0,-3-12 0,22-9 0,-4-8 0</inkml:trace>
  <inkml:trace contextRef="#ctx0" brushRef="#br1" timeOffset="130706">5781 437 7569,'-10'-8'0,"2"-1"-391,8-9-516,0 9 659,0 1 242,0 8 0,0 8 0,2 3 0,2 5 29,2 1 0,0 1 0,-4-1 1,2 2-9,1 5 0,3-5 1,-4 4-1,4-1-11,1 1 1,-3-3 0,4 3 0,0-4-18,-1-1 0,-3-1 0,4 1-31,-2-1 1,-1-5-120,-1-1 126,-4-7 1,6-4 0,-8-11 36,0-5 0,8-9 0,1-2 0</inkml:trace>
  <inkml:trace contextRef="#ctx0" brushRef="#br1" timeOffset="131067">6060 315 7380,'10'-8'-577,"-2"-2"0,-8 3 572,0 7 0,0 7 0,-2 11 1,-2-1 15,-2 1 0,-8-1 1,3 3-1,-5 1 8,-1 2 1,-1 3 0,1-5 0,1 2-14,5-1 1,-5-3 0,4-2 0,-1 1-1,1-1 0,-1-5 0,5-2-9,-2-3 1,6 1 7,-2-2 0,6-4-11,6 4 0,4-6 1,7-4-1,3-2 10,3 2 1,-3 2 0,3 2 0,-4 0 0,-1 0 1,-1 0-1,1 0 1,-1 2-5,1 4 1,-1 2-1,1 5 1,-1-1-22,0 2 0,-5-5 0,0 1 0,-1 0 6,-1-1 1,0-3 0,-6 6-201,1 1 0,3-3 214,-2 2 0,-4-8 0,6-4 0,-8-10 0</inkml:trace>
  <inkml:trace contextRef="#ctx0" brushRef="#br1" timeOffset="131438">6462 559 6297,'8'-9'-202,"3"3"178,5 4 1,1 2 11,1 0 0,-3-2 0,-3-4-13,-6-5 0,-4 1 0,-2-2 19,0-1 1,0 3-1,-2-2 10,-4-1 1,2 5 0,-8 2 9,-1 4 0,-3 2 1,-1 0 23,-1 0 1,1 2 0,-1 4-23,1 6 1,1 3-1,3 3 1,3-1 41,2 0 0,-3 1 1,5-1-1,2 1-50,2-1 0,2 1 0,0-1-13,0 1 1,2-1-1,4 1-23,5-1 1,5-5-1,3-3 1,3-1 0,3-4-1,0-2-84,0-2 0,4 0 100,-5 0 1,5 0-1,-6-2 12,-1-4 0,-3-11 0,-2-10 0</inkml:trace>
  <inkml:trace contextRef="#ctx0" brushRef="#br1" timeOffset="131993">6776 420 6152,'10'7'-38,"-2"3"0,-6 6 0,1-3 47,3-1 1,2 0-1,-4 5 13,2 0 0,1-1 0,-3-2 30,2-3 0,2-7-21,-2 2 0,-2-4-18,7-2 1,1-2 0,5-4-32,1-6 0,-1 3 0,1-3 0,-1-1-22,1-3 0,-1-1 0,1-1 18,-1 1 1,-5-1 38,-1 1 1,-7 5-13,2 0 1,-4 10-1,-2 2 1,2 2 0,2 10 23,2 2 1,1 1-1,-3 3-18,2-1 1,8-5-1,-3-3 1,5-1 0,1-4 1,1 4 0,-1-2 0,1-2 13,-1-3 0,1-1 0,1 0 1,2 0-4,3 0 1,-1-7 0,-6-3-22,1 0 0,-6-5 0,-3 3 0,1-1-5,0 1 0,-4-4 1,3 5-1,-1-5-34,-4-1 1,-2-1 0,-2 1-3,0-1 1,-2 1-1,-4-1-34,-6 1 1,-3 7 0,-3 4 14,1 5 1,-6 1 0,-1 0-1,3 1 58,2 5 0,-5-2 0,1 8 0,0 7 0,5 8 0</inkml:trace>
  <inkml:trace contextRef="#ctx0" brushRef="#br1" timeOffset="135454">18110 1433 7076,'-17'0'-349,"5"0"1,1 0 0,-3 2 356,-1 3 2,-3 5 1,3 2-1,3-1-68,6 3 1,4-4-1,2 1 108,0 3 0,2-4 1,4 1-28,6 3 0,-3-6 0,3-1 0,2-1-7,1 0 1,3 6-1,-1-7-12,0-1 0,1 4 1,-1-2-1,-1 0-6,-4 1 1,3-5 0,-5 6-7,-1 0 0,-1-4 42,-8 7 0,0-5 0,-2 4-19,-4-2 1,5 0-1,-7-5 1,0 5 10,-4 2 0,3 0 1,-3 3-1,-2-3-16,-1-2 0,-3 5 0,1-3-123,0 0 1,-1 3-87,1-7 199,7 0 0,-6-14 0,7-2 0</inkml:trace>
  <inkml:trace contextRef="#ctx0" brushRef="#br1" timeOffset="135976">18337 1468 5912,'2'11'-1,"4"-1"1,4 0 85,0-1 0,5-5 1,-3 2-1,3-4-65,3-2 1,5 0-1,0 0 1,-1 0-29,-3 0 0,-1-6 1,1-2-1,0-1 7,-1-5 0,3 4 0,-11-1 0,2-3-10,-1-1 1,-7 3 0,2 0 0,-4-1 62,-2-3 1,0-1 53,0-1 0,0 7-4,0-1 1,2 8-98,4-2 0,-4 12 0,5 6-40,1 3 0,-4 9 0,6 1 1,-1 2 29,1 4 1,2 0-1,3 0 1,-1-2 0,-3 2 0,1 8 0,6 4 0,-3-1 5,-3 1 1,3-2 0,-5-4 0,0 0-2,-5-2 1,-3 3-1,-2-9 1,0 3 33,0-3 0,-2-2 0,-3-8 0,-7 1 7,-4-5 1,-1-3 0,0 1 0,-1-3 1,1-2 0,-1-2 1,1-6-1,-1-2-53,1-4 1,-1 2-1,3-10 1,1-3-12,3-4 1,1-5 0,-4 3 0,5-6-66,1-4 0,2-2 0,8 0 1,2 0-45,2 0 0,9 0 0,1 0 0,5 2-177,0 4 307,7-4 0,-9 6 0,6-8 0</inkml:trace>
  <inkml:trace contextRef="#ctx0" brushRef="#br1" timeOffset="136555">19001 1398 7569,'-6'-12'-347,"0"0"1,1 7 157,5-7 109,0 8 0,2-4 41,3 8 1,-1 0 0,8 0 63,2 0 0,-5 6 0,1 2-98,-2 2 0,3 1 61,-5 7 1,2-9 0,-4-1 66,2 0-32,-1-6 1,-5 4-30,0-12 0,0-4 1,0-7-17,0-1 0,2 7 0,2-1 0,4 0 6,2 3 0,-4-7 0,5 4 15,3-3 0,-5 5 0,3 2 3,2 1 1,1 5-1,3-4 5,-1 4 0,-5 2 0,-1 2 13,3 4 1,-4 3 0,-1 9-7,-1-1 0,-2-5 1,-6 0-1,2-1 5,4-1 57,-4 6-32,5-7 0,-7-1 0,0-8-72,0-10 0,2-5 1,2-5-1,4-1 14,2-2 0,-1-8 0,5 4 0,-2-3 7,1 1 0,1 8 0,-1-2 1,-1 3 6,2 3 0,1 7 0,1 2 0,-3 3-3,-1-1 0,0 0 1,3 8-1,-1 2-4,-3 2 1,-1 7 0,4-3 0,-3 1-49,3 1 1,-4 0-1,1 5 1,3-1-66,1-5 1,3 5 119,-1-4 0,8-5 0,3 1 0</inkml:trace>
  <inkml:trace contextRef="#ctx0" brushRef="#br1" timeOffset="137110">19944 979 7338,'0'-10'-368,"0"2"0,2 10 0,2 4 368,2 5 1,5 5 0,-3 0 0,2-5 0,-6 5-6,2-5 11,-4-3 7,-2 0 0,0-10-13,0-4 1,0-4 0,0-7 0,0-1 0,0 1 0,0 0 0,2-1 9,3 1 1,5-1-1,8 3 1,-3 1 12,-3 2 1,3 9-1,-3-5 1,3 2-13,3 0 0,-7 0 0,1 6-11,2 0 0,-1 2 0,1 4 6,-2 6 1,-9 3 0,5 1-1,-2-3-28,0-1 0,0 0 53,-6 5 0,0-5 43,0-1 0,-2-7-49,-4 2 0,4-6 0,-4-6-25,4-5 1,2-5 0,0-1 0,2-3 17,4-3 0,-2 4 0,7-5-47,3 5 1,2 1-1,1 1 1,0-1-1,1 3-2,-1 3 1,1-1 19,-1 7 0,1 0 1,-1 6-1,1 2-37,-1 4 0,-1 4 1,-3 7-80,-1 0 1,-2 1 0,3-1 126,-1 1 0,0-1 0,5 1 0</inkml:trace>
  <inkml:trace contextRef="#ctx0" brushRef="#br1" timeOffset="137447">20748 821 6497,'0'-17'64,"0"-1"-63,0 1 1,5 5 0,1 1 0,0-1-53,2 2 1,-6-5 14,4 3 1,1-3 0,-1-3 26,-2 1 1,-4 7 37,-6 4 1,2-2 0,-7 3-27,-3 1 0,4 8 1,1 3-1,-1 3 23,0 4 1,6 1-1,-1 3 1,3-1-24,2 1 1,0-1 0,0 1-21,0-1 0,5 0 0,3-1 1,2-2 0,4-3 0,1-7 0,2 2 0,1-4-14,-1-2 1,7 0 0,-1-2 0,0-2-67,3-2 0,-7-7 1,6 1-1,-4-4 96,-3-1 0,11-8 0,-10-2 0</inkml:trace>
  <inkml:trace contextRef="#ctx0" brushRef="#br1" timeOffset="137670">21202 315 7569,'0'-29'0,"0"2"0,0 1-45,0 5 1,-2 9-648,-4 7 645,4 3 0,-6 9 1,8 5-1,0 4 63,0 1 1,0 6 0,0 3-1,2 1-22,4 4 0,-4 0 1,6 0-1,-3-2-23,1 2 1,2 0 0,-4 0 0,2-4-32,-2-1 1,-2-1 0,-2-4-39,0 2 1,2-1-1,1-9 2,3-1 1,0-6 95,-6 5 0,0-7 0,0 4 0</inkml:trace>
  <inkml:trace contextRef="#ctx0" brushRef="#br1" timeOffset="138047">21149 542 7569,'0'-18'-598,"0"1"0,0 5 532,0 1 0,6-1 0,2-3 80,2 3 0,1-2 0,7 7 0,1-1 0,2 0 1,3 4 1,-1 2 0,-6 2 0,1 0-17,-1 0 0,1 0 0,-1 2 0,1 2 1,-1 2 0,1 7 1,-3-1-1,-1 2-4,-3-3 1,-1 5-1,4-5 1,-5 5-1,-1 1 1,4 1 0,-6-1 1,-2 1 1,-3-6 11,-1-1 1,-1-7 0,-5 2 40,-6-4 1,2-4 0,-1-4-37,-3-6 0,6 3 0,3-3 0,1-2-6,-2-1 0,4-8 1,-4-3-1,4 1-13,2 0 1,6-6 0,2 4-1,1-2-37,5 0 1,2 7 0,3-1 0,2 4-52,3 1 1,5 3 0,-6 3 0,-2 6 91,-1 4 0,5-6 0,2-1 0</inkml:trace>
  <inkml:trace contextRef="#ctx0" brushRef="#br1" timeOffset="138225">21883 350 7022,'-8'10'-128,"4"3"1,-6-5 178,3 2 0,-5 1 0,6 7-235,2-1 0,2 1 118,2-1 0,0-5-71,0-1 1,2-7-1,4 2 137,6-4 0,-4-18 0,-1-3 0</inkml:trace>
  <inkml:trace contextRef="#ctx0" brushRef="#br1" timeOffset="138393">21988 1 6087,'-12'1'-42,"0"5"0,8 4 0,-1 7-34,3 1 0,2-1 1,0 1 75,0-1 0,7 1 0,3-1 0</inkml:trace>
  <inkml:trace contextRef="#ctx0" brushRef="#br1" timeOffset="138644">22145 193 7569,'-2'-16'-582,"-4"4"400,-4 5 0,-1 7 114,-1 0 1,6 7 0,-4 5 69,3 4 1,-5 1 0,4 1 0,1-1-1,-3 2 32,0 5 1,6-5 0,-2 4 0,3-3-35,-3-3 0,4 1 1,-4-1-6,4 1 1,4-7 0,4-1-53,5-2 0,5-2 1,3-6-1,5 0 57,5 0 0,11-8 0,5-2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7:41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3092 5328 7569,'0'9'-680,"0"1"444,0-4 0,0 4 237,0 7 0,0 0 0,0 1 0,0-1 32,0 1 1,2-1 0,2 1-1,1-1-47,-1 1 0,-2-1 0,0-1 0,2-3-10,2-1 1,0 0-1,-6 5-30,0 0 0,0-5-123,0 0 1,0-6 176,0 5 0,0-7 0,0 4 0</inkml:trace>
  <inkml:trace contextRef="#ctx0" brushRef="#br0" timeOffset="429">3074 5363 7489,'2'-10'-449,"4"4"1,-2 4 0,8 2 439,1 0 0,3 0 1,-1 2-1,-1 4 51,-3 5 0,1-1 0,4 2 0,-3 1-29,-1 3 1,-2 1-1,3 1 1,-1-1 7,1 1 1,3-1-1,1 1-11,1-1 0,-7-5 1,1-2-49,2-3 1,-5-1 31,3-6 0,-6-8 0,5-5 3,3-9 1,-6 3 0,0-4-1,-3 1 2,1-1 1,6 4 0,-4-7-1,-1 3 1,1 0 0,0 2 0,-4 7 0,2 2 0,-2-1 0,-1 5 0,3 2 0,-2 4 4,8 2 1,-6 2 0,3 4 10,-1 6 0,0 3 0,-4 3 0,1-1 30,-1 1 0,4-1 0,-2 0 0,0 1-81,2-1 1,-5 7 0,7 1-1,-2 0-148,-4 0 1,5-1 183,3-7 0,4 1 0,1-1 0</inkml:trace>
  <inkml:trace contextRef="#ctx0" brushRef="#br0" timeOffset="809">3860 5467 7163,'12'0'-398,"-1"0"1,1 0 0,6 0 376,-1 0 1,-5 0-1,-1 0 9,3 0 1,0-7 0,-1-3 8,-1 0 0,-8-5 1,1 3-6,-3-4 0,-2 5 27,0-1 0,-5 6 1,-3-3 17,-2 1 0,-2 2 0,-5 6 0,0 2 11,-1 4 0,6-4 0,1 6 18,-3-1 1,1 3 0,1 7-1,6 1-24,4-1 0,2-5 0,0 0 0,0 1-31,0 3 0,2 1 0,2 1 0,4-3-49,1-3 1,3 3 0,6-3 0,-1 2-122,1-3 1,-1 3 158,0-8 0,1 7 0,-1-3 0</inkml:trace>
  <inkml:trace contextRef="#ctx0" brushRef="#br0" timeOffset="1584">4524 5363 7569,'-6'0'-804,"2"0"0,-19-2 874,3-4 0,9 4 0,-1-4 0,-1 4-27,-3 2 1,4 0 0,1 0-29,-3 0 1,-1 2 0,-3 4-18,1 5 1,5-1 0,2 2-10,3 1 0,-5 3 1,6 1-1,2 1-2,2-1 0,2-5 0,0 0 0,0 1 9,0 3 0,2-5 0,4 1 3,6 2 1,3-7 0,3-1 0,-1-4 0,-5-2 0,-1 0 0,3 0-6,2 0 0,1-8 0,1-3 0,-3-5-8,-3-1 1,3 3 0,-5-1 0,2-5-19,-1 1 1,-7-1-1,4 1 1,-2-2-1,-1-3 1,1-5-1,-6 4 1,0-2-5,0-4 0,0-2 1,0 0-1,0 2 15,0 2 1,-6 1-1,-1-3 1,-1 4 137,0 2 1,-5 2-63,1 5 1,2 3-12,-1 3-34,7 4 1,-4 16 0,8 4 22,0 3 0,6 9 0,0 1 0,-2 0 24,-3 0 0,5 4 0,0-3 0,0 1-26,2 4 1,-4-4 0,5 2 0,1 0-8,0-2 0,-5 1 0,5-7 0,0 2-23,0-1 1,-5-3 0,5-2-1,0 1-16,0-1 0,-5-5 0,7-2 9,2-3 0,-5 5 0,3-6-6,1-2 1,1-4 0,0-4 0,-3-4-27,3-2 1,-4-1-1,-1-7 1,1 1 27,0-1 0,-1 1 0,3-1 1,-4 1 11,0 0 1,-6-1 0,3 1 41,-3-1-42,-2 1 3,0 7 1,-2 2 0,-2 10 5,-1 4 0,-1 4 0,6 7-9,0 1 1,0-1 0,0 1 0,0-1-45,0 0 1,0-5 0,2 0-1,2 1 42,1 3 0,9 1 0,-4 1 0</inkml:trace>
  <inkml:trace contextRef="#ctx0" brushRef="#br0" timeOffset="1737">4803 5101 7569,'0'-18'-103,"0"1"0,-2 7-953,-3 4 1056,3 4 0,-6 2 0,8 0 0</inkml:trace>
  <inkml:trace contextRef="#ctx0" brushRef="#br0" timeOffset="2236">5240 5275 6092,'-2'-15'-97,"-2"1"156,-2 2 0,-5 7 1,5-7 34,2-2 0,-6 7-86,-1 1 0,1 4 0,-2 2 20,-1 0 0,-3 8 0,-1 3-6,-1 5 1,7-5-1,1 1 1,0 4-25,0 5 0,7-2 0,-3 5 1,4-5-7,2-1 0,0-1 1,0 0-1,0 1-21,0-1 0,6-5 0,1-2 0,3-3 2,4-3 0,1-2 1,3-2-1,-1 0 10,1 0 0,-7-7 0,1-5 0,1-2-32,3 3 1,-1-11 0,-1 5-1,-4-3 50,-2 1 0,-3 2 0,-5-1 0,0 1 27,0-1 1,0 7 0,0-1 0,-2 8 11,-3-2 0,3 12 1,-4 6-1,4 3-32,2 3 1,0-7 0,0 1 0,0 2-4,0 1 1,2 3 0,4-1 0,3 0-6,1 1 0,13-1 0,-3 1 0</inkml:trace>
  <inkml:trace contextRef="#ctx0" brushRef="#br0" timeOffset="2612">5502 5240 6691,'-10'18'-118,"2"-7"0,8 1 1,0 2 122,0 1 1,0 3 0,0-1-1,0 1 6,0-1 1,2-5 0,4-1 10,6 3 0,-3-6 0,1-1-10,-2 1 1,6-6-91,-3 4 0,-3-6 1,-2-6 40,-4-6 1,-2-3 0,0-3 0,0 1 48,0 0 0,0-1 0,2-1 0,2-3 82,1-1 0,3 2 0,-4 7-18,2 2 0,7 9-42,-1-3 0,2 12 0,-3 5 0,-5 5-25,-4 1 1,4 3 0,0 3 0,-2 4-92,-3 0 1,5 6-1,0-4 1,-2 4-161,-2 2 1,-2 0 241,0 0 0,0 0 0,0 0 0</inkml:trace>
  <inkml:trace contextRef="#ctx0" brushRef="#br0" timeOffset="-32407">263 3703 6511,'0'-9'-408,"0"1"406,0 8 0,7 0 26,5 0 0,-2 2 1,1 2-19,3 2 1,1-1 0,3-3 0,-1 2-9,1 2 0,-1 0 0,1-6 0,-1 0 10,1 0 1,-1 0-1,3 0 1,1 0-18,2 0 0,2 0 1,-3-2-1,1-4 16,-2-6 0,7 3 1,-1-3-1,2-1 0,0-3 1,-6-1-1,6-1 1,0-1 2,-1-5 0,3 5 0,-6-4 1,0 1 7,0-1 0,-1 2 1,-7-6-1,2-1 6,5 1 1,-5 0-1,4-4 1,-3 4-7,-3 2 0,7-6 0,-1 3 1,0-1-21,2 0 1,-5 0 0,5-4 0,-2 2-2,1 2 1,-1 0-1,-4-6 1,3 2-3,1 4 0,2-4 1,-4 4-1,3-2 4,-3 2 1,-1-4 0,-3 5 0,2 1-2,5 4 1,-5-2 0,6 0 0,-1-1 0,-1 1 1,2-4-1,-4 4 1,3 0 4,-3-1 0,4-5 0,-1 2 0,-3-4 5,-2-2 1,5 0 0,-1 0-1,0 0 3,2 0 0,-5 1 0,3 1 0,-3 2 4,-3 1 0,0 1 0,1-4 0,-1 2-15,1 2 0,1 2 0,3-4 0,3 4 5,2 2 1,-4-6-1,4 1 1,1-1-14,-1 2 0,-6-4 0,4 4 0,-1-2-3,-1 2 1,2-4-1,-4 4 1,3-4 7,-3-2 0,0 0 0,1 0 1,1 2 1,-2 4 0,-1-2 0,-3 8 0,1-1 1,-1-1 0,-5 6 0,0-4 0,1 3-1,3 3 0,-5-7 0,-1 1 1,0 2-1,-1 1 0,3 3 0,5-3 0,1-3 0,-1-6 0,1 2 0,1-2 0,3 0 0,1 2 0,6-5 0,-6 7 0,-1 0-3,-3 0 1,-1 1 0,-1 7-19,0 0 0,1-1 14,-1 1 1,1 1-1,-3 3 1,-3 1 4,-6-2 1,4 5-1,-1-3 1,3 0-2,0 3 1,-1-7 0,7 3 0,-1-7-5,1-3 1,5 0 0,0 5-1,-2 1 2,-1-1 1,-3 1-1,1-1 2,-1 1 1,1 1-1,-3 3 5,-3 1 0,-2 6 0,-5-4-2,7 3 0,-2-5 0,1 4-4,3-1 1,0 3-1,-1-4 1,-1 0 0,1 1 1,3 3 0,1-6 0,1 1-2,-1 1 0,7-6 0,-1 7 0,-2-1 0,-1 4 1,-3-4 0,1 1 0,-1-3 3,0 0 0,-5 7 1,0-5-1,1 0 2,3 0 0,1 7 0,1-3-2,-1 4 1,-5-4 0,0 0 0,1 2-1,3 2 1,1 2-1,1 0 1,-3-2-1,-3-3 0,9 3 0,-3-4 0,1 4 2,0 2 0,1-2 0,1-2 1,4-2 5,3 2 1,-5 1-1,4-1 1,2-2-1,4 2 1,-8 2 0,10 2 0,-2 0-4,0 0 0,-4 0 1,-2 0-1,1 0-6,-1 0 1,-6 6 0,4 2 0,-1-1-3,-1 1 0,0 6 1,-3-5-1,1 3 3,2 0 0,1-1 0,-5 7 0,2-1-3,3 1 1,1-1 0,-4 1-1,2-1 3,-1 1 0,5 1 0,2 2 0,2 5 0,-2 1 0,4-6 0,-4 2 0,4-3 0,2-3 0,-2 6 0,-2 1 0,-2-3-3,2-1 1,-3 3 0,1 0 0,0-2-1,-2-1 0,6 3 1,-6 0-1,2 1-6,0 1 1,-1-6 0,3 7-1,-4-3 5,-2 0 0,6 6 0,-4-5 0,2-1 1,0 2 1,-5-4 0,3 7 0,0-3 0,0-4 0,-4 4 0,7 1 0,-1-1 0,-2 0 0,4 0 0,-6-3 0,0 1-2,1-2 0,-1 1 0,-4-1 0,2 2 4,-1-1 0,3-3 1,-2-2-1,1 3 0,1 3 1,-6-3-1,4 5 1,-3-2 0,-3 0 0,1 6 1,1-3-1,1-1-1,-3 0 1,10 0 0,-9-3 0,1 1-1,1-2 0,-3 5 0,0-1 0,3 0 0,3 0 0,-3 0 0,3-3 0,-4 3 0,-1 2 0,-1-4 0,1 5 0,-1-3 0,1-4 0,-1 4 0,0 1 0,1-1 0,-1 0 0,1 4 0,-1-4 0,1 1 0,-1-1 0,1 6 0,-3-4 0,-1 2 0,-3 0 0,1-2 0,6 5 0,-1-3 0,1 2 0,5-4 0,0 2 0,-2 2-1,-1 2 0,3-6 1,0-2-1,1-1-6,1-1 1,-6 6 0,5-6 0,-3 1 5,2 1 0,-3-6 0,3 6 0,-2-1-1,3-1 1,-5 2-1,6-3 1,-2 3 2,1 2 1,7 0 0,-4 4 0,2-4-2,0-1 1,0 3 0,4-4 0,-2 0-1,-2 0 0,1 5 1,3-5-1,-2 0-16,-2 0 1,-2 4-1,4-5 1,-2-1 8,2 2 1,-4-5 0,0 3 0,-1-4 5,-5-1 1,4 5 0,0 0 0,1-1 11,-1-3 1,4 0 0,-4 3-1,0 1 5,1-2 0,5-1 0,-4-3 1,2 3-3,0 3 0,0-4 0,6 5 0,0-5 1,0-2 1,0 7 0,0-1 0,2-2-9,3-1 0,-3-3 0,4-1 1,-4-3-9,-2-1 0,0 0 0,0 5 1,0-1 1,0-5 1,5 3-1,1-6 1,-2-1 12,-2 1 0,-2 4 0,0-4 0,-2-1-4,-4 1 1,4 0 0,-4-4-1,4 3-5,2 3 0,0-6 0,-2 4 0,0-2-6,2-1 0,-4 1 1,9-4-1,-5 2-2,-6 2 1,4 0 0,-5-6 0,1 0 1,0 0 0,-8 6 0,4-1 0,-1-1-24,-1-2 1,0-2 0,-7 2 0,-3 2-91,-1 2 0,-6 2-26,5-3 1,-1 5 140,2 8 0,-12-1 0,-10 1 0</inkml:trace>
  <inkml:trace contextRef="#ctx0" brushRef="#br0" timeOffset="-30075">1 4262 7569,'11'0'-715,"1"0"1,1 0 613,3 0 1,-4 0 0,-1 0 0,3 0 113,1 0 0,3 0 0,1 0 1,3 0-8,1 0 0,0 0 0,-3 0 0,1 0-6,2 0 1,6 0 0,-3 0 0,-1 0 5,0 0 0,6 0 0,-2 0 0,2 0-1,-2 0 1,4-6 0,-4 1 0,2 1-3,-1 2 1,1 2-1,-6 0 1,0 0 4,0 0 0,6-6 0,-4 0 1,3 2-4,-1 2 0,-2 2 0,4 0 1,-4 0-9,-2 0 1,-1 0 0,-5 0-1,2 2 2,3 4 0,5-4 0,-4 4 0,0-4 0,0-2 0,5 6 1,-5-1-1,2-1 2,4-2 1,2-2 0,2 0 0,-2 0 4,-4 0 0,4 0 0,-2 0 0,4 0 0,0 0 1,10 0 0,-9 0 0,5 0-7,2 0 1,0 0-1,-5 0 1,5 0 1,2 0 1,-7 0-1,5 0 1,-2 2-1,0 4 1,1-4-1,-3 4 1,2-4 21,-2-2 1,0 0-1,-1 0 1,3 0-13,-2 0 1,4 0-1,-1 2 1,1 2-9,0 1 0,3 1 1,-3-6-1,2 0-4,3 0 1,2 0 0,3 2 0,-3 2-4,-3 2 1,9 0 0,-3-6 0,-1 0-3,-4 0 0,3 0 1,-4 0-1,1 0 21,-1 0 1,3 0-1,-3 0 1,1 0-4,-1 0 1,1 0-1,-3 0 1,1 0-9,3 0 1,5-6 0,-7 0 0,3 2-9,3 2 1,-1 2 0,0 0 0,1 0 2,-1 0 1,1 0-1,-1 0 1,0 0-1,1 0 0,-1 0 1,1 0-1,-1 0 7,0 0 1,-3 0 0,1 0-1,3 0-3,-5 0 1,5 0 0,-7 0 0,5 0-2,1 0 0,0 0 0,1 0 0,1 0-4,4 0 1,-1 0 0,5 0-1,-2 0-1,-4 0 0,-1 0 0,-1 0 1,0 0 0,-1 0 1,1 0 0,-11 0 0,1 0 3,5 0 0,-5 6 0,1 0 1,0-2-4,-1-2 1,-3 3 0,4 1 0,-1-2-2,1-2 1,0 4 0,3 0 0,-1 0-8,1 1 0,3-5 0,1 4 0,0-4 2,1-2 0,5 0 0,0 0 1,-2 0 0,-1 0 0,-5 0 1,-1 0-1,-3 0 7,3 0 0,-6 2 0,-1 2 0,-1 2-1,0-2 1,-1-2 0,-5-2 0,0 0-2,0 0 0,0 1 1,0 3-1,0 2-9,0-2 1,0-2 0,0-2 0,0 0-1,0 0 1,0 6 0,0 0-1,-1-2 5,1-3 1,0-1 0,0 0-1,0 0 3,0 0 0,0 0 1,-2 0-1,-2 0 1,-2 0 0,0 0 1,6 0-1,-2 0 2,-4 0 0,8 0 0,-6 0 1,0 0-3,2 0 0,0 0 1,2 0-1,0 0 1,0 0 1,0-5 0,0-1 0,-2 2 2,-4 2 1,4 2-1,-6-2 1,2-2 3,0-2 0,0 1 1,6 5-1,-2 0 2,-3 0 0,2-6 0,-2 0 0,1 2-2,-2 2 0,4 2 0,-6 0 0,2 0-2,0 0 0,-2 0 0,4 0 0,-2 0-5,2 0 0,2 0 0,0 0 0,-1 0-5,-3 0 0,-6 6 1,4 0-1,0-2 2,0-2 1,-3-2 0,3 0 0,-2 0 0,-4 0 0,5 0 0,-1 1 0,0 3 0,0 2 1,1 0 0,-5-6 0,2 0 0,-1 0 0,-1 0 0,0 0 0,3 0 0,-3 0 0,-2 0 0,-1 0 0,-1 0 0,1 0 0,-1 0 0,1 0 0,-1 0 0,1 0 0,-1 0 0,0 0 0,1 0 0,-1 0 17,1 0 1,-1 0-17,1 0 1,-7 0-2,1 0 0,0 0 3,5 0 0,-5 0-8,-1 0 0,1 0-13,6 0 1,-7 0-22,1 0 1,-6 0-14,5 0 1,-5 0 14,6 0 1,-6 0-40,5 0-42,1 0-3,5 0 121,-7 0 0,-2 0 0,-8 0 0</inkml:trace>
  <inkml:trace contextRef="#ctx0" brushRef="#br0" timeOffset="-818">4017 3808 7569,'0'-17'-908,"0"5"687,0 0 1,2 9-34,4-3 322,-4 4-29,6 2 33,-8 0 1,0 8-45,0 3 0,0 5 0,0 1 0,0 1-7,0-1 0,0 1 1,0-1-1,0 1 8,0-1 1,0 6 0,0 1 0,0-1 5,0 2 0,0 0 0,0 6 1,2-3-16,4-3 1,-4 6-1,3-2 1,-3 2-27,-2-2 1,0 4-1,0-4 1,0 4 0,0 2 0,2-2 0,2-4 0,2-4-1,-2 1 1,-2-7 0,-2 6-1,0-1 1,0-1 1,6 0-1,-1-5 33,-1-1 0,0-5 12,2-1 114,-4 1-85,6-2-132,-8-3 63,0-7 0,-16 0 0,-3 0 0</inkml:trace>
  <inkml:trace contextRef="#ctx0" brushRef="#br0" timeOffset="4465">5170 3773 7341,'-8'-9'-1428,"6"-1"1311,-4 4 154,5 4-19,1-6 1,0 6 118,0-3 56,0 3-80,0-6-122,0 8 0,0 8 0,0 3 21,0 5 0,0 1 0,0 3 0,0 1 13,0 2 1,0 1 0,0-5 0,0 2-13,0 3 1,1 1 0,3-4 0,2 4 42,-2 3 1,0-5 0,0 6 0,2 2-38,-2 2 0,-1 2 0,1-2 0,2-2-9,-2-2 1,0-2-1,0 4 1,2-2 11,-3 2 1,5-3 0,-2-1-1,-2-2 19,-2-4 1,4-1 0,0-3-5,-3 1 1,5-1-1,-2 1-29,-2-1 1,0-1 0,0-3-1,1-1 0,1-6 1,-6 5 0,2-7 175,4 2-43,-4-4-163,6-2-220,-8 0-120,0 0 362,-8 8 0,-2-6 0,-7 5 0</inkml:trace>
  <inkml:trace contextRef="#ctx0" brushRef="#br0" timeOffset="5087">4733 2900 7569,'0'-17'-425,"0"-1"300,0 1 0,0 5 61,0 0 1,2 10 0,2 2 82,2 10 1,2 4 0,-4 1 0,3 1 13,3 3 0,-4 3 0,4-5 0,-1 0-12,1 1 1,-6 1-1,4 3 1,-2 1-51,-1-2 1,1-1 0,-4-3 9,4 1 0,-4-1 0,4 1-31,-4-1 1,0-7 0,1-3-136,3 1 0,0-4 0,-8 6 22,-4-2 0,2-3 163,-7-5 0,-1-7 0,-5-11 0,-1-9 0</inkml:trace>
  <inkml:trace contextRef="#ctx0" brushRef="#br0" timeOffset="5495">4751 3057 7569,'0'-17'-227,"0"-1"1,-2 1-272,-4-1 1,4-5 433,-4 0 1,4 0-1,2 5 235,0 1 0,0-1 0,0 1-121,0-1 0,0 7-27,0-1 1,2 8 0,4-2 30,6 4 0,3 2 0,3 0-50,-1 0 1,1 2 0,-1 4-1,1 4-1,-1-1 1,-1 7 0,-3-4-1,-1 3 3,1 3 1,3-1 0,1 1-3,1-1 0,-1 0 0,1-1-6,-1-4 1,1-5 0,-1-7 13,1 0 1,-1 0 0,-1-2-28,-5-3 1,3 1 0,-8-8-1,-2-1-20,-2-3 1,3-7 0,1-1 0,-2 1-1,-2-2 1,-2 6 0,0-5 0,0 5 26,0 1 0,0 7 0,0-1 84,0-2-78,-8 7 0,6 7 1,-4 11-1,5 5 12,1 1 0,0 3 0,0 3 0,0 4-7,0 0 0,0 4 0,0-5 0,1 1-21,5 4 0,2 0 1,6 0-1,-3-2-131,3 2 1,1-4 0,5 0 148,3-1 0,-3-3 0,5-6 0</inkml:trace>
  <inkml:trace contextRef="#ctx0" brushRef="#br0" timeOffset="5896">5467 3075 6420,'12'0'-201,"-1"0"214,3 0 1,-5-6 0,3 0-1,0 0 7,-3-2 0,7 1 0,-4-7 0,1 2-9,-1-1 0,1-3 0,-5-1-80,2-1 1,-6 7 0,2-1 55,-4-1 0,-10 5 1,-4 2-1,-3 4 15,-3 2 0,7 0 1,-1 0-1,-2 0 96,-1 0 1,-3 8 0,1 2 0,1 1-52,5 1 1,-5-1-1,6 7 1,1-1-24,3 1 1,4-1 0,2 1-1,0-1-32,0 1 1,0-1-1,2 1 1,2-1-42,2 1 0,9-7 0,1-1 0,5 0-42,0-1 0,7-5 0,-1 4 1,2-2-92,0 0 1,0-1 181,6-5 0,0-7 0,0-3 0</inkml:trace>
  <inkml:trace contextRef="#ctx0" brushRef="#br0" timeOffset="6277">5938 3022 7267,'-7'-17'-305,"3"-1"1,-8 1 0,-1-1 436,-3 1 1,4 5-1,1 3-181,-3 1 0,-1 2 1,-1 8 59,4 4 1,-3 2 0,5 5-1,-1-1 39,-1 1 1,8 3-1,-2 1-43,4 1 1,2 5 0,0 0-15,0-1 0,8-5 0,4-3 0,3-4-40,3-3 1,-1 5 0,1-6-1,-1-2-34,1-2 1,-1-2 0,1 0 38,-1 0 1,0-6 0,1-2 0,-3-2 16,-3-3 0,2-3 0,-7 1 0,1 1 22,0 2 0,-2 1 109,-6-7 0,0 7 1,-2 1 40,-4 2 0,-4 4-90,-7 10 0,5-2-48,1 8 1,7-1 0,-2 7-52,4-1 0,4-5 0,2 0 0,3-1-61,3-1 1,2 3-1,5-5 1,1 0-210,-1 0 312,1-2 0,7 1 0,2 3 0</inkml:trace>
  <inkml:trace contextRef="#ctx0" brushRef="#br0" timeOffset="6694">6200 2952 7569,'-9'-7'-57,"-5"-3"-339,8-7 346,0 7 0,6 10 0,0 11 13,0 5 1,2 0 0,2-3 0,4-1-21,2 1 0,-4-3 1,3 2-1,1-1 60,0-1 0,-4 4 0,3-7 0,1 1-1,0 0 0,-5 4 0,7-7-8,2-1 0,-5 4 1,3-2 0,-6 0 0,4-8-20,-3-4 1,-1-4 0,-6-7-14,0-1 1,6 1 0,0-1 0,-2 1 27,-2-1 1,-2 1-1,0-1 1,0 1 8,0 0 1,5-1-1,1 1 1,0 1 10,2 4 0,-4-1 0,7 7 21,3 2 1,-4 2 0,1 2-19,3 0 0,-1 2 0,1 4 0,-4 6 75,-3 3 1,7 3 0,-4 1-78,-1 4 0,5-1 0,-6 5 0,2 0 1,1 0-66,-1 4 0,0 2 1,-7 0-1,3-2-287,-2-2 341,-2 8 0,-2 0 0,0 6 0</inkml:trace>
  <inkml:trace contextRef="#ctx0" brushRef="#br0" timeOffset="30276">10776 5101 7304,'0'-10'-1086,"2"2"1074,4 8 1,-2 0 0,7 0 64,3 0 1,3 0 0,5 2-18,1 4 1,0-4 0,-5 4 0,1-3-34,4 3 1,-1-4 0,5 6 0,-2-2 11,-3 0 0,3 5 1,0-3-1,0 0-22,0 0 0,5-3 1,-7-5-1,-2 0-27,-1 0 0,-3 0 0,1 0 8,-1 0 133,0 0-102,-7 0 0,-4 2 1,-12 2 1,-6 2 1,-1 2 0,-1-4 0,3 3 23,-3 3 1,-1-4 0,-3 6-1,1 1-10,-1 3 1,1-1 0,-1-1 0,1-3-34,-1 3 0,1 2 1,-1 1-1,1 1-4,-1-1 0,7 0 0,1 1 1,0-1 35,1 1-20,5-1 0,-19 1 0,3-1 0</inkml:trace>
  <inkml:trace contextRef="#ctx0" brushRef="#br0" timeOffset="30863">11789 5066 7569,'10'-8'-652,"-3"6"1,-7-4 657,0 12 1,6 4 0,0 7 0,-2 1-1,-2-1 9,-2 0 0,0 7 0,0-1 1,0-2-24,0-1 1,0-3-1,0 1 1,2-1-21,4 1 1,-4-7 0,3 1-23,-3 2 0,4-5-150,0 3 200,0-8 0,-6-4 0,0-10 0</inkml:trace>
  <inkml:trace contextRef="#ctx0" brushRef="#br0" timeOffset="31206">11772 5118 7458,'0'-17'-612,"0"-1"1,7 8 608,5 5 1,3 5-1,3 3 1,-3 5 17,-3 2 1,4-4-1,-5 5-4,5 3 0,1-4 0,1-1 0,-1-1 2,1-4 0,-1-2 0,1-2-8,-1 0 1,0 0-1,-1-2 1,-2-4-14,-3-5 0,-1 1 0,4-2 0,-3-1 0,-1-3 0,1-1-2,-5-1 1,2 1-4,-2-1 0,-2 9 20,-10 3 1,2 6-1,-6 6 1,1 5 10,-1 5 0,6 1 0,-2 1 0,4-1-28,2 1 1,0-1-1,0 2 1,2 3-24,4 1 1,-2 0-1,8-5 1,1-1 32,3 1 0,9 7 0,2 2 0</inkml:trace>
  <inkml:trace contextRef="#ctx0" brushRef="#br0" timeOffset="31564">12453 5188 6056,'17'0'0,"1"0"1,-1 0 0,0 0 0,1-2 0,-1-4 0,-5 2 0,0-7-6,1-3 0,-5 4-2,-2-1 0,-6 1 0,-6-4 4,-6 3 0,3 7 0,-3-2 0,-2 4 44,-1 2 1,-3 0-1,1 0 1,0 0 44,-1 0 0,6 8 1,1 3-72,-3 5 1,6 1-1,3 1 1,3-1-15,2 1 1,0-1-1,2 1 1,3-1-75,7 1 0,4-7 1,1 1-1,2 0-88,5-3 1,-3 5 160,8-8 0,0 7 0,6-3 0</inkml:trace>
  <inkml:trace contextRef="#ctx0" brushRef="#br0" timeOffset="32264">13099 5170 7569,'9'-17'-861,"-3"-1"552,-4 1 0,-4 1 291,-4 5 0,-3-3 0,-9 8 17,1 3 0,-1 1 1,1 2-1,-1 2 31,1 3 1,0-3 0,-1 6 0,1-2 15,-1 0 0,7 7 1,-1-1-27,-2 3 1,7 3 0,1-1 0,4 1-12,2-1 1,0 1 0,2-1 0,4-1-1,5-5 1,5 5 0,1-6 0,1-1-61,-1-3 1,-5-4 0,-1-2 0,3 0 25,1 0 0,3 0 1,-1-2 5,1-4 0,-1-3 0,1-9 8,-1 1 1,-5-3-1,-2-1 1,-3-2-6,-3 1 1,-2-3-1,-2 0 1,0 0 6,0-1 0,0-3 0,0 4 0,0 0 1,0 0 0,0-4 0,-2 3 0,-2 1 7,-1 0 0,-1-4 0,6 4 0,0-1 24,0 1 0,-6 2-3,0 5-22,-8 1 1,7 9 11,-5 8 0,4 2 1,8 10-1,-2-1 32,-3-1 1,3 8 0,-4-3-3,4 6 0,4 3 0,2-5 0,3 2 0,1 5-14,0 1 1,6-4-1,-5 4 1,3 0-11,0 1 1,-1-5 0,7 4 0,-3-2-28,-3-3 1,3 3 0,-3-4 0,4-3-3,1-5 1,-5-3 0,-1 2 6,3-7 1,1-3 0,3-2-1,-1 0 4,1 0 0,-1 0 0,1-2 0,-1-3-31,1-7 1,-1-4 0,1-1 0,-1 1-11,0 5 0,1-11 0,-3 5 30,-3-2 0,-4-1 0,-6 5-24,4 3 47,-4 4 1,5 10 68,-7 4 1,0 4 0,0 7-58,0 1 0,0-7 0,2 1 0,2 1-62,2 3 1,8 0 0,-5-3-1,3-1-390,0 1 430,-1-5 0,7 8 0,-1-7 0</inkml:trace>
  <inkml:trace contextRef="#ctx0" brushRef="#br0" timeOffset="32422">13640 4804 7569,'-11'-22'-337,"-1"5"-426,0-4 565,-5 11 1,-1 0 95,1 4 0,7 12 0,4 6 102,4 3 0,2 3 0,0-1 0,0 1 0</inkml:trace>
  <inkml:trace contextRef="#ctx0" brushRef="#br0" timeOffset="32885">14129 5066 7569,'0'-18'-1596,"-2"1"1547,-4-1 1,-3 1 0,-9 1 186,1 5 1,5 3 0,1 6 0,-3-2-108,-2-2 1,-1 0-1,-1 6 28,1 0 0,5 2 0,1 2 0,-1 4-29,2 2 1,-3 1-1,7 7 1,0-1-33,-2 1 0,6-1 0,-3 1 0,3-1-8,2 1 1,0 5 0,2 0-81,3-2 0,5-3 0,8-4 46,-1-3 0,1-7 1,-1 2-1,0-4-10,1-2 0,-1-6 0,1-2 1,-1-1 5,1-5 1,-7-2 0,-1-1-1,0-2 38,0-5 0,-7 5 0,3-4 69,-4 3 1,-2 3 209,0-1-249,-8 9 1,1 3 0,-5 12 11,6 5 0,4 5 1,2 1-56,0 1 0,2-7 1,2 1-1,4 1-77,2 3 0,1-4 1,7-1 99,-1 3 0,1 1 0,-1 3 0</inkml:trace>
  <inkml:trace contextRef="#ctx0" brushRef="#br0" timeOffset="33290">14356 5013 7569,'-9'-8'-254,"3"-3"-221,4 3 91,2 0 349,0 8 0,2 6 0,2 2 44,1 2 1,7 1-1,-6 7 1,0-1 5,1 1 0,-3-3 1,6-1-1,0-3-18,-1 3 0,-3 0 0,4-1 3,-2-1 0,-1-8-8,-1 1 2,-4-3 1,6-9 0,-8-5 2,0-4 0,0-1 0,0 0 1,2 1-15,4 4 1,-4-3-1,5 3 1,-1-3-30,0-3 0,8 1 0,-3 1 0,5 3 38,1 1 1,7 6 0,-1-4-1,-2 3 51,-1 3 1,-3 2 0,1 2-1,1 0-8,4 0 0,-3 8 1,3 3-19,-4 5 0,-1 7 0,-3 0 0,-3 1-35,-6 1 0,2-4 1,-3 8-1,1 0-22,2-1 0,-6 3 0,4-6 1,-6 2 39,-6 4 0,-4 2 0,-7 2 0</inkml:trace>
  <inkml:trace contextRef="#ctx0" brushRef="#br0" timeOffset="22446">8663 5066 7403,'8'-10'-718,"-6"-6"0,7 9 685,-3-5 36,-4 4 1,6 10-15,-8 4 1,2-2 7,4 8 1,-4-7-1,3 7 16,-3 2 1,-2 1 0,2 4 0,2 3 4,2 1 1,0 0 0,-6-3 0,0 1-13,0 2 0,0 1 0,0-5 0,0 2-18,0 3 1,0-1-1,0-5-35,0-1 1,0 0 46,0 1 0,-8-1 0,-2 1 0</inkml:trace>
  <inkml:trace contextRef="#ctx0" brushRef="#br0" timeOffset="28509">8576 5101 6009,'0'-10'165,"1"2"-141,5 8 1,-2 0 4,8 0 0,-6 2 1,3 4-4,-1 5 1,0-1 0,-4 2 0,4-1-5,1-1 0,1 6 0,4-5 0,-3 5-15,3 1 0,1-5 0,3 0-16,-1 1 1,1 1-1,-1-3 1,1-3 13,-1 0 0,-5-6 1,-1 6-37,3-1 1,1-5 16,3 4 6,-8-4 1,-3-4-4,-7-4 0,0-3 0,0-9-18,0 1 0,0-1 0,0 1 0,0-1 0,0 7 1,0-1 3,0-2 1,6 5 0,2-1 13,2 2 1,-6 1-1,3 3 14,1-2 1,2 0 2,7 6 1,-5 0 1,0 0 0,-7 0-5,7 0 12,-8 0 0,6 2 1,-7 4 6,3 5 0,0-1 0,-6 2 0,0 1-15,0 3 1,2 1 0,2 1-27,2-1 0,0 1 0,-5-1 0,3 1 8,2-1 0,6 1 11,-6-1 0,7 8 0,-3 2 0</inkml:trace>
  <inkml:trace contextRef="#ctx0" brushRef="#br0" timeOffset="29011">9361 5380 7320,'18'10'-634,"-1"-4"0,-7-12 621,-4-6 0,2 2 1,-1-1 19,3-3 1,-6 4 0,4-1 0,-2-3 2,-1-1 1,1 3 0,-4 0-11,4-1 0,-4 3 0,4-2 0,-4-1 4,-2-3 0,0 5-27,0-1 1,-2 8 24,-4-2 1,2 4 0,-8 2 54,-1 0 0,-3 6 0,-1 2-31,-1 2 0,7 1 1,1 7 14,2-1 0,1 1 1,3-1-1,-2 1-38,2-1 1,2 1-1,2-1 1,2-1-16,4-5 1,-2 5-1,7-7 1,3 3-42,1 0 0,-3-3 0,2 5 0,3-4 41,4-3 12,3-1 0,1 2 0,2 2 0</inkml:trace>
  <inkml:trace contextRef="#ctx0" brushRef="#br0" timeOffset="29435">9903 5258 7345,'-8'-18'-694,"4"9"0,-7 3 670,-3 4 1,-2 2 0,-1 2 0,0 2 86,-1 1 1,6 1 0,1-4 0,-3 2 20,-1 2 0,3 2 1,0-3-33,-1 7 1,3 4-1,0 1 9,3 1 0,1-7 1,6 1-104,0 1 0,8 1 1,3 0-22,5-3 1,-5-7 0,1 2 38,2-4 0,1-2 0,1-2-5,-5-4 0,3 2 1,-6-5-1,-1-1-6,1 0 0,-2-1 1,-4-7 49,4 1 0,-4 5 5,4 0 0,-5 6 25,-1-5-30,0 7 1,0-2-9,0 12 0,0 4-38,0 7 0,0 1 0,2-3-91,4-3 1,-2 1 121,8-7 0,-1 8 0,7-5 0</inkml:trace>
  <inkml:trace contextRef="#ctx0" brushRef="#br0" timeOffset="29835">9990 5293 7569,'8'-10'-245,"-6"0"-183,4 4 160,-4 4 1,0-5 31,3 7 269,-3 0 1,12 2 0,-8 3-2,-2 7 0,3 4 0,-1 1-24,-2 1 0,4-7 1,-2 1-11,-2 1 0,3-3-24,-1 2 27,0-8 8,-6 3 0,0-8 0,0-5-40,0-6 0,0-3 0,0-3 27,0 1 0,6-1 1,2 1-1,-1-1-9,1 1 1,0 1 0,-4 3 0,3 3 17,3 2 0,-4 2 0,6 6-4,1 0 1,-3 0 0,0 2 0,-1 2-2,1 2 1,-4 6 0,4-5 0,-1 3-53,1 4 1,-4 1-1,5 3-20,3-1 0,-4 1 0,1-3 72,3-3 0,1 3 0,3-5 0</inkml:trace>
  <inkml:trace contextRef="#ctx0" brushRef="#br1" timeOffset="90721">11003 2254 6594,'0'-18'-89,"0"1"200,0-1 1,0 7-1,2 1-178,4 2 0,-4 1 252,4 1-111,-4 4 1,-1-4-19,5 12 1,-4 4-1,4 7 1,-4 0-14,-2 1 1,6 1-1,0 3 1,-2 3-2,-3 2 0,-1-4 0,0 5 1,2-1-15,4 0 1,-4 2-1,4 4 1,-4-2-33,-2-2 1,0 0 0,0 6 0,2 0-15,4 0 1,-4-6 0,5 0 0,-1 0-62,0-1 1,2 3-1,-4-6 1,2 0-79,-3 0 0,5-1 0,-2-7 0,0 0-61,2 1 1,-7-6 217,5-1 0,4-7 0,0 4 0</inkml:trace>
  <inkml:trace contextRef="#ctx0" brushRef="#br1" timeOffset="91084">11073 2411 7569,'-6'-17'-70,"0"-1"0,0 1-61,6-1-118,0 1 1,0-1 160,0 1 1,2 1 0,4 3 133,6 1 1,5 6-1,5-3-10,1 1 0,2 2 0,-3 6 0,3 0-33,2 0 1,0 0 0,4 0 0,-4 2-3,-1 4 0,3-2 1,-6 7-1,-2 3-17,-1 1 1,-9 3 0,-1-1 0,-2 1-8,-4-1 0,-2 1 0,-2-1 1,0 1 14,0-1 0,-8 1 0,-4-3 1,-5-1 31,-7-3 1,3 1 0,-8 3 0,0-1-20,2-2 1,-6-7-1,6 5 1,-1-2-7,5-4 1,4-2 0,1-2-41,1 0 1,5 2-281,1 4 0,9-5 321,2 5 0,7-4 0,11-2 0</inkml:trace>
  <inkml:trace contextRef="#ctx0" brushRef="#br1" timeOffset="91517">11806 2429 7329,'-17'-6'-445,"0"0"0,5 0 0,0 6 421,-1 0 1,-3 0-1,-1 0 184,-1 0 1,7 0-58,-1 0 0,8 8 0,-2 3-65,4 5 1,2 1-1,0 1-19,0-1 1,2 1 0,2-1 0,2 1-18,-2-1 1,4-5 0,-1-2 0,1-1 23,0 1 0,0-6 0,-3 2-2,7-4 0,4-2 1,-1-2 14,-3-4 1,3-2 0,-5-5-1,2 1-51,-1-2 0,-7-1 1,4-3-1,-2 1-13,0-1 0,-1 1 1,-5-1-4,0 1 0,0 0 1,-2-1-6,-3 1 1,-3 5-1,-6 2 1,3 2-49,-3 5 1,-1 1-1,-3 4 1,1 1-24,-1 3 0,-5 8 0,0-2 18,1 3 1,5 3 0,3-1 85,3 0 0,7 1 0,-4-1 0,8 1 0</inkml:trace>
  <inkml:trace contextRef="#ctx0" brushRef="#br1" timeOffset="92001">12191 2394 7569,'17'-8'-121,"-7"6"0,0-14 388,-5 5 0,-1-5-225,8-1 1,-8 5-658,2 0 1,-6 9 599,-6-3 1,-4 4 0,-7 2 16,-1 0 0,1 2 1,-1 2-1,1 3 5,-1 3 0,-5-4 1,2 6-1,3-1 0,5-1 0,3 5 2,-2-3 1,4 4 4,8 1 0,2-5 1,4-3-1,6-1 0,3-4 1,3 0 0,-1 0 0,1 2-8,-1-2 1,7-1-1,-1 1 1,-2 2-18,-1-2 1,-3 4-1,1-2 1,-1-1 10,0 3 1,-5-4-7,0 8 0,-8-7 1,1 7 1,-5 0 12,-5 5 0,1-7 1,-8-2-1,-2-2-5,-1-1 1,-2 1-1,-3-6 1,-1 0 10,-3 0 1,1 0-1,6 0 1,-1 0 4,1 0 0,-1 0 0,1 0-23,-1 0 0,3-2-561,3-4 342,4 4 1,10-11 221,4 7 0,4-8 0,7 5 0</inkml:trace>
  <inkml:trace contextRef="#ctx0" brushRef="#br1" timeOffset="92231">12470 2394 7569,'10'-2'-1360,"-4"-4"1506,-4 4-64,5-6 1,-5 10-1,4 4-50,-4 6 1,0-3-1,2 3-11,2 1 1,-1 9 0,-3 1 25,4-2 0,-4-1-659,4-3 612,-4 1 0,-2-1 0,0 1 0</inkml:trace>
  <inkml:trace contextRef="#ctx0" brushRef="#br1" timeOffset="92431">12453 2079 7569,'-6'-17'0,"0"-1"-382,2 1 244,2 7-491,2-5 577,0 13 0,0-4 0,0 12-375,0 5 427,8 5 0,2 9 0,7 2 0</inkml:trace>
  <inkml:trace contextRef="#ctx0" brushRef="#br1" timeOffset="92760">12854 2027 7470,'-6'-12'-222,"1"1"0,-1 5 214,6-6-38,0 8 0,0-2 77,0 12 0,0 4 0,0 7 0,0 3 12,0 3 1,0-2-1,0 7 1,0-1-6,0 0 1,0 0-1,0 4 1,-2-4-43,-4-1 1,4 3 0,-4-4 0,4 0 5,2 0 1,0 1-1,0-5-2,0 2 1,0 0 0,0-5-274,0-1 0,0-5 1,0 0 1,-2-3 271,-3 3 0,-5 4 0,-8-7 0</inkml:trace>
  <inkml:trace contextRef="#ctx0" brushRef="#br1" timeOffset="93238">12680 2376 7350,'-12'0'-1318,"0"0"1496,8 0 1,4 0-107,12 0 0,-2 0 0,1 0 26,3 0 0,2 0 1,1 0-38,1 0 1,1 0 0,2 0 0,4 0-62,3 0 1,-5 0 0,4 0 0,0 0 19,0 0 0,1-6 0,1 0 0,-4 3-62,0 1 0,-5-4 0,5 0 0,-2 0-22,0-2 1,1 7 0,-7-7 46,1 0 0,-7 6 56,1-4-35,-8 4 0,2 2 1,-12 0-1,-6 0 0,2 2 1,-1 2-1,-1 4-1,2 2 1,-5 1 12,3 7 1,3-1 0,-1 1 38,2-1 0,2-5 1,6-1-30,0 3 0,0-4 0,2-1 10,4-1 0,-2 4 0,8-6 0,1-3 1,3-1-124,1-2 0,1 0 76,-1 0 0,1 0 0,-1 0 0,0 0-291,1 0 1,-1-5 301,1-1 0,-1-16 0,1 3 0</inkml:trace>
  <inkml:trace contextRef="#ctx0" brushRef="#br1" timeOffset="93381">13308 2114 7569,'-11'-6'-211,"-1"-1"-443,-2-3 0,-1 6 438,-2-2 216,7 4 0,-6 18 0,7 3 0</inkml:trace>
  <inkml:trace contextRef="#ctx0" brushRef="#br1" timeOffset="94130">13466 2254 6711,'1'12'117,"3"-1"-56,2 3 1,6 1-1,-4 3-9,1-1 1,-5 1-1,2-1 1,-2-1-70,2-5 1,-4 5 0,3-5 12,-3 5 0,0 0 26,4-5-9,-4 5 1,8-16-1,-4 0-65,5-10 1,-1-4 0,2 1-1,-1 1 11,-1-1 1,5-3-1,-3-1 1,4-1-67,1 1 0,1-1 1,-1 3 53,1 3 0,-7 4 0,1 8 68,1 0 0,3 0 1,1 0 167,1 0 1,-1 0 0,1 0-142,-1 0 1,1 2 0,-1 2 0,1 2-25,-1-2 0,1-2 0,-1-2-4,0 0 0,1 0 1,-1 0-66,1 0 1,-1-8-76,1-4 1,-7-3 95,1-3 0,-10 1 16,-2-1 1,-8 9 0,-9 3-1,-1 4-2,1 2 0,-1 0 0,1 0 0,-1 0 40,1 0 1,0 0 0,-1 2 0,1 2 14,-1 2 1,7 7-1,1-1-4,2 3 0,-4 3 0,7-1 0,1 1-2,2-1 1,2-5-1,0-1 1,2 3 4,4 2 1,-3-1 0,7-1 0,0-5 39,0-1 0,-5 4 0,7-4-3,2 1 1,1-5 0,3 2 22,-1-4 0,0-2 0,1 0-30,-1 0 1,1-2 0,-1-2-56,1-2 0,-7-5 0,1 5-45,2 2 0,-5 0-317,3-2 1,-6 4-646,5-4 994,1 12 0,-2-4 0,-2 6 0</inkml:trace>
  <inkml:trace contextRef="#ctx0" brushRef="#br1" timeOffset="94864">15125 2429 7263,'7'9'-464,"3"-1"1,8-8 670,-1 0 0,1-8-148,-1-3 0,-2 1 1,-1 0-1,-4 0-4,-2 1 0,5-3 1,-1-5-150,3-1 1,-3 1 0,-2-1 25,-3 1 0,5-1 0,-6 1 1,-2-1-25,-2 1 0,-2-6 0,0-1 1,0 3 47,0 2 1,0 1 0,0-1 40,0-5 1,-2 5 0,-4-2 0,-6 5 75,-3 5 0,-3 7 0,1-2 23,-1 4 1,1 2-34,-1 0-45,1 0 1,7 8-1,4 3 7,5 5 0,1 7 1,0 0-1,0-1-15,0-3 1,5-1 0,5-1 0,4 1-10,5-1 0,8 0 0,-2 1 1,3-1 0,3 1 0,0-1 1,0-1-1,-4-3-12,-2-1 0,4-2 1,-6 3-1,-1-1 2,-3 2 1,-7-5-1,-2 3 30,-3 2 0,5-5 12,-6 3 0,-8-2 0,-10 1 1,-3-5-12,-3-4 0,1 0 0,-3 2 0,-1 2-9,-2-2 1,-2-3 0,3-1-1,-1 0-48,2 0 0,1 0 1,3 0-161,-1 0 0,7 0-368,-1 0 562,8 0 0,-4-7 0,8-3 0</inkml:trace>
  <inkml:trace contextRef="#ctx0" brushRef="#br1" timeOffset="95164">15753 1957 7266,'0'-12'-443,"0"1"483,0 7 0,2-2 0,2 12 0,2 5 1,2-1-1,-4 2 1,1 1-17,-1 3 1,4 7 0,-2 0 0,0 1-23,2 1 0,-7-6 0,7 7 0,-2-3-4,0 0 0,0 2 0,-6-3 0,0 1-160,0-2 1,5-1 0,1-3 35,-2 1 0,0-3 0,0-1 18,2-3 108,0-7 0,1 4 0,3-8 0</inkml:trace>
  <inkml:trace contextRef="#ctx0" brushRef="#br1" timeOffset="95589">16155 1905 7504,'10'2'-293,"-4"3"1,-12-1-1,-4 8 269,0 1 1,-5-3 0,3 2 10,-3 1 0,-3-3 1,1 2-1,-1-1 9,1-1 0,-1 6 1,1-7-1,1 3 2,5 0 0,-5-7 0,5 5 10,-5-2-1,-1-2 0,-1 0 0,1-1 1,-1-1 1,1-2 3,-1-2 1,9 2-24,3 4-1,4-4 0,10 6 0,3-6 0,5 1 7,1 3 1,1 0 0,-1-6 0,1 2 40,-1 4 1,0-2-1,1 5 1,-1 1 62,1 0 0,-1 1 0,1 7-99,-1-1 0,-1 1 0,-5-1 0,-3-1 4,0-4 0,-6 3 0,4-3 6,-4 3 0,-2 3-262,0-1 1,5-5 251,1-1 0,0 1 0,-6 6 0</inkml:trace>
  <inkml:trace contextRef="#ctx0" brushRef="#br1" timeOffset="96021">16330 2306 7312,'17'0'-307,"1"0"1,-1 0 237,1 0 1,-1 0 0,0 0 50,1 0 0,-1-2 0,1-2-4,-1-1 0,-7-9 0,-2 2 12,0-3 0,-7 3 0,5 1-38,-4-3 0,-4-2 43,-4-1 1,3 2 0,-9 3 93,-2 6 0,5-2 35,-3 2 1,0 3-71,-5 8 0,-1 5 0,3 8 0,1-1 8,3 0 0,7 1 0,-4-3 0,2-1 2,0-2 1,1-1 0,7 7-65,3-1 0,-1-5 0,8-2-56,1-3 0,3 5 1,1-6-27,1-2 1,-1 3-1,1-1 1,-1-2 19,1-2 0,-1-2 62,1 0 0,7-8 0,2-1 0</inkml:trace>
  <inkml:trace contextRef="#ctx0" brushRef="#br1" timeOffset="96593">16801 2167 6602,'-9'2'117,"3"3"1,4 5-64,2 7 0,0 1 0,0-1-12,0 1 1,6-6 0,1-1-24,3 3 1,-6-5 0,4 1-79,-1-2 1,1 0 0,6-4-61,-3 1 0,1 1 47,6-6 1,-1-6 0,0-1 33,1-3 0,-1 0 0,-1-3 0,-3 1 8,-1-2 1,-6-1 0,4-3 39,-3 1 0,1 1 0,-4 3 107,2 1-28,0 1-53,-6 1 1,0 4-1,0 12-10,0 6 0,0 3 0,2 2 19,3 1 1,-1-3 0,8-1 0,0-2-20,-3 1 0,7-3 0,-4 0 1,3-1-18,2 1 0,1-4 0,-1 4 0,1-3 9,-1-3 1,1-2 0,-1-2 2,1 0 0,-1-2 1,1-2-1,-3-3-5,-3-3 1,3 0-1,-5-3 1,2 1-15,-1-2 1,-5-1 0,4-3 0,-2 1-10,-4-1 1,-3-5 0,-1 0 0,0 2-34,0 1 0,-1-3 0,-5 0 1,-4 1 3,0 3 1,-11 3-1,3 3 1,-3 3-111,-4 2 1,-4 2 0,-10 6-1,-2 0-337,2 0 483,-5 8 0,-1 2 0,-7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27:25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17542 4502 60,'-19'2'4,"-2"0"1,-1 1 0,-1-1-1,-5 3 1,3 0-1,-4 1-2,-3 1 2,-3 2-1,-2 0 0,-3 2 2,-3 2-2,-6 0-1,-3 1 1,1 1 0,-4 0 1,-2 3 0,-1 2-1,0 2-1,1 2 0,-1 2 0,-1 3 0,1 0-1,-1 4-1,-3 0 0,2 0 0,0 2 1,1 1 0,0-1 1,1 4 0,-1-2 2,1 2 1,1 2 1,-3-1 3,-1 3-1,-1 0 1,1 3-1,-2 2 0,2-1-2,0 3 0,2 3-1,1-1-2,-1 1 0,2 2-1,0-1-2,1 1 1,-1 3-1,0 1 0,0 1 0,3 4 0,0 0-1,2 1 1,1 1 1,1 1-2,0-1 2,3 2-2,0 0 1,0 1 0,3 2 0,0 1-1,4 1 0,0 1 1,4 1 0,3 0-1,2 1 1,3 3 0,3-3-1,3 2 1,2 1-1,1-1 1,6-1 0,1-1 1,1 1 0,3-1 0,3-1-1,1-1 2,3-1-1,2-1 0,3 0-2,3-1 0,4-2 0,1-1-1,6-3 1,3 1 0,4-1 0,1 0-1,4-2 3,5-2-1,3-1 0,4-1 0,4-2 0,4-1 0,0 0 0,7-1-1,1-2 0,1-2 0,2-1 0,3-3 0,1-3 0,5-1-1,3-3 0,3 0 0,2-4 1,4 1-1,1-3 1,2 1-1,4 1 1,2-2-1,1 1 0,2 1 1,3-2-1,3 0 1,-1 1-1,4-2 1,0-2 1,-1 2-1,2-3 2,-1 1-1,3-1 1,-1 1 0,2-1 1,0-2-1,0 1 0,1-2 1,4 0-1,-1 1 1,2-1 0,3 0-1,1-1 0,2 0 0,2-2-1,-1 1 1,0-2-1,2-2 0,-3 0 0,0-2-1,-2-1 2,0-1-1,-1-3 0,-1 2 0,2-3 0,-2 0 0,0-2 1,3-3-1,-3 2 0,2-3 1,1 0-1,-3-1 1,0-2-1,2-1 0,-2-1 1,2-1-1,0-2-1,1-1 0,-4-1-1,4-3 0,0 0-1,-3-2 1,3-1 0,0-3-1,-4 1-1,3-3 0,0 0-2,-1-3-2,0-3-1,0-1 0,-4-3 0,1-3 1,-1 0 3,-5-4 1,-3 0 4,-2-3 3,-4 1 2,-3-1 1,-3-2 0,-1-1 0,-5-1 0,-1-1 1,-5-4-1,0-3 0,1-3-1,-4-3 0,-4-3 0,1-3-1,-2-5 0,-1-3-1,-4-1-1,-4-2 2,-2-5-1,-4-1 2,-4-3 0,-2-4 0,-2 0 1,-4-5-1,0 0 1,-2-3-1,-3-4 0,-2-2-2,-1-2 0,-2-4-2,-4-1 0,0-4-1,-5-2-1,-2-2 1,0-2 0,-2-3-1,0-2 0,-3-3 0,1-4 1,-2 0 0,-1-4 1,0-2-2,-1-1 0,-1-2 1,-3-2 0,-2-2 0,2 1 0,-5-1-1,0 0 1,-3 2 0,0 0 0,-4 1 1,-1 2 0,-4 1-1,-3 3 1,0 3-1,-6 0-1,-2 2 0,-6 4 0,0 2-1,-7 3 1,-2 4-2,-6 1 1,-4 5 2,-6 5-2,-5 4 1,-4 4 1,-4 3 1,-4 3-1,-4 4 1,-2 5 0,-1 4-1,-4 5 0,-2 1 0,-1 6-2,-5 6 1,-1 2 0,-5 4-2,-2 5 2,-6 6-1,-3 1 0,-1 6 2,-4 5-1,-2 2-1,-3 5 3,0 3-1,-3 4-1,-1 3 1,-1 3 0,-2 4-1,-1 4 2,0 4-1,-3 2-1,1 2 2,-1 4-1,0 0 1,-1 5 0,1 2 0,-3 2-1,0 1 0,2 5 1,-3-1-1,-1 2 1,1 4 0,0-2-1,2 0 0,0 3 0,1-1 0,2 2 0,0 3 0,3 1-1,-1 0 2,5 1 0,-2 2 0,2-2 2,0 3 0,3-2 0,0-1 1,0-1 0,1 0 0,1 2 0,-2-2 0,-2 2-1,-2-2 0,-3 2-1,-3 1-5,-5 3-25,-3 2-31,-7 1 0,-9 5-69,-164 28 128,19-8 0,13-13 0</inkml:trace>
  <inkml:trace contextRef="#ctx0" brushRef="#br0" timeOffset="4188.2395">9396 6449 58,'28'-9'4,"7"-3"-1,6 2-1,3-1 0,6-2-1,1-2 0,4 3-1,2-2 1,2-1-1,1-2 1,3 3-1,4-2 1,2 0 0,5 0-1,0 0 1,4 0 0,3-1 1,4-1-1,2 1 2,1 1 0,5-1 1,-1 0 1,2 1 1,2 0 1,1-3 0,1 2 0,1-4 0,0 2-1,2-1 0,-1 1-1,2-1-2,1 1 0,-2 0-1,5 2 0,-4 0-1,1-3 0,4 1 0,0-3 0,2 0-1,3-2 0,0-1 1,2-1-2,3-2 1,-1 0 0,1 0 1,-4-3 0,2 2 1,-5-1 2,-2 1 1,-4 0 3,-6 0-1,-7 1 0,-6 1 1,-7 2-2,-6-1-6,-9 2-32,-2 2-18,-9 1-77,24-14 127,-12 8 0,-12-2 0</inkml:trace>
  <inkml:trace contextRef="#ctx0" brushRef="#br0" timeOffset="5634.3222">14188 16904 51,'46'-1'4,"16"0"0,18-1 1,14 0 0,12 1-1,10-2-1,10 0 1,1-2-1,1 0 1,1-2 2,-1-1 2,3-2 1,-1-3 1,-3-3 2,-3 0 0,0-2 0,-7-2 0,-2 0-2,-6 0-1,-9-1-2,-7 2 0,-8-1-2,-8 0-8,-10 1-27,-11 0-20,-5-2-73,4-28 123,-13 1 0,-13 0 0</inkml:trace>
  <inkml:trace contextRef="#ctx0" brushRef="#br0" timeOffset="8349.4775">4212 2667 50,'0'0'1,"0"0"-1,0 0 1,0 0 0,0 1-1,0 1-1,0 0 0,2 1 0,0 2 0,5-1 0,0 1 0,2 2 0,0-1-1,3 2 1,-2-2 0,2-1 0,0 2 1,-1-4 0,3 1 1,-2-2 0,1-2-1,0-2 1,-1-3 1,1-2-1,0-2 0,2-3 0,0-3 1,1-3 0,0-3 1,4-1 0,-1-4 1,0-1 1,1-4 2,0 2 0,-2-3 0,1-3 0,-1 0 1,0-2 0,3-3 1,0 0 1,1-3-1,1-2 0,1 1 1,-2-1 0,1-1-1,0 2-1,0 2-3,-2 2-1,-1 5-8,1 1-23,0 5-22,3 3-66,23-10 115,-4 7 0,-5 4 0</inkml:trace>
  <inkml:trace contextRef="#ctx0" brushRef="#br0" timeOffset="9795.5603">13794 14592 55,'40'1'4,"11"-1"0,3-1 0,5-1 0,6 1 0,5-4-1,7 2 1,3-3 0,6 0-1,7-1 0,3 0-1,7 0-1,7-1 1,5 0-1,6 0 0,4-2-1,8 3 1,1-3-1,7 1 1,3 0 1,4 0 3,2-1 1,4 0 2,1-1 2,2 2 1,3-1 0,0-1 1,1 0 0,2 1-3,-4-2-1,1 2-1,-2-1-1,-2 1-1,-8-1-1,-1 2-1,-8-1-1,-7-1 0,-10 3-3,-6-1-4,-11 1-7,-10-1-20,-12 3-20,-10 0-70,-4-13 122,-17 4 0,-20-4 0</inkml:trace>
  <inkml:trace contextRef="#ctx0" brushRef="#br0" timeOffset="10651.6092">15143 12883 78,'7'6'12,"6"1"0,-5-5 1,3-2 2,-3-2 0,4-3 1,-1-3 1,0-3-1,2-4 0,0-4 0,3-1-1,2-4-2,1-3 0,1-2-2,4-5-1,3-2-2,3-5-2,5-5-1,3-6-9,10-6-42,6-8-16,9-9-133,89-109 195,-9 7 0,-7 5 0</inkml:trace>
  <inkml:trace contextRef="#ctx0" brushRef="#br0" timeOffset="19767.1306">10938 14408 70,'5'-4'11,"1"-2"2,5-4 1,-1-3 1,3-3-2,5-5-3,0-2-2,2-5 0,4-5-3,4-3-1,1-4-2,4-4-1,3-1 0,4-2 0,3-2 0,-1 2-2,4 1 0,-3 5 1,-2 2-1,-1 3-1,-5 4-3,-3 5-4,-5 3-10,-5 3-15,-3 5-12,-2 2-13,-1-2 59,-2 5 0</inkml:trace>
  <inkml:trace contextRef="#ctx0" brushRef="#br0" timeOffset="25674.4685">884 7657 50,'-7'12'3,"0"1"2,-2 4 2,-3 4 1,-1 1 0,1 5 0,-1 4 0,0 2 0,1 2-1,2 3 0,0 1-2,1 1-2,2 1-1,2 1 0,3-2-1,-1 2 1,3-3-1,2 3-1,-1 1 0,5 1 0,0 2 1,2 2 0,0 5 0,1-2 1,0 4-1,1 0 1,1 0 0,2-2 0,-2 0 0,4-2-1,2-3 0,0 1 0,2-3 0,1 0-1,2 1 1,-2-1-1,4-2 0,1 0 1,-3-2-1,3 0 1,-1-3-1,1-3 1,1-3-1,0 0 0,0-2 0,3-3 0,0-1 0,5-2-1,2-1 1,1-2-1,2-2 0,3-2 1,-2 1-1,2-1 1,0-1 0,1 0 0,-2-1 0,0 2 0,1-3 1,0 1-1,-2-1 0,3-1 0,1-1 0,-1 0 0,4 0 0,0-2 0,0 0 0,3 0 1,-1 0-1,0 2 0,-1-3 0,0 1 1,-2 1-1,1 1 0,-2-2 0,5 2 0,-1-2 1,1 1-1,1 0 0,1 1 0,1-4 0,-1 1 0,0-2 1,0-2-1,-1 0 1,3 0 0,-1-2 1,1 0 0,1-1 0,1 0 0,1 0-1,1-1 1,1-1 0,0-1-1,1 0 0,1-1 1,1-2-2,1 0 1,5-1 0,0-1 0,0 1-1,4-3 1,1 1-1,1-2 0,0 3 0,3-3 0,0 1 0,-2 0 1,3-1-1,-2 2 0,1-2 0,1 3 0,0-1 0,-1 2 0,1-1 0,-1-1 0,1 3 0,0-1 0,0-1 0,0 1 1,-2 1-1,1 0 0,1 1 0,-1-1 0,-1 0 0,1 1 0,-1 2 0,-1-2 0,-2 2 0,3 0 0,-2 2 0,1-2 0,1 0 1,1 2-1,0 1 0,0-1 0,3-1-1,-1 3 1,1-1 0,-1-2 0,2 2 0,0 0 0,-1-1 1,1 1-1,0-1 0,0 1 0,0 1 0,-2 0 0,2-1 0,0 0 0,1 1-1,0-1 1,2 0 0,-1-1 0,3 1 0,-2-3 0,1 2 0,0-4 0,-1 2 1,-1-3-1,2-1 0,-1 0 0,0-2 0,-2-1 0,-1-3 0,3 0 1,-2-2-1,0-3 1,0-1-1,0-4 1,0 1-1,-1-5 0,1-3 1,-4 0-1,0-2 0,-2-4 0,-1-1-1,-3 0 1,-1-3-1,-3-1-1,0-3 0,-3 1 1,-1-4-1,-3-1 0,-2-3 2,-2-3 0,-4-2 0,-3 0 1,-2-4 0,-1-2 0,-4 0 0,-2-1 0,-2-3-1,-4 0 1,-3-2-1,-3 0 1,-4-5-1,-4 2 0,-2-4 0,-2-1 0,-4 0 1,-4-2-2,-2-1 0,-5 0 0,-2-1 1,-5-1 0,-3-2 0,-2 0 0,-5-1 1,-2-1 0,-4-2 0,-2 1-1,-2 0 1,-4-2 0,-2 1 0,-4-1 0,-1 0 0,-5 0 0,-3-1-1,-1 0 1,-5 1 1,0 2-1,-4 1 1,-2 0 0,-2 0 1,-3 0 1,-2 2 0,-2-1-1,-2 1 0,-3-1 0,0 1 0,-1-1-1,-3 1-1,-2 2-1,-2-2 0,-2 5-1,-4 0 1,-3 2 0,-2 3-1,-4 2 1,-2 6-1,-2 3 1,-4 4 0,-1 3 0,-1 4 0,-6 3-1,-2 3 0,-1 1 0,-4 5 0,-1 2 0,-3 4 0,-2 3 0,-2 3 1,-3 4 0,-1 3 0,0 5 0,-4 4-1,0 2 1,-2 2 0,-1 4-1,-2 2 1,1 2 0,-3 3-1,3 1 0,-4 2 0,3 3 1,-2 1 0,2 4 0,0 3-1,-1 2 1,3 2 0,-3 2 0,2 3 0,-1 1-1,0 3 0,1-1 0,0 2 1,-1 1-1,1 2 1,1-1-1,-1 5 0,2-2 0,-1 3 1,2 2 1,0 3 0,3 1-1,1 2 1,0 3 1,1 1-1,3 1 1,-1 3-1,4 0-1,1 2 0,-1 0 0,3 3 0,0 0 1,4 2 0,2 2 0,2 1 0,2-1 1,5 1 0,2-2-1,3-2 0,7 0-1,5-2 1,2 0-1,6-2-1,4 1 1,3-3 0,4-1 0,6-1 1,2-4 0,4-3 0,4-4 1,6-3 1,4-4-1,5-1 1,5-2-1,5-2 0,5-3-1,3-3 0,4-3-2,4-2-11,3-1-39,4-3-4,2-3-66,16-16 121,1-3 0,-1-8 0</inkml:trace>
  <inkml:trace contextRef="#ctx0" brushRef="#br0" timeOffset="28857.6505">1737 7352 57,'-12'5'4,"-2"4"-2,-3-1-2,0 6-1,1 1 0,-1 2 0,0 4 0,-2 3 0,1 3 0,-1 2 0,0 6 0,0-2 0,-1 6 1,2 2-1,-1 2 1,2 3-1,0 3 1,0 2-1,5 2 1,0 1 0,3 1-1,2 0 1,4-2-2,3-2-2,3-2-1,5-3-3,4 0-1</inkml:trace>
  <inkml:trace contextRef="#ctx0" brushRef="#br0" timeOffset="29952.7132">2231 9218 46,'28'41'1,"7"-3"-1,2-1 0,7-6 0,4-6 0,6-9 0,3-8 1,5-5 0,4-6 1,3-5 4,2-4 1,0 0 1,0-1 2,1 2 2,-2 3 0,-1 3 1,-1 4-2,-2 3-2,-3 3-1,-4 2-2,-3 3-2,-4-1 0,-1-1-2,-3-2-1,-2-3 1,5-4-1,-2-7-1,2-3 1,4-5-1,0-8 1,1-6 0,-2-5 0,-1-6 0,-1-5-1,-4-4 1,-3-3 0,-5-2-1,-4-3 1,-5-1 0,-5 2 0,-7 0 0,-8 0 2,-7 4-1,-7 1 1,-7 1-1,-6 2 0,-5 1 0,-6 4-1,-1 0-1,-1 1-1,0-1-2,2 0-1,2-4-2,5-3-1,5-6 1,4-4 0,4-5 2,1-5 1,6-3 2,-1-1 5,-1 0 2,-1 2 2,-6 0 2,-4 4 0,-5 2 1,-7 5 0,-7 5-2,-5 6-2,-7 2-2,-3 4 0,-6 5-3,-4 3-2,-1 2-2,-5 3-4,1 1-2,-4-1-2,-1 2-2,-2 0-1,-1 0 0,-1 2 2,-3 2 1,1 3 3,-1 2 4,-3 7 3,-3 3 4,-1 5 2,-4 6 1,-3 6 0,-2 6 0,-4 5 0,-1 5-1,-2 3-2,0 6-2,1 2-1,4 0-1,3 3-1,7 0 0,3 2 0,6-4 0,6 0-1,7-2 0,10 0 0,6-2-1,8 0-1,7-4 2,7 1-1,9 0 1,6 0 0,4-1 2,5 0 4,3 6 1,3 2 3,-1 4 2,2 6 0,-6 4 2,1 9 0,-4 5 0,-4 5-2,-1 7-1,-2 3-2,0 5-1,0-1-2,3 4-1,6-1-2,4-2 0,5-1-6,5-3-13,3-3-42,5-6-1,5-5-79,49-2 140,-6-16 0,1-17 0</inkml:trace>
  <inkml:trace contextRef="#ctx0" brushRef="#br0" timeOffset="37456.1423">10090 13188 51,'-14'-4'4,"-4"1"1,-1 1 0,2 1 1,-1-1-1,0 1-1,1 0-1,2 0 0,-1 0-2,0 1 0,1-1 0,-3 0 0,3 1-1,0-1 1,-1 1-1,-1-1 1,0 0 1,1 1-1,-2-1 2,1 0 0,-3 1 0,1 0 0,-2 0 0,-2 0 0,0 0 0,1 1-1,-3 0-1,-2 1 0,-1 2 0,0-1-1,-3 2 0,1 3 0,0-1 0,-2 2 1,0 3 0,2 0 0,0 3 0,1 0 1,0 3-1,-1 2 2,1 2 0,-1 5 1,0 4 1,0 6-1,-2 4 0,1 6-1,-1 5 1,-2 3-1,-2 8-1,2 0-2,-3 3-1,3 2 0,0 2 1,2-2 0,6 0 0,3-2 0,2-5 1,7-5 2,4-7 0,4-6 1,2-7 0,3-6 0,1-6-1,2-4 0,1-2 0,0-3-1,2 1 0,-1-1 0,0 0-1,1 0 1,-1 3-1,0 4 0,-1 2 0,0 3-1,-1 2 1,-1 2-1,0 3 0,-1 0 0,1 1 1,1-2-1,1 1 1,3-2-1,0-3 0,2-3 1,3 2-1,6-3 1,1 0-1,2-2 1,4 0-1,2 0 1,-2 3-1,0 0 1,-3 4 1,-2 2-1,-5 4 0,-2 6 1,-6 2-1,-1 4 0,-3 0-1,0 2 0,-1-3 0,2-3-1,3-6 0,4-2 0,1-6 0,6-7 0,3-2 0,4-4 0,2-3 0,3-2 0,1-3 0,0 0 1,0 0 0,-2 0 0,-2 2 0,-5 2 1,0 4 0,-3 2 0,-3 3 0,-3 7 0,-3 2-1,-3 2 1,1 2-1,-3 2-1,1-2-1,-1 0 1,1-3 0,0-2-1,3-2-1,3-4 0,4-3 1,2-1-1,2-3 0,4-3 1,0 1 1,2-1 1,-3 1 1,1 1 1,-2 2 1,-4-1-1,-2 6 0,-1 4 0,-3 2 0,-2 3-1,1 2 0,-1 2-1,0 0 0,0 1 0,5-4 1,-1-3-2,6-4 1,1-3-1,5-5 0,3-5 0,4-3 0,2-4 0,6-2 1,1-2 0,2-1 0,1 1 0,3 2 1,-1 3 0,-3 5 1,0 4-1,-4 4 0,-4 4 1,-2 5-1,-5 2 1,-3 1-1,-3 0 0,-3-3-2,-2-3-1,-1-6 1,-1-2-1,4-2 2,4-2-1,10-4 0,8-5-1,9-5 2,5-8-1,3-6 1,4-6-1,-1-6-2,-2-1 1,-3 2 1,-4 2 2,-7 6 0,-3 4 2,-6 7 0,-7 6 1,-3 9 0,-7 3 0,-1 5-1,-7 2-2,1 2-1,-3-1-1,0-2-1,0-2-1,4 2 1,1-1-1,2 0-1,4-1 3,2 1 1,3-5-1,3 2 1,5-3-1,2 1 1,2-3 0,4-1 0,4 1 0,0-1 1,2-1 0,-3 0 0,2 0 1,-2-1-1,-4 3 1,-1-1-1,0 1 0,-4 3 0,-1 0-1,-2 1 0,-1 0-1,-2 0 0,0 1 0,-1-2 0,0-1 0,0-2 0,2-2 0,5-2 1,0-4-1,5-2 2,3-2-1,2-3 2,2-2-1,0-2 1,4-2 0,-1 1 1,-2-2 0,1-1 0,-3 3 1,-1-1 0,-5 1 0,-1 1 1,-3 1 0,-4-1-2,-6 0 2,2-5 0,-1-2-3,2-9-1,0-4-2,4-8-1,-2-6 0,3-7-1,1-4-2,-1-5 1,-1 0 1,-3-1 2,-3 1 3,-6 2 1,-5 1 2,-7 2 1,-6 6 0,-8 1 1,-7 6-1,-8 1 0,-6 5-2,-7 2-1,-3 1 0,-3 1-2,-4 1-1,2-5 0,0-1-1,2-3-1,3-4 0,5-4 0,5-4-1,3-5 0,8-4 0,3-5 1,4-1 0,3-3 0,2-2 1,3-2 0,-1 2 0,0-1 2,-1 5 0,-5 1 0,-4 4 1,-5 3 0,-4 6 1,-5 3-1,-5 4 0,-6 2-1,-1 3-1,-4-1-2,-3 1-2,2 0-3,-2-1 0,3-2-1,1-1-1,4-1 1,3-1 0,3-2 2,2 2 1,4-2 2,1 1 2,0 0 2,0 1 1,1 2 2,-4 0 0,-1 1 0,-4 3 1,-2 1 0,-2 4-1,-5 1-1,0 2-1,0 0-1,-2 0-1,2-1 0,2 0-1,1-2 0,3-1-1,3-2 0,2-2 1,5-2 1,-1-1 0,2-2 0,1 0 1,2 3 0,-1-2 1,-2 4-1,0 2 1,0 1-2,-3 6 1,-2 1-1,-4 2 0,0 4 0,-4-2-2,-2 5 0,-1-1 0,-1 4 0,-2-1-1,2 2 1,-1 1-1,-1 2 1,1 1 1,-2 0-1,-2 2 1,0 0-1,-3 1 1,-3 0 0,1 1 0,-5 2 0,-1-2 1,-1 5 0,-2-1 1,0 4 0,-2 1 0,-1 5-1,-1 2 0,-2 2 0,0 2-1,-1-1 0,-2 3 0,1 0-1,2-2 0,0 2 0,3-1 0,0-1 1,1 2 0,2 0 0,2 0 1,3 1-1,3 0 1,4-1 0,5-1-1,4 1 1,6-2 0,4-2 0,9-1 1,2-2 1,7-1 0,2-1 0,1 0 1,3-2 0,2 0-1,-2 3 1,0 2-1,-2 0 0,-4 5-1,-4 7-1,-2 2 0,-3 7-1,-4 5 1,-5 6 0,-3 6-1,-4 6 0,-4 4 0,-3 5 0,-1 4 1,0 2-1,1 1 0,2 1 0,2-3 1,4-1 0,6-4-1,6-4-1,4-1 1,7-6-1,3-2-1,7-3 1,5-4 0,3-1 0,5-4 2,3-2 0,1 1 1,3-3 0,-1 2 1,1-2 1,-2 3 0,-2 5 1,-2 1-1,-1 3 0,-4 5 1,-2 2-1,0 4-1,-2 2 0,0 2-1,3-1 0,1 0-1,3-3 0,1-3 0,3-3 0,2-3-1,2-4 0,2-4 0,1-2 0,3-4-1,-1-3 1,4-2 1,-1-2 0,1 1 0,-2 0 1,2-1 0,-2 1 0,-1 4 0,-2-1 0,-4 3 0,1 1 0,-2 2-1,-2 2 0,-1 0 1,-3 2-2,2 0 0,-4 3 1,1 0-2,0 0 2,-1 2 0,1 0-1,2 2 0,1-1 0,4 2 1,2-2 0,5 1-1,2-3 0,4 0-1,1-2 2,1-4-1,3-1 0,-1-1 1,-1-1 0,0 0 1,-2 1-1,-2-3 1,-1 6 0,-3 3 0,-1 1 0,-4 5 1,-1 4-1,-4 4 1,1 1-1,-5 1 1,1 1-1,-1-1-1,2-3 1,-1-3-1,4-7-1,3-2 0,6-5-1,5-5 0,1-5-3,-1-5 1,1-4-1,-2-5 1,-1-1 0,1-1 1,4 0 0,2-1 2,0 2 1,2-2 1,1 3 1,2 0 0,-2 0 0,2 4 1,1-1 0,-1 4-1,0 1 1,0 1-1,0 1 0,-1-1-1,-1 2 0,0-3-1,-1 3-2,0-2 1,2-1-2,0-1-1,2-3 1,0-1-1,3-1-1,1-3 1,2-2 2,1-2-1,2-2 2,-1-2 1,1 1 0,0-1 0,-2 0 1,1 0 0,0 2 0,-3 0 1,0 2-1,-3-1-1,0 1 1,-3 2-1,-3 1 1,0-1-1,-1 0-1,0 1 1,0-1 0,0-2 0,1-2 0,1-1-1,0-1 1,3-2-1,-1-1 1,2-1-1,2-2 1,-3-2 0,3-1 0,-3 1 1,-1-2 0,0 0 0,-2 1 0,-3-2 1,-1 3-1,-2-1 0,-3 1-1,0 0 0,-2 0 0,-3-1 0,-1-1-1,-2 0 1,-2-4-2,1 1 1,5-5 2,4-10 0,5-6-1,5-9 1,7-7 0,-4-7 1,-2 0 1,-4 0 1,-7 0-1,-6 4 1,-8 2 1,-5 4-1,-6-4 1,-5 0 0,-4-2-1,-3-3-1,-5-4-2,1-3 0,-3-2-2,-2-6-1,-1-3-3,0-5-1,-1-3-1,1-4-2,3-3-1,-1-4 1,3-2-1,0-4 2,2-2 3,0-1 1,1-1 1,-2 0 3,0-1 0,0 0 2,-5-1 1,1 3-1,-4 0 1,-1 2-1,-4 1 0,-2 4 0,-4 3 1,-3 3-1,-5 1 1,-5 4-2,-4 2 1,-4 3 0,-5 0-1,-3 3 0,-3 3-2,-2 0 0,-2 2 1,-2 1 1,-1 5 0,-3 0 0,-2 3 0,-3 3 1,-1 4 0,0 3 0,-4 3-1,-2 5-1,2 2 0,-1 3 0,-2 1 1,1 3-1,-1 1-1,-1 2 1,1 3-1,-3 0 1,0 4 0,-1 3 0,-1 3-1,0 1 0,-1 5-1,0 2-1,0 3-2,-1 4 0,1 3 1,-1 4 0,2 4 0,0 2 2,0 4 0,1 2 2,1 3 1,2 2 1,3-1-2,3 1 1,2 3-1,5-2 1,3 0-2,2 2 1,7 0 0,-1 1 0,8 1-1,0 1 1,2 2 0,5-3 0,1 4-1,5-2 1,1 3-2,5 1-3,2 4-8,3 1-16,1 4-18,3 3-42,-18 36 89,7-8 0,1-9 0</inkml:trace>
  <inkml:trace contextRef="#ctx0" brushRef="#br0" timeOffset="40950.3422">18550 3198 53,'7'7'2,"-3"-4"1,3 3-1,-3-3-1,2 4 0,-2-2 0,2 0-1,-2-1 0,1 1 1,-1-2 0,3 1-1,-2-1 0,0 0 0,-1-1 1,2 2-1,-2-3 1,0 2-1,0-2 0,-1 2 1,-2 0-1,2-1 0,-1-2 1,0 0 0,-1 0-2,0 0 2,-1 0-1,0 0 1,3-2 1,-1 2-2,1-4 0,-1 1 1,3-3 0,-2 2-1,2-4 2,1 2 0,0-5 1,-1 1 2,5-5 1,-4 0 2,2-3 2,0 0 1,1-3 2,2-3 0,1-2 1,2-3 1,2 0 1,4-5 0,3-1-2,1-5 0,7-4-1,-2-4-3,5-3 0,0-3-4,2-3-4,0-1-4,1-3-18,-1 1-40,1 2 0,-1-1-76,12-23 136,-10 11 0,-9 9 0</inkml:trace>
  <inkml:trace contextRef="#ctx0" brushRef="#br0" timeOffset="42917.4547">9952 10010 52,'14'46'6,"-1"4"0,3 0 1,-3 2 0,3 3 0,-1 1 0,4 1 0,-1 0 0,1 0 0,2-1 1,-3-1 1,2-3 2,-1-1-1,-2-4 1,-1-1 1,0-3 0,-1-1-1,-2 0-1,0-2-1,-2-1 0,1-2-1,-2-1-2,0-2-1,-3-1 0,-1-4-1,1-4-1,-5-1-1,1-2 0,-1-5 0,-1 0-1,-1-4-1,1-2 0,-2-2-1,1-4-5,0 1-8,0-4-16,0 1-26,-3-3 0,2 2-44,-6 0 100,-2 0 0,3 1 0</inkml:trace>
  <inkml:trace contextRef="#ctx0" brushRef="#br0" timeOffset="43314.4774">10180 11371 63,'0'0'8,"2"0"1,0 1 2,3 0 1,-1 1-1,3-1-2,1 2-1,2-2 0,-3 1-1,5 0-2,-3 1 0,1-1-1,2-1 0,-1 2-1,0-3 0,3 3-1,-2-3 1,0 0-1,1 0 0,0 0 0,-2-3-1,1 3 0,-1-3 0,-1 2-2,0-1-5,0-1-9,-3 1-13,3 0-18,-4 1-42,9-2 88,-3-1 0,0 1 0</inkml:trace>
  <inkml:trace contextRef="#ctx0" brushRef="#br0" timeOffset="43918.512">10491 11262 60,'-5'14'6,"-2"-1"1,1 2 1,-1 2 1,0-1 1,1 2-1,-1 2 0,-2-2-1,2 3-3,-2-1-10,0-1-25,0-1-9,0-4-18,-5 1 57,3-5 0</inkml:trace>
  <inkml:trace contextRef="#ctx0" brushRef="#br0" timeOffset="44720.5578">9872 9842 43,'0'0'0,"-1"2"1,-1 1 1,2 2 1,0 4 1,0 1 2,0 2 0,0 3-1,-1 2 1,-1 2 0,1 0-2,-2 2 0,-1 2-2,0 1 0,-1 0 1,-1 0 0,0 0 2,-1 0-1,0-3 1,1-2-1,1 0 0,0-5-1,0-4-1,1 0-2,3-3-3,0-2-2,0-3 0,1 0-3,0-2-3,0 0-3,0 0-4,1-2-2,1-1-23,0-8 43,0-1 0</inkml:trace>
  <inkml:trace contextRef="#ctx0" brushRef="#br0" timeOffset="45047.5766">9874 9975 74,'15'2'9,"7"-1"-1,0 2-1,2-2-1,2 4-2,3-2-2,2 1-2,0-1-19,3 2-19,-3 0-15,19 4 53,-9-1 0</inkml:trace>
  <inkml:trace contextRef="#ctx0" brushRef="#br0" timeOffset="47981.7444">10885 10784 64,'3'-2'7,"2"-2"1,4 0-2,1-3 1,0 0-2,5-2 0,-1-1 0,3-1-1,1-1 0,3-5 1,3 2-2,2-6 0,1-1-1,6-2 0,0-3 0,6-2-1,3-2-1,4-4 1,6-1-1,2 0 0,4-4 0,2-2 0,3 0 0,2 1 0,2-2 1,1 0 0,1 0 0,1-1 1,1 0 0,1 0 0,0-2 2,2 0 0,-3 0 1,2-1 2,-3-1 0,0 0 0,2 0 1,-1 0-1,-1 4 0,3-2-1,-2 0-1,1 3-1,-2 0-1,-1 4-1,-2-1 0,1 0 1,-3 2-1,-4-1 0,1 2 1,-3 1-1,-3 1 1,-5 2 0,-1 1 0,-1 1 0,-5 3 0,0 3 0,-3 2 1,-1 2-2,-3 4 1,-3 0-1,-1 3 0,-6-1 0,-2 6-1,-3-1 0,-4 3 0,-5-1 0,-4 4 0,1-1 0,-5 4-1,-1-1 0,-2 1-1,0 0-3,-2 1-6,0 0-6,0 0-7,0 0-13,0 0-15,0 0-80,-7 2 131,3 1 0,-3 1 0</inkml:trace>
  <inkml:trace contextRef="#ctx0" brushRef="#br0" timeOffset="49161.8119">13521 8631 44,'0'0'1,"0"0"0,0 0 0,0 0 1,0 1 0,0 2 0,1 1 1,-1 0 0,1 2 1,2-3-1,1 4 1,-1-2 0,3 0 0,-1 0 0,3 0 1,-1 1 1,3-1 0,1-2 1,2 1-1,0-1 1,-1 1 0,4-1-2,-1 0 0,3-1-1,-2 1-1,4 0 0,-2 0-1,2 0 0,1-1 0,2 2-1,0-1 0,2 0 0,0 2 0,-1-2 0,1 1-1,-3-1 1,0 0 0,-2 0-1,-2 0 0,-2 0 1,-1 2-1,-1-2 0,-3 1 0,-1 0 1,0-1-1,-2 2 0,-2-2 0,-2 0 0,1 0 1,-1 0-1,-2-3 1,0 2-1,1 0 0,-1-1 1,0 0-1,0 0 0,-2 0 0,3 1 1,-3-2-1,0 0 0,0 0 1,0 0 0,0 0-1,0 0 1,0 0 0,0 0 0,0 0 0,0 0 0,0 0-1,0 2 1,1-2-1,0 3 0,-1 1 1,1 0-1,-2 0 0,-1 2 0,-1 2 0,3 2 0,-2 0 0,-1 2 0,-1 0 1,-1 3-1,-1-1 1,0 5-1,-1-2 0,0 2 0,-4 3 1,2 2-2,-1 1 1,-1 4-1,0 0 1,-1 0-1,1 2 1,0-2 0,-1 2 0,0-4 0,0-1 0,1-2 1,0-1-1,-1-4 0,0 1 0,2-5 0,-2-1 0,5-5-2,-1 0-8,2-1-15,3-5-20,3 1-48,3-3 93,3-2 0,0 0 0</inkml:trace>
  <inkml:trace contextRef="#ctx0" brushRef="#br0" timeOffset="49954.8572">13796 9189 66,'10'26'5,"-1"-4"-1,3 0 0,-3-5-1,4-3-1,-3 0 1,0-2-1,-1-4 0,0 2-1,-3-5 1,0 3-1,-3-2-1,0-3 1,0 1-1,-2 0 1,0-3-2,0 2-4,0-2-5,-1-1-6,0 0-8,0 0-17,-7-9 41,-1 0 0</inkml:trace>
  <inkml:trace contextRef="#ctx0" brushRef="#br0" timeOffset="51009.9176">13717 8685 81,'-10'-7'10,"3"2"-1,-4 1-1,5 0 0,-3 3-1,4-2 0,-2 3-1,1 3-1,0-1 0,3 4-1,-1 1 1,4 4 0,1 3 0,3 3 1,1 2 0,6 4 0,-1 3-2,2 2 1,2 2-2,-1 1 0,1 1 0,0 0-1,0 1-1,-2 2-1,0-3 0,2 2 0,-1-1 0,2-2 0,-2 1 0,4-6 0,-1-2 0,-1-2 1,-1-5-1,-3-5-1,0-2 2,-4-3-1,-1-2-2,-4-2-1,2 0-1,-4-3 0,-2-3-3,-2-2 0,-2-2-2,-4-4 1,-3-3 1,-1-3 1,-5 0 2,1-4 0,-2-1 2,1-5 2,1-1 0,1-1 2,1-1 0,2 1 1,3 0 1,-1 2 0,2 1-1,3 4 1,1 3-1,1 2 0,1 2-1,0 4-2,2 3-1,2 1 0,-1 2 0,2 2 0,0 1 0,5 6 0,1 2 1,3 6 0,1 2 1,5 6 0,2 1 0,1 4-1,4 4 0,3 0 0,2 3 1,-2 1-1,2 1 0,-2-3 0,0 0 0,-4-4 0,-1-2 0,-6-4 2,2-1 0,-7-8 4,-1-2 1,-2-3 0,-2-3 0,-3-4 1,-2-2-1,-2-4-1,-6-5-1,2-3-4,-5-3-1,-3-4 0,-1-4-1,-3-4-1,0-3 0,-3-2-1,-1-1-1,1-2 1,-1 0-2,-1 1 1,3 0 1,-1 2 1,2 3 0,2 0 1,2 5 1,2 3 1,1 3-1,5 6 1,-1 4-1,3 3 0,1 8-6,0 5-30,3 7-12,2 6-56,7 36 104,1-4 0,-3-2 0</inkml:trace>
  <inkml:trace contextRef="#ctx0" brushRef="#br0" timeOffset="51746.9597">11541 11292 137,'0'0'11,"-2"-2"0,-2 2 2,3-1-1,-1 1-3,0 1-1,0 2-1,1 1-3,1 4 0,1 2-2,3 5 0,4 2 0,1 4 0,1 1 0,2 3-1,2-1 1,1 1-2,-1-2 0,1-1-2,-2-1-6,-1-1-10,-1-2-10,-2-1-14,-1-2-11,0-5-25,-5-2 78,-2-8 0</inkml:trace>
  <inkml:trace contextRef="#ctx0" brushRef="#br0" timeOffset="52178.9844">11568 11290 63,'6'2'5,"5"0"0,3 2 1,2 2 0,3 2 0,2 2 0,2 0 0,2 2 1,0 2 1,-1-1 3,-2-1 1,0 1 0,-2-4 0,-4 1 0,-2 0 4,-3-5 1,-3 0-2,-1-3-1,-3 1-2,-3-4 0,1-2 0,-4-3-2,-3-5-4,-2-1-3,-2-2 0,-1-3-2,-2-2 1,0-1-2,-2 1 0,2-1-1,2 5-4,-1-1-9,2 4-15,4 3-12,0-1-20,2 4-88,9 8 149,0 2 0,0-1 0</inkml:trace>
  <inkml:trace contextRef="#ctx0" brushRef="#br0" timeOffset="52922.0269">12012 11180 82,'0'5'3,"0"3"0,0 3 0,1 2 1,1 3-1,2 1 1,1 0-1,-1-2 0,4-1 1,0-1 2,3-1 0,-2-7 2,2 1 1,0-6 1,0-2 0,-2-2 0,2-4 0,-4-2-1,0-2-1,-3-3-2,-2-2 0,-3-1-2,-2-2-2,-4 2 0,-2-1-2,-6 1 0,0 1-2,-5 3 0,0 3-2,-1 1 0,-1 6-1,-1 2 0,5 4 0,-1 2 1,5 2-1,1 3 2,8 0 0,0-4 0,5 5 1,0-3 1,4-1 1,0-2 0,1 0 2,0-3 0,3-3 1,-1-3 1,2-3-1,-1-1 0,2-4 0,-1 0-1,-1-4 0,-1 0-1,0-6-2,-2 2 1,-2-1-1,-2 0 1,-1 0 0,3 2-1,-1 2 1,0 3 1,1 3 1,1 3 0,1 5 1,2 3-1,2 5 2,3 3-1,0 6 1,4 4-1,2 4-1,0 3 0,1 0-2,2 1-5,-1 1-10,0-1-16,0-4-20,1 0-67,6-1 118,-5-2 0,0-6 0</inkml:trace>
  <inkml:trace contextRef="#ctx0" brushRef="#br0" timeOffset="53635.0677">12345 10926 94,'3'5'7,"1"2"1,3 2 1,1-1 1,2 4-1,2 2-1,0-1-1,1 3-1,1 0-2,-1-2-1,0 0-1,-4-3-1,1 0 1,-2-5 2,-3-1 0,0-2 0,0 3 0,-3-5-1,-1-2 0,-1-2 1,-2-5-2,-1-4-1,-2 0-2,0-5 0,0 0 0,-1-4 0,1 1 0,2-2 0,1 2 0,2 2 0,0 1 0,1 5 0,4 0 0,-1 3 0,4 2 0,-1 3 1,4 2-1,0 3 0,1 3 1,-1 1 0,1 4 1,1 0-1,1 2 0,0 1 1,0 0 0,-1 2 1,-2-3 0,0 1 1,-2-3-1,-3 0 1,-2-3 1,0 0-1,-4-5-1,-2-2-1,-1-6 0,-3-2-1,-1-3-1,-1-2 1,0-2-1,-1-2 0,4-2 0,1 0 2,3-2 0,4 2 1,2 0 0,5 2 1,2 0 0,1 3 0,2 3 0,0 1 0,0 5 0,-1 1-1,1 5 0,0 5-1,2 0-1,-2 4-4,0 3-8,-1 3-12,1-2-22,-2 3-8,0-2-41,11 9 95,-3-4 0</inkml:trace>
  <inkml:trace contextRef="#ctx0" brushRef="#br0" timeOffset="54744.1312">13066 10628 173,'-4'-2'9,"-1"2"0,-5-3-1,2 3 1,-1 3-4,-2-1-2,0 4-2,2 2 0,0 3-2,0 3 0,4 2 0,2 2 1,1-1-1,2 1 0,2 0 1,1-3-1,1-3 1,3 0 0,-3-5 0,6 0 1,-3-4 1,1-2-1,-3-2 1,5-4-1,-4-4 1,1-3 0,-4 1 0,1-5-1,-2 1 0,0 1 1,-4 1-1,0 1 0,2 3-1,-1 1 0,0 3-1,0 1 0,1 1-1,1 3 1,1 2-1,4 2 1,1 2 1,0 0 0,3 3 0,4-1 0,-2-2 0,2 1 1,-1-1 0,1-4 1,-1-2 0,0 0 0,0-2 1,-2-4-1,2-3 1,-4-3-1,-1-3 1,-5-3-2,-2-5 0,-3-2 0,-3-4-1,-3-3-2,-5-5 1,0-4-1,-2 0 1,-2-3-1,-1-2 0,2 2 1,-3-2-1,0 3 2,-1 2-1,0 3 1,1 3-1,-1 6 1,1 2-1,1 6-1,3 2-1,0 5-1,4 3-1,2 6 0,3 2 0,0 6 0,3 2 0,0 7 1,5 4 0,2 5 2,4 3 1,2 6 0,4 0 0,2 4 2,3 5-1,2-1 1,1 3-1,2 0 1,0-1 1,1-2-1,3-1 1,-2-2-1,2-4 0,0-4 0,0-4 0,0-3 1,-1-4 0,-1-3-1,-1-2 2,-4-4-1,-1-3 1,-2-3 0,-4-3 0,0-3 0,-4-2 0,1-5 0,-3-1-1,-2-2 0,-1-3-1,-2 1 0,-2-2 0,-1 0-1,0 1 1,-1 3-1,-2 1 1,2 4-1,-1 2-1,1 4 2,1 4-1,0 0 1,0 2 0,1 3 0,2 3 0,1 2 1,2 2 0,4 1 0,-1 0 0,2-1-1,0-2-3,-2-2-6,4-1-13,-4-3-27,1-4-7,-2-1-57,3-14 112,-3-1 0,1 0 0</inkml:trace>
  <inkml:trace contextRef="#ctx0" brushRef="#br0" timeOffset="55475.173">13558 10267 160,'0'0'9,"0"0"1,0 0-1,0-3 1,1 0-4,0-2-3,2 0-1,2-1-1,1 3 0,1 0-2,1 3 0,-1 1 0,3 7 0,-3 0 0,0 5 1,-1 3 0,0 5 0,-4-1 1,0 1-1,-1 1 1,-1-1-1,1-1 0,-1-7 0,2 1 0,0-5 0,3-3 0,0-1 0,5-1 0,-2-1 0,4-1 0,0 1 0,1 1 0,3 1 0,-2 4 1,0 1-1,1 3 0,-2 3 0,1 2 1,-3 3-1,0 0 2,-4 3-1,-2-1 1,-2 1 0,-2 0 1,-3-1 0,-3-2 0,-2 1 0,-2-4-1,-3 0 1,-2-4-2,-1-1 0,-2-4-4,-2-1-5,-1-5-8,-1-4-10,1-2-13,-1-5-14,0-3-38,-3-20 91,5-1 0</inkml:trace>
  <inkml:trace contextRef="#ctx0" brushRef="#br0" timeOffset="56053.206">13939 10157 151,'-4'0'9,"2"3"1,-3 1-1,1-2 1,-5 5-4,1 1-2,-3 1-2,2 3-1,-3 3 0,1 0 0,4 4 0,1 0-1,5 3 1,2-2-1,4 1 1,3-1 0,3-5 0,2-2-1,1-4 1,-1-3 1,0-6-1,1-4 0,-3-3 1,0-6 0,0-2-1,-1-2 0,-1-2 0,-1-1 0,-1 2 0,-1 0 1,-2 4-2,-1 2 0,1 2 0,-1 3 1,1 3-1,-2 2 1,4 2-1,1 3 1,0 4 0,3 2 0,3 4 0,0-2-2,0 2-1,1-2-6,-1 0-9,-1-1-11,-1-3-18,-1-1-8,-2-2-21,5-13 75,-2-2 0</inkml:trace>
  <inkml:trace contextRef="#ctx0" brushRef="#br0" timeOffset="56336.2222">14141 9690 105,'4'14'8,"6"7"1,0 7 0,4 5 0,0 4-2,2 4-2,0 0-1,2-1-1,-2-3-3,0-3-6,-2-4-6,1-4-13,-3-3-16,-2-3-34,4-3 75,-5-3 0</inkml:trace>
  <inkml:trace contextRef="#ctx0" brushRef="#br0" timeOffset="56656.2405">14214 10026 109,'4'-7'8,"4"-1"1,1-2 1,2-1 2,2-2-1,1 1-1,1 0-1,0 4-1,0 2 0,0 3-2,0 3 0,1 3-1,-1 3-1,-1 5 0,-1 0 0,-1 2-2,0 0-3,-3 1-5,1-1-10,-2-2-11,0 0-22,-1-4-4,-1-1-20,2-12 73,-4 0 0</inkml:trace>
  <inkml:trace contextRef="#ctx0" brushRef="#br0" timeOffset="56780.2476">14345 9779 50,'1'0'-50,"8"6"50,-1-1 0</inkml:trace>
  <inkml:trace contextRef="#ctx0" brushRef="#br0" timeOffset="57522.2901">14614 9811 129,'-2'-1'5,"-3"-1"-1,-2 0 0,0 2-1,-2 0 0,0 2-2,0 4-2,0 0 1,2 4-2,2 2 1,3 0 0,1 3 0,2 1 0,1 1 0,4-2 1,2 0-1,0-1 1,5-1 0,-2-2 1,2-1 0,-1-2 0,-1-2 1,0-3 1,-1-1 1,-3-2 0,0-2 0,-1-2 0,-1-2 0,-2-3 1,-1-1-1,-2-5-1,0 2 1,-1-3-1,0-1 0,-1 2-1,1-2 0,1 1-1,1 0 0,1 3 0,2 1-1,2 0 0,2 4 0,2 0-1,2 4 0,2 0 0,1 4 0,4 0 0,-2 4 0,2 2 1,1 3-1,-2 2 1,2 0-1,-2 1 1,-2 2 0,1 1 0,-5-1 0,-1-2 1,-2 1 0,-3-4 2,-2 1-1,-2-3 1,0-4 0,-1 1 0,0-1 0,-3-7 0,1-2-1,0-2-1,0-3 0,1-6 0,2 0-1,2 0 1,2-2-1,2 1 0,3 2 0,0 4 0,4 4 0,2 4-1,3 8 1,2 5-1,0 10-10,-1 8-32,1 13-8,-7 11-59,-27 106 110,-10-6 0,-11 1 0</inkml:trace>
  <inkml:trace contextRef="#ctx0" brushRef="#br0" timeOffset="59650.4118">12473 11737 113,'2'-1'9,"1"1"0,-1 0 1,0 0 0,0 0-3,-2 0-1,1 1-2,1 1 0,0 3-1,3 2 1,0 1 0,-2 4-1,5 0-1,-2 2 0,0 0-1,1 1 0,0 2 0,1-2-1,-1 2-2,-1-3-4,0-2-11,1 1-18,-4-3-12,3-1-39,2-2 86,-3 0 0</inkml:trace>
  <inkml:trace contextRef="#ctx0" brushRef="#br0" timeOffset="60158.4408">12545 11529 64,'6'1'4,"2"2"-1,6 1 2,1-1-1,3 3-1,1-4-1,2 5-2,0-1 1,1 5-1,1 0 0,-1 3 0,0 3 1,-4 1 0,0 1 1,-2 1 2,-1 2 0,-4-3 1,0 2 0,-5 0 1,1-2-1,-3 2-1,-2-1 0,-2 1-1,0-1 0,-1 0-1,-2-4-1,2 2-1,-1-2-7,-1-3-10,0 2-16,1-2-46,-1 5 79,-3-3 0</inkml:trace>
  <inkml:trace contextRef="#ctx0" brushRef="#br0" timeOffset="62441.5714">12827 12424 111,'0'-2'7,"1"-3"1,-1 2 0,1-4 0,0 2-2,5-1-1,-2 0-2,4 1-1,0 0 1,1 3-2,1 3 1,1 0-1,-2 6 0,1 3 0,-2 2-1,-1 1 1,0 3 0,-2 0 0,-1 2-1,-2-1 1,-1-1 0,-3 1 0,0-2 0,-3-5 0,2 2 1,-1-5 0,1-1 2,-1-2 0,-1 1 2,3-3 0,0 1 2,0-1 0,3-6 1,1 1-1,1-2 0,4-1-1,0-2-2,3 2-1,0 0-1,0-1-2,2 1-5,0 1-8,0-1-16,4 1-21,-2 0-8,2 0-53,7-10 110,-3 3 0,-3-2 0</inkml:trace>
  <inkml:trace contextRef="#ctx0" brushRef="#br0" timeOffset="62717.5872">13050 12243 187,'7'0'8,"0"2"1,3 0 1,2 2 0,3 3-2,1 2-3,-1 5-1,2 2-1,-1 2-3,1 4-4,-1-1-11,-2 4-16,0 1-23,-2-3-86,-4 13 140,-4-5 0,-2-7 0</inkml:trace>
  <inkml:trace contextRef="#ctx0" brushRef="#br0" timeOffset="63403.6265">13513 12092 122,'3'-5'11,"0"1"1,1-2 0,4 2 0,0-1-4,1 5-2,1 0-2,-2 3-2,2 2 0,-1 2-1,-1 4 0,1 2-1,-2 2 0,-2 1-1,-1 4-1,-1 0 0,-2 2-1,-2-1-1,0 1-1,-1-4-2,0 0 1,0-4 0,2-4 0,-1-3 2,1-2 1,2-5 3,0 3 1,4-6 3,3 1 0,3-1 0,-1 1-1,5-1 1,-1 3-2,2 2-1,-2 1 0,1 5-1,0 0 0,-2 5 0,-1-1-1,-2 5 0,-3 0 0,-3 1-2,-2 2 1,-3 0 0,-3-3 0,-2 1 1,-1-2 1,-3-4 0,2-2 2,-3-5 0,5-1 2,-5-6 0,3-3 1,-1-4 0,3-3 1,0-5 0,1-1-1,2-3 0,1-3-1,1 0-1,2-1-4,2-2-10,-1 1-17,2 2-21,3 0-68,12-8 117,-2 2 0,-1 7 0</inkml:trace>
  <inkml:trace contextRef="#ctx0" brushRef="#br0" timeOffset="63591.6372">13955 12068 160,'5'0'-48,"2"-5"-64,13-5 112,0-2 0,-1 2 0</inkml:trace>
  <inkml:trace contextRef="#ctx0" brushRef="#br0" timeOffset="64137.6684">14228 11505 71,'-3'4'0,"-1"-1"0,-2 4 1,-1 2-1,-2 0-1,2 2 1,-1 5 0,2 0 0,1 1 0,2 1 0,1 0 2,3 0 0,1-2 1,2-2 1,1-2 1,1 0 0,3-3 1,0-1 1,2 0-1,-1 1 0,1-2-1,1 1 0,0-1 0,-1 0-1,0 2-1,-3-3 1,2 1-1,-4 0 1,0 0 0,-2-1 0,1 2 0,-4-3 0,0 3 0,-2-3-1,-2 2 0,-1-2-1,-2 2-1,1-2 0,-4 0-5,3-1-5,-2 2-9,3-3-13,-2 1-15,2-1-26,3-2 72,3-1 0</inkml:trace>
  <inkml:trace contextRef="#ctx0" brushRef="#br0" timeOffset="64489.6886">14455 11642 108,'-6'0'5,"1"-2"0,-3 2 1,4 2 1,-3-1-1,1 0 1,0 5-1,1 0 1,0 2-1,2 0 0,0 4 0,3 0-1,0 0 1,2 2-1,0 0 0,2 0 0,1-3 1,1 1-2,1-5 0,2 2-1,1-4-5,2 1-7,3-5-8,2 0-10,0-2-11,0-3-12,0-3-25,8-8 75,-5 0 0</inkml:trace>
  <inkml:trace contextRef="#ctx0" brushRef="#br0" timeOffset="64878.7108">14608 11592 80,'0'9'6,"0"4"2,0 0 1,3 2 1,0-2 0,0 0 0,3-1 1,2-2-1,1-3-1,2-1 1,0-1-1,2-3-1,1-2 1,1-2-2,-2-2 1,0-1 1,0-4-1,-3 1 2,0-2 0,-3-3 0,-2-2-1,-2 1-1,-3-1-1,-1 0-2,-4 1-1,-1 0-3,-2 3-4,-2 2-2,0 3-6,0 3-7,-2 0-10,4 6-11,-2 0-16,2 3-81,4 11 136,1 3 0,0-3 0</inkml:trace>
  <inkml:trace contextRef="#ctx0" brushRef="#br0" timeOffset="65259.7326">14826 11448 137,'2'-1'2,"3"-3"0,0 3 1,4 1-1,0 1 0,0 3 0,3 3 0,-2 1-1,-1 2 1,2 1-1,-4 0 1,0 2 0,-1-1 1,-3-2 1,0-2 0,-2 1 1,-1-4 1,0-1 0,-3-2 0,0 1-1,-1-5 0,-2-2 0,-3-2-2,5-3 0,-3-2-1,2-3-2,2 0-2,0-3-7,1-1-7,1 1-11,3 0-13,-1 0-83,9-4 123,1 4 0,-2 3 0</inkml:trace>
  <inkml:trace contextRef="#ctx0" brushRef="#br0" timeOffset="66267.7903">15009 11381 131,'3'-3'9,"0"-3"3,0-2 0,-2 1 1,-1-3 0,0 0-1,0 3-2,-2-1-4,0 1-3,0 3-1,-2 2-1,1 0-1,0 7-1,1 1 0,-1 6 0,1 0 1,2 5-1,3 0 1,-1 0 0,3-2-1,2 2 0,-1-3-1,4-2-2,-1-3-2,2-1-4,2-4-3,0-3 0,5-3-1,-2-4 2,6-1 1,0-4 1,1-4 3,1-2 5,-1-2 2,-1-2 2,-2-1 0,-2-1 1,-2-1 2,-2 2 1,-3 0 0,-2 3 1,-3 2-1,-3 5 1,-5 1-1,2 2-1,-6 5-2,-2 3-1,-2 0-1,1 5-1,-4 1 0,4 5 0,0 0 0,2 2 0,2 2-1,3-2 2,4 2-1,2 0 1,4-1 1,3-1-1,1-2 0,3 1 1,0-3-1,3-1 0,-1 1 0,-3-2-1,-3-3 0,1 1-2,-5-1-2,-2 0-4,-2-3-2,0 2-1,-3-2-3,-4 0 0,1 2-1,-3-4 1,0 1 3,-4-2 2,4-1 3,-4-3 2,3-1 2,-4-3 1,4 2 2,0-3 1,2 1 1,-2 0 1,6 2 1,-2 2 0,1 2-1,0-1 1,0 5 1,2 0-1,-2 3 0,0 4-1,-2 2-1,1 3 2,-2 5-1,0 0 0,2 2-1,0 3 0,-1 0-1,1 1 0,0 1 0,0 0 0,0-2-1,1 1 2,-4 0-1,3 2 2,-1-3-1,0 1 1,0 2 0,-2-4 0,1 1 2,-1-3-2,-1-1-1,3-2 0,-2-4-1,4-1 0,-2-3-2,0-1-2,2-2-4,1-1-5,0-1-5,1-2-6,0 0-6,0 0-3,0 0-37,6 0 68,0 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28:48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3059 12096 69,'51'1'5,"2"-1"-2,1 3 0,2-2-1,2 2 0,0 2-1,-1 0 0,0 1-1,-2 0 1,-1 1 0,-2 1 0,3 0 1,0 1 0,-1 0 0,0-1 1,0-2 0,2 0 1,-2-1 0,3-1 0,-4-2-1,5-2 0,-2 0 0,1-1 0,1-1-2,-2 1 1,-1 1-1,-3 0 0,-2 1 0,-2 1 0,-5 1 0,-3 1-1,-3 1 1,-1 2 0,-3-1 0,-2 1 0,-3-1 0,-2-1 0,-1-2 1,-3 1 0,-2-4 0,-4 0 1,-1-2 0,-5-1 1,-1-2 2,-1 3 0,-3-3 0,-2 1 0,-1-4 1,-1 6 0,-4-4 1,-1 3-2,-6-1 0,0 2-1,-4-1 0,-4 1 0,-2 0-1,-2 0 0,-5 1-1,-1-1-1,-4 2 0,-3 0-1,-6 0 1,-2 0-1,-3 0-1,-5 2 1,-4-1-1,-2 2 1,-5-2 0,-1 1 1,-1-2 0,-2 2 0,-1-2 1,-1-2-1,0 1 1,-2-1-1,-2-2 0,0 2-1,-2-4 0,0 1 0,-1-1-1,-3 2 0,-1-2 0,0-1 0,-3 4 0,0-1 0,0 2 0,-1-1-1,0 3 1,2 3 0,-1 0 0,3 2-1,3 1 1,3-1-1,5 2 1,4-1-1,4 2-1,5 0-4,8-1-12,2 2-17,7-1-22,5 2-92,4-3 149,9-5 0,5 1 0</inkml:trace>
  <inkml:trace contextRef="#ctx0" brushRef="#br0" timeOffset="28416.6254">2466 15690 168,'-2'0'10,"-3"0"0,1-2-1,2 2 0,-2 0-4,0 0-2,2 0-2,-1 0 0,5 2-2,0 1 1,3 4 1,3 0 0,2 3 1,0 0-1,5 0 1,-2 2 0,3 0-1,1 0 0,3 2 0,-1-2 0,3 1 0,0 2-1,0-1 1,-1 1 0,1 1 0,-1-1 0,-1 2-1,0-1 1,1 4-1,-1-2 0,-1 1-2,2-1-6,-2-1-13,0-2-21,-1-1-13,1-3-51,10-11 106,-2-3 0,-4-5 0</inkml:trace>
  <inkml:trace contextRef="#ctx0" brushRef="#br0" timeOffset="29035.6608">3135 15409 86,'0'0'5,"0"0"1,0 0 1,0 0 0,-2 0 0,0 0 0,-3 2 1,1-1 1,-2 3 0,1 2 0,-3 4 1,4-1 0,-6 5 1,2 1-1,0 2 0,-3 4-1,1 4 0,-1 1-1,-3 6-1,1 0-1,-1 3-2,0 2-1,-2 1 0,3 4-2,-3-1 0,5 5 0,-3 0-1,2 2 1,0 0-1,0 2 2,2-2-2,1 0 2,-2-1-1,2-3 1,2-2 1,0-3-1,0 0 2,0-4-1,0 0-1,2-1 0,-1 0 1,-1-1-1,3-3-1,0-1-1,1-1-6,1-3-7,1-4-14,3-4-26,0-3-9,3-6-70,8-27 132,-1-5 0,0-3 0</inkml:trace>
  <inkml:trace contextRef="#ctx0" brushRef="#br0" timeOffset="29572.6915">3255 16165 116,'2'0'12,"2"-3"1,-2-1 2,4-1 2,-2 2-3,1-6-2,-2 1-1,1-1-2,-2-2-1,-2 2-1,-1-3-2,-2 2-1,-2 1-1,0 1 0,-3-1-1,0 3-1,-3 1-1,1 1 0,-1 1-1,-1 6 0,2 1 0,2 3-1,0 3 1,0 4 0,2 2 0,4 3 1,1 1 0,2 2 0,0 1-1,4 0 1,2 0 0,2-2-3,4 0-6,2-2-9,-1-2-16,4-2-18,0-4-75,16-7 127,-4-2 0,-2-4 0</inkml:trace>
  <inkml:trace contextRef="#ctx0" brushRef="#br0" timeOffset="30089.7211">3626 15845 152,'-2'0'8,"0"0"1,-3 0-1,-1 0 1,-2-2-2,-1 2-3,0 0-2,1 0-1,-2 2 0,3-2-2,-2 7 0,2 0 0,-1 6 1,4-1-1,-2 6 1,4 0-1,2-1 1,1 3 0,2-1 0,2 0 1,0-2-1,3-3 1,1-2 0,2-1 1,0-4 1,3 2 0,-1-4 0,0 0 1,0 0-1,2-1 0,-3-1 0,-1 1-1,1-1 1,-5-2 0,1 3-1,-3-2 1,0 1 0,-2 0 0,0 2-1,-3-1 0,-1 3 0,-2-2-1,-2 3-2,2-3-4,-4 4-4,0-5-8,1 4-14,0-4-19,0 0-6,3-2-24,1-12 80,1-2 0</inkml:trace>
  <inkml:trace contextRef="#ctx0" brushRef="#br0" timeOffset="30442.7413">3690 15831 121,'-2'-1'3,"-3"1"1,2-1 0,-2 3 0,0 3 0,-1 2 0,2 1 1,-2 6 2,2 1 0,-1 4 2,1 2 1,-3 4 1,3 3-1,-2-1-1,0 2-1,-3 0-2,3-2-1,-3-1-4,4-4-13,-4-4-30,3-2-12,3-4-70,5-16 124,-1-6 0,4-5 0</inkml:trace>
  <inkml:trace contextRef="#ctx0" brushRef="#br0" timeOffset="31538.8039">4295 14463 79,'-2'-1'4,"0"0"-1,0 0 1,0 0 0,1 0-1,1 1-1,0 0 0,0 0-1,0 0 2,0 0 0,0 0 1,0 3 1,0 0 1,0 3 1,1 4 1,-1 3-1,2 2 0,0 3-1,0 2 0,0 4-2,0 2-1,1 4 0,0 3-1,-1 4-1,0 4 0,4 2-1,-2 4 0,0 1 0,-1 0 0,2 1 0,1-1 0,-1-3 0,4-1 1,-1 1 0,1-2 1,1 2 2,-1 0 1,0 2 2,1 2 1,-1 1 0,-3 4 0,0 0 1,-1 1-2,-3 3 0,1 3-2,-3-3 0,0 2-1,-3 3-1,2-2 0,0-1 0,0 0 1,-1-4-2,1-2 1,0-4 0,0-4 0,-1-4-1,1-4 1,0-1-1,-1-4-2,0-1 2,-1-2-1,2-1-1,-3-1 1,2-2 0,-2-2 0,1-2 0,-1-2 1,2-3-1,-2-4 1,0 0-1,0-2-1,1-3-1,-2 0-4,-2 0-15,1 1-21,-2 0-21,-1-1-112,-8 1 174,4-4 0,-3-2 0</inkml:trace>
  <inkml:trace contextRef="#ctx0" brushRef="#br0" timeOffset="37917.1688">3073 14979 51,'-26'3'1,"-3"1"0,-1 1 0,-2 5 0,1 0 0,0-1 1,-1 5-1,2-1 1,0 2-1,1 1 0,1 1 0,-1 0-1,1 3 0,0-1 0,0 0 0,1 5 0,-1-2 1,1 1 0,3 3 0,0 0 2,0 6 0,3-1 1,0 3 1,0 2 1,1 2 0,0 0 1,0 0 0,0 0-1,3-2 0,-2 1-1,5-3-1,-2-1-1,4-1 0,-2-1-1,5-2 0,-1 3 0,2-2-1,1 3 1,2 1 0,0 3-1,0 1 0,2 1 0,-2 2 0,4 0-1,-1 0 0,2-2-1,0 2 1,2-4 0,-1-1-1,4 0 1,-1-1 0,0 0-2,3-3 2,1 3 1,1-2-1,0 3 0,0-3 1,4 1 0,-3 0 0,2-2 1,1-1 0,1-2-1,1 0 0,1-3 0,0-1 1,4-1-1,-1 1 1,1-4 0,1 3 0,-1-4 1,0-1 0,1 1-1,1-1 1,0 0 0,3-2-1,2 2-1,0-1 1,-1 1-1,8-2 0,-2 0-1,-3-3-1,-3-1 0,1-2 0,-6-1 0,0-1 0,0-1 0,3 2-1,0-3 1,3 0 2,2 1 0,2-3-1,1 0 1,2 1-1,1-3 0,5-1 3,8-2-1,8-4 0,6-3 0,6-3 1,0-3 0,-7-3 0,-7 0 0,-7-1-1,-7 1 0,-7 1 0,-1-2 0,-3 1-1,0-1 1,-1-1 0,0-3-1,0-1 1,-1 0-1,-1-2 1,-2-2-1,1-4 0,-1 0 0,-2-2 0,1 0-1,-2-4 2,0 0-1,0-4 0,-2 2 1,-1-3-1,-3 0 1,-2 0 1,-2 0 0,-3-2-1,0 1 1,-3 0 0,-2-1 0,-1-2 0,-1 1 0,-1-4-2,0 1 1,0-3-1,0 1 0,-2-1-1,-1 0 0,-1 0 1,-1 0-1,0 2 0,-2 1 1,-2-1 0,0 2-1,-2 2 1,-3 1 0,-2-1 0,-1 1 0,-3 2 1,-3 2-1,-1 2 1,-3 1 0,-3 5 0,-1-1 0,-5 6 0,-1 1 1,-1 5-1,-2 1 0,-4 5-1,-2 2 0,-3 2-1,-5 4-5,-4 5-6,-6 2-14,-3 7-22,-7 6-14,-6 7-81,-74 49 142,11-2 0,8 0 0</inkml:trace>
  <inkml:trace contextRef="#ctx0" brushRef="#br0" timeOffset="40882.3384">5755 15016 141,'-4'-1'7,"1"0"-1,-2 1 1,-3-1 0,0 0-3,3 2-3,-2 0 0,2 1 0,1 2 0,2 3 0,0 0 0,2 5 1,4 0 1,0 1 0,2 2 0,1 3 1,1 0-1,1 1 0,0 1 0,0 1-1,-1 1 1,1 0-1,-2 2 0,-1-2-1,-1 4 1,2-1-2,-2 1 1,0-4 0,0 2-3,-1-4-4,0-1-9,1-4-10,0-2-13,-2-2-14,-2-6-26,0-6 78,-1-1 0</inkml:trace>
  <inkml:trace contextRef="#ctx0" brushRef="#br0" timeOffset="41652.3824">5767 15044 126,'3'-2'9,"2"-2"0,2 0 0,3-2 0,1 3-2,3-2-2,0 2-3,-2 3 0,2 3-1,1 2 0,-4 1 0,0 3-1,0 3 0,-3 2 0,0 2-1,-3 2-1,-3 1 0,-2 0-1,-1 1 0,-3-1 1,-1-1 0,0-1 0,0-3 1,0-4 1,1-1 0,1-2 0,1-3 0,1-2 0,0 1 1,1-3-1,0 0 0,2-2 0,1 1 0,2 0 1,1-1-1,1 1 0,2 2 1,0 1-1,0 0 0,2 5 1,-2-1 0,0 1 0,0 5 0,0-1 0,0 3 1,-1 1-1,0 3 0,-1-1 1,-1 0 0,-1 1 0,-1-2 0,-3 0 2,0-1 1,-2-4 2,-2 0 1,-1 1 2,-3-3 2,-2 0 1,-1-2 0,-1-2 0,-2-1-1,0-4-2,0 0-1,0-3-3,1 0-1,0-2-3,3-2-4,0-1-6,2-1-15,0-2-30,3-1-11,1 0-98,8-8 162,0 0 0,1 1 0</inkml:trace>
  <inkml:trace contextRef="#ctx0" brushRef="#br0" timeOffset="42490.4303">6461 15149 106,'-2'0'11,"-2"-1"0,0 1 1,-5 0 0,2 0-2,-3 0-2,2 1-2,-1 0-2,0 2-1,-1-1-1,0 4-1,-2-1 0,-1 4 0,0 0-1,2 1 0,1 3 1,1 0-2,1 0 1,2 4 1,3-1-1,2 3 0,3 1 0,1 0 0,4-3 1,1-1 0,4-1 1,1-5 0,3-2 1,-2-4 0,3-6 1,0-3-1,-2-3 1,-2-3 0,1-4 0,-3-2 0,-3-2-1,2 1 1,-4-2 0,0 2 1,-2 1-1,-1 1 0,-2 3-1,-1 2 0,0 1 0,0 3-2,0 3-1,0 2 0,0 0-1,0 2 0,0 0 0,1 3 0,3 1 0,0 3 1,2 3 0,1 2-1,2-2 1,1 1 0,1-1 0,1 0 1,1-2-2,1-3 0,1-1-7,0-3-14,0-2-26,0-4-8,0-3-61,2-24 117,-1 0 0,-5-1 0</inkml:trace>
  <inkml:trace contextRef="#ctx0" brushRef="#br0" timeOffset="42912.4545">6525 14447 128,'0'2'6,"0"-1"1,3 6 1,-1 0 2,-1 4-2,3 2 1,2 6-1,1 0-2,1 6-1,2 4 0,0 4-2,4 1 1,-1 6-1,-1 1 1,1 1 1,-1 0 0,0 1 0,-2-1 1,0-3 0,-1-3 0,0-3-1,-3-1-2,4-3 0,-2-3-1,1-2-1,-1-2-1,-1-2-6,2-3-9,-3-4-17,2 1-24,-3-4-2,5-1-36,1-5 94,2-2 0</inkml:trace>
  <inkml:trace contextRef="#ctx0" brushRef="#br0" timeOffset="43502.4882">6998 14985 132,'-7'-1'7,"0"0"1,-6 0 0,4 1 0,-4 0-1,1 0-3,3 2-1,-3 2-1,3 3-1,1 3-1,0 0 0,-1 4 0,4-1 0,-1 2-1,2 1 1,2 0-1,1 1 1,2-1 0,1-2 0,4 1 1,0-4 0,2-1 0,2-3 1,2-2 0,2-2 0,0-4 1,2-2 0,-1-2-1,2-3 1,-4-1-1,0-3 1,-2-2-1,-5 1 0,-1-2 1,-4 0-1,-2 0 1,-1 1 1,-2 2 0,1 2-1,1 2-1,-2 2 0,2 1 0,1 3-1,0 0-1,2 4-2,1 0-2,3 4-5,0 0-5,3 4-9,-1 0-15,5-1-15,-2 1-37,10-3 90,-2-4 0</inkml:trace>
  <inkml:trace contextRef="#ctx0" brushRef="#br0" timeOffset="44084.5215">7193 14884 97,'0'3'3,"0"1"0,1 4 1,2 1 0,-1 1 0,2 5 0,0-1-1,2 2-2,1 0 1,0 0-2,1 0 1,-1-2-1,-1-5 1,1 1 0,-1-3 0,-2 0 2,-1-2 1,0 0 0,-2-3 0,0-1 0,-1-1 1,-2-1 0,0-1-1,-1-3 0,-2-1-1,1-1 0,-1-3 0,0-2 0,2 0 0,1 1 0,-1-3 0,3 0 1,0-1-1,3 0 0,-2 2-1,4-1 1,0 1-1,1 0 0,2 2 0,0 0 1,0 1 0,2 2 1,-2 2-1,0 1 1,2 3 1,0 2 0,0 0-1,2 4 0,-4 2 0,2 0 0,3 1-1,-4 1 1,1 3-2,-1-2 0,0 0-2,-2 1-5,-2-3-10,1 1-18,1-1-24,-2-1-95,4-4 152,-1 0 0,0-2 0</inkml:trace>
  <inkml:trace contextRef="#ctx0" brushRef="#br0" timeOffset="44634.553">7558 14645 142,'1'2'9,"3"1"0,-1 2 0,-2-2 1,0-2-2,-2 4-2,-1-1-1,-4-1 1,3 0-1,-3 5 0,2-1 0,-2 4-1,2 0 0,0 3-1,-1 0 0,2 1-1,0 1 1,1 0 0,1-2 0,2 1 1,0-1 0,1 0 1,1-2 0,2 1 0,0-1 0,0-2 0,2 0-2,-1-2 1,4 0-2,-1-1 0,1 0-2,3-1-3,-2-3-7,1 0-17,-3-2-32,4-2-2,-3-3-67,10-8 128,-3-1 0,-2-3 0</inkml:trace>
  <inkml:trace contextRef="#ctx0" brushRef="#br0" timeOffset="45329.5927">7874 14779 116,'1'-3'8,"0"2"2,2-4 1,-1 1 1,1-3-1,1-1 0,2-3-1,-3 2-1,0-4 0,0 3 0,-1-3 0,-1 5-2,0-3-1,-1 6 0,-1-4-1,-1 4-1,-1-2 0,0 2-1,-4-2 0,4 3-1,-4-1-1,3 2 0,-3 0 0,1 1 0,-2 1-1,3 1 0,-2 0 0,2 1-1,-4 3 1,5-1 0,-3 2-1,2 2 1,0 0 0,1 1 0,-1 2-1,2 0 0,2 1 1,-1 3 0,3 0-1,-1 1 1,2 0 0,0 1 0,2 2 0,-1-3 1,0 1 0,2-1 0,0-2 1,0-2 0,-1-1 1,3-1 1,-2-1 1,2-1 1,1-2 0,2 2 1,-1-4-1,-2 1 0,2-3 0,-1-1-2,-1-1 0,-1 0-2,3 0 0,-2-1-2,2-3-2,-2 3-7,1-1-18,0-3-35,1-3-4,-1 4-100,8-14 166,1 0 0,-4 2 0</inkml:trace>
  <inkml:trace contextRef="#ctx0" brushRef="#br0" timeOffset="45867.6235">8293 14516 154,'-1'-1'9,"-1"0"0,-3-1 1,2 1 0,-3-1-3,0 0-2,-2 2-1,-3 1-2,-1 0 0,-1 4-1,-1 2 0,0 4 1,-2-2 0,4 4 0,-3 1 2,5 2 0,0 0 0,2 2 1,3 0 0,2 1 1,3 0 0,0 0 0,3 0 0,4-1 0,1-4 0,2-1-1,0-4-1,5-4 0,-1-3-2,3-4-3,0-3-6,2-4-8,-3-4-11,2-2-17,-4-3-19,0-3-77,-3-27 139,0 3 0,-6 2 0</inkml:trace>
  <inkml:trace contextRef="#ctx0" brushRef="#br0" timeOffset="46298.6482">8085 13905 72,'4'9'8,"-1"3"1,3 3 2,-2 2 0,4 5 0,-1 2 1,1 5 0,-1 4-1,3 2 1,0 3-2,2-1 0,2 3 0,0-1-2,3 2-1,0-4-1,1-1-1,0-1-1,-1-2-1,-1-2 0,-2-2-3,-1-1-9,-2-2-17,-4-2-27,0-2-1,-2-1-39,-7 8 93,-3-4 0</inkml:trace>
  <inkml:trace contextRef="#ctx0" brushRef="#br0" timeOffset="48369.7666">5740 16151 89,'-5'0'3,"-2"0"0,2 0 0,-1-1 0,1 1-2,3 0-1,1 0 0,4-2 0,2 1 0,5-2 0,-1-1 1,5-2-1,0 1 2,4-3-1,1-1 0,2-1 0,2 0 1,3-2 0,3-2-1,2-2 1,2-2 0,5-2 0,3-2 0,0-2 0,5 0 1,5-2-1,3-2 0,5 2-1,5-3 1,3 1-1,3-1 1,5 0 1,-1-2 0,3-1 1,0 0 1,2-2 1,-1 0 1,1 0 1,0 0-2,-1-2 0,0 1-1,2-1-1,-3 0-1,2 0-1,-4 2 0,2 0-1,-4 2 2,1 2-1,-4 1 0,-3 3-1,1-1 1,-4 2 0,0 2-1,-5 0 0,0-1-1,-2 2 1,-2 1 0,-3 0-1,-5 2 1,-1 1 1,-5 0-1,-1 1 0,-5 1 1,-3 1 0,-4 2 0,-2-1 1,-4 3 0,-3-2 1,-4 1 0,-3 1 0,-1-2 1,-5-1-2,0-1 0,-1-2-1,-4-2 0,0-3-1,-2-3 0,-1 0-1,-2-4 0,-2-1 0,1-2-1,-2-2 1,-1-4 0,-2-1-1,0 0 1,-1-4-1,-1 1 2,-1-2 0,-1 0-1,1 1 1,-3-2-1,2 2 1,-4 1-1,2 1 0,-3 1-1,0 1 0,-1 0-1,-1 2 0,0 2-1,-3 0 1,0 0-1,-1 3 1,-3 2-1,0 1 2,-2 2-1,-1 3 1,-2 1 0,-3 3 1,0 3 0,-2 0 0,-2 3 1,0 1 0,1 2-1,-1 3 0,0 3 0,0 3 0,-2 2 0,2 2-1,-3 4 0,-2 1 0,-2 2 0,-2 1 1,-1-1-1,-1 3 1,0-2-1,-2 0 0,3 2 0,-2 2 1,-1 0-1,-1-1 1,1 3 0,-3 1 0,-1-2 0,-2 3 1,-2 0-1,-1 0 0,-1 1 1,-1-1-1,0 1 0,-2 0 0,0 2 1,-1 1-1,-1 2 1,-3-3-1,1 4 1,1 0 0,0 0 0,0 0-2,1 0 0,1 0 1,2 3-1,0-3 1,4 0-1,0 2 1,3-3-1,3 3 1,3-5 1,5 2-1,1-3 0,4 0 0,2-1 0,4-2 1,2 0-1,2 0 0,3 0 0,2-2 0,4 0 0,4-1 0,2 0 0,3-1 0,3 1 0,2-2-1,3 3 1,0-1 0,3 3 0,0 0 1,3 4-1,3 2 0,0 0 0,2 6 0,0 2-1,2 2 1,0 5 0,2 3 0,0 0-1,-1 4 2,2 2-1,-2 1 0,2-1 1,-1 1-1,1 0 0,-2-1 1,3-1-1,-2 1 0,1 0 0,4-2 0,-3 0-1,0-3 1,3-1-1,-1-1 0,2-6 0,-3-1 0,6-4 1,-4-1-1,1-3 0,-2-3 1,2 1 1,-2-4-1,-1 1 1,-1-2 1,-1-1-1,-1 0 1,2-1 1,-2-2-2,1 2 1,-1-4-1,1-1-5,-1-1-12,4-1-26,0-3-14,4-2-71,28-5 127,0 0 0,-1-2 0</inkml:trace>
  <inkml:trace contextRef="#ctx0" brushRef="#br0" timeOffset="56490.2311">10355 14638 101,'0'2'8,"0"0"0,0 1 2,0-3 0,0 0-2,0 0-2,2 0 0,0 0-1,2-2-1,-1 1 1,4 0-2,0-1 1,2 0 0,1 1-1,1 1-1,0 1 1,1 2-2,0 2-1,-2 3-2,-1 3-1,-2 4-1,0 1 0,-3 4-2,-3 2 0,-2 1 0,-3 1 0,-1 0 1,-3-3 1,0-2 1,0 0 1,-1-6 0,3-3 1,-1 0 0,1-3 2,4-4 1,1-1 1,-1 1 1,2-3 1,2 0 1,-1 1 1,5-1 0,3-1 2,3-1-1,1-1 0,4 0-1,-2-2 0,5 2-1,-2-2-1,1 2 0,0-1-4,-1 3-7,-1-2-14,-2 1-23,0 0-10,-3 0-52,6-3 105,-3 1 0,-1 1 0</inkml:trace>
  <inkml:trace contextRef="#ctx0" brushRef="#br0" timeOffset="57217.2727">10866 14625 114,'0'0'9,"-1"-2"0,0-1 2,1-1 0,-2-2 0,2 0-2,0-2 0,0-1-3,2 2 0,-2 2-3,1-5-1,0 6-1,-1 0 0,0 1-1,1 3 0,1 1 0,-1 3 0,1 2 0,1 4 1,-1 4 1,2 1-2,0 4 1,1 3-2,-1 4 1,2 1-1,0 0 0,0 2-1,-2-3-2,2-1-1,-1-1-2,-1-5 1,-2-3-1,1-5 0,-2 0 0,0-3 1,-4-2 1,1-2 3,-4-1 1,-2-2 0,-1-1 1,-1-1 0,-1-1 1,0 1 0,4-2 0,-2 2-1,4-2 0,0 3 0,3-1-1,0 1 2,2 0 0,0 0 1,0 0 2,2 1 3,1 1 1,3-1 1,4 3 2,1-3-1,2 1 0,1-2-2,-1-2 0,3 2-3,-1-1-3,1 1-6,-2-2-12,-1 1-20,0 0-17,-1 1-69,2 0 122,-4-1 0,1 1 0</inkml:trace>
  <inkml:trace contextRef="#ctx0" brushRef="#br0" timeOffset="57414.2839">11261 14907 173,'4'8'-1,"0"3"-12,0 2-22,-1 2-9,-2 0-36,-1 11 80,2-3 0</inkml:trace>
  <inkml:trace contextRef="#ctx0" brushRef="#br0" timeOffset="58120.3243">10883 14537 82,'-5'8'-24,"-2"5"-10,-9 18 10,1-4 24</inkml:trace>
  <inkml:trace contextRef="#ctx0" brushRef="#br0" timeOffset="59440.3998">11829 14548 140,'0'3'6,"1"-1"0,-2 2 1,1 0-1,-3-3-2,1 1 0,-3 1-1,1-3 1,-3 0 1,4-1 0,-1 1-1,-1-3 0,3 1 0,1-2-1,0 0 0,2-4-3,1 3 0,4-2-1,-1 0 0,6-1 0,-3 4 0,3-2 0,0 3-1,1 2 1,-2 2 0,1 2 0,0 1-1,-1 3 0,-1 3-1,-2-1-3,0 3-1,-1 0-1,-2 1-1,-3 1-1,-2 1 0,-3-1 0,-1 1 1,-3 2 3,0-3 1,-5 4 1,3-4 2,-1 3 1,-3-3 1,4-1 0,0-1 0,1-3 1,2-2 0,1-2 0,2-2 0,2-3 0,0 3-1,2-3 1,0 0 0,0 0-1,0 0 1,0 0-1,0 0 1,0 0 0,0 0 1,0 0 0,0 0 0,0 0 2,0 0 0,0 0 1,1 0 0,1 0 0,0 1 0,-1 1 0,2-1-1,-3-1 0,1-1-1,1-1 0,0 1-1,1 0 1,1-1-1,0 1 1,1-1 0,1-1 0,-2 3 1,3-4 1,-3 4 1,3-3 0,1 1 0,2-1 0,-1-1 1,2 0-1,-1-3 1,5 1 0,-2-1-1,4-1-1,0 3 0,2-4-1,-2 5-1,2-2-3,-3 3-6,0 1-14,-5 0-26,2 2-12,-4 0-78,6-1 136,-4 0 0,0-3 0</inkml:trace>
  <inkml:trace contextRef="#ctx0" brushRef="#br0" timeOffset="60126.4391">12267 14454 153,'1'0'8,"0"-3"0,2-1 0,0 0 2,2-2-3,1 2-1,5-4 0,-2 3 0,3 1-1,4 1 0,-2 1-1,3 2-1,-1 1 0,1 2-2,-2 2-1,-1 2 0,-3 3 0,-4 2 0,-1 2-1,-6 1 1,-3 0 0,-4 1 0,-2-1 0,-1 0 1,-3-3-1,3-2 1,0-2 0,1-2 1,3-1-1,1-2 1,4-2-1,1-1 1,3-2-1,2-1 0,3-1 0,3-1-1,0 3 0,1-1 0,-1 1 0,2 2 0,-1 0 0,-1 2 0,-1 2 0,-2-1 0,0 4-1,-1 1 2,-3 1-1,-1-1 1,1 4 0,-4-2 1,-3 0 1,0-3 0,-3 2 1,-2 0 0,-2-3 0,-3 2-2,-2 1 1,0-2-3,-2 0-2,1 3-6,1-3-10,-1 3-14,-1-2-26,5 0-1,3 0-37,3-3 96,2-2 0</inkml:trace>
  <inkml:trace contextRef="#ctx0" brushRef="#br0" timeOffset="60347.4517">12770 14829 138,'2'10'-5,"-1"4"-13,0 1-23,2 4-33,-2 12 74,0-2 0</inkml:trace>
  <inkml:trace contextRef="#ctx0" brushRef="#br0" timeOffset="61030.4908">13164 14437 76,'-3'2'10,"1"0"1,-1 1 3,-4 0 0,-1 0 1,3-2-2,-1 2-1,1-3-1,2-3-2,1 1 0,3-3-2,0 0-1,5 0-2,2-2 0,4 2 0,2 0 0,5 0-1,-1 3 1,3 2-1,1 2-1,-2 2-1,0 2-1,-3 5 0,-4 0-1,-3 4-1,-2 1-1,-5 1-1,-5 0 0,-3 3-1,-2-3 0,-4 1 0,-5-2 1,2-2 0,-5-1 2,1-2 1,-1 0 1,4-4 0,0-1 2,4-3 1,4-1 0,3 1 1,4-3 1,4-3 1,4 3 1,4-2 1,6-1 1,0 0-1,4 0 0,3 0 0,1-1-1,0 1-1,-1 0-1,0 0-2,1 3-2,-2-2-5,-2 0-9,-2 0-20,1 1-27,-2 0-1,-3 0-57,3-9 118,-4 3 0,-3-1 0</inkml:trace>
  <inkml:trace contextRef="#ctx0" brushRef="#br0" timeOffset="61386.5111">13694 14286 205,'3'1'12,"-1"-1"1,1 5 1,-1 3 1,3 4-3,-1 4-1,-1 3-1,0 2-3,1 2-1,-3 4-2,2-1-1,-1 0-4,-1 1-6,0-3-16,-1-2-30,1-1-11,-1-3-100,5 1 164,0-2 0,0-6 0</inkml:trace>
  <inkml:trace contextRef="#ctx0" brushRef="#br0" timeOffset="61552.5206">14034 14656 121,'1'6'-37,"2"3"-5,-1 4 0,-1 8 42,0-1 0</inkml:trace>
  <inkml:trace contextRef="#ctx0" brushRef="#br0" timeOffset="62118.553">14448 14315 162,'-5'-1'15,"-2"-2"0,4 1 0,-3-3 0,3 2-5,3-2-5,5-1-2,3 0-3,8 2 0,2 1-1,2 1 0,2 2 0,0 4-2,-1 3 0,-2 1-2,-4 5-2,-2 0-1,-6 4 0,-4 1 0,-3 2 1,-5 0 1,-4-1 1,-3 0 2,1-1 2,-5-3 1,1 1 0,-3-5 2,5-1 1,-1-1 2,4-4 2,4-1 2,4 0 1,4 0 2,4-1 1,6-2 0,3 0 0,3-1-3,1-1-1,2 0-2,-2-2-4,2 3-7,-1-4-16,-1 3-28,2-2-14,0-1-93,11-10 155,-5 0 0,-5 0 0</inkml:trace>
  <inkml:trace contextRef="#ctx0" brushRef="#br0" timeOffset="62635.5826">14949 14265 239,'6'-3'9,"2"0"1,3-1 0,-1 2 0,5-1-3,0 0-3,2 2-1,0 2-2,1 2 0,0 0-3,-1 2-1,-2 1-1,-2 2 0,-3 4-1,-5 0-1,-5 0 0,-5 2 1,-3 1 1,-3 0 2,-3-2 0,1 1 1,-1-5 1,4-2 2,4-1 0,2-2 1,1 0 0,8-1 0,2 0 1,2 2-1,4-3-1,3 3 0,1 2 0,-2-1-2,2 1 1,-3 3-1,1-2 1,-6 0 0,0 2 0,-5-1 1,0-1 0,-4 1 0,-4-2 0,-2 1 0,-6-3 0,-3 3-2,-3-4-2,-2 1-3,-3-1-9,1-3-16,1 3-29,1-1-2,7 0-60,3-6 121,3 2 0,7-5 0</inkml:trace>
  <inkml:trace contextRef="#ctx0" brushRef="#br0" timeOffset="62806.5924">15418 14645 118,'-2'5'-45,"-1"0"-28,-2 8 73,0 1 0</inkml:trace>
  <inkml:trace contextRef="#ctx0" brushRef="#br0" timeOffset="63321.6218">15842 14125 180,'-1'0'1,"-2"4"-1,-3 1 0,1 4 0,0 2 0,-2 1 0,1 2-1,2-1 0,1 1 1,2 0 0,2-2 1,-1-4 1,4 1 1,2-2 1,4-3 2,0 0 0,7-1 1,-4-1 0,5 0 0,-2 1 0,1-1 0,-2 3 0,-1 2 0,-4 1 0,0 3 0,-3 0-1,-3 3 1,-2 0-1,-4 0-1,-2-1-1,-3 0-1,-4-2-4,-1-1-5,-3-1-7,-3-4-13,-1 0-20,-2-1-15,0-4-81,-12-11 142,5 2 0,4-4 0</inkml:trace>
  <inkml:trace contextRef="#ctx0" brushRef="#br0" timeOffset="63840.6515">15894 14079 155,'14'-6'-2,"3"0"-5,4 1-4,2 0-3,0 0-3,1 3-1,-1-1 0,-4 3 2,-4 3 5,-2-3 10,-3 2 9,-5 0 8,1 1 3,-2-1 6,-2 4 2,0 3 1,0 4 0,-2 1-4,-1 7-4,-2-1-4,3 4-3,-1 0-3,-1 0-4,2 0-1,0-2-1,2-2-1,1-3-1,4-1 0,1-4 0,2-4 0,2-2 0,0-2 0,2-4 0,1-3-1,0-3-1,1-2 1,3-2 0,-4 1 0,0-5-1,-2 1 1,-2 2-1,0 0 1,-5 1-1,0 3-1,-2 1 1,-2 2 0,0 5 1,-1 2-1,-2 5 1,1 3 0,-1 4 0,0 2 0,-1 1-1,4 3-7,-2-2-13,2 1-22,3-2-22,0-2-119,10 0 183,3-3 0,-5-3 0</inkml:trace>
  <inkml:trace contextRef="#ctx0" brushRef="#br0" timeOffset="64001.6607">16523 14450 258,'-1'7'-4,"-2"1"-16,1 2-28,-2 0-8,0 2-74,6 5 130,0-5 0,2 2 0</inkml:trace>
  <inkml:trace contextRef="#ctx0" brushRef="#br0" timeOffset="64899.7121">16987 14079 183,'-2'0'7,"-1"-4"-1,-2-1 1,2 3 1,2 0-4,-3 0-1,1 0 0,3 2 0,0 0 0,0 0 0,0 0 0,0 0-1,0 0 0,0 0-1,0 0-1,0 0 0,0 0-1,0 0 1,0 0-1,0 0 0,0 0 0,3 0 0,0-1 1,-2 1 0,3-2 0,1 2 1,-3 0 0,1 0 0,0 0 1,-3 0-1,0 0 1,0 0-1,0 0 0,-3 0 0,2 2 0,-1-2 0,-1 1 1,-1-1-1,2 0 1,0 0 0,2 2 0,-1-4-1,0-1 0,2-1 0,1 1-1,0-2 0,5 1-1,1-1 1,4 0 1,-2 2-1,3-2 1,1 2 0,-1 2 0,-1-1 0,0 4 0,0-1 0,0 2-1,0 2-1,-1 4 0,-1 2 0,-2 1 0,-1 5 0,-1 0 0,-4 0 0,-2 4 0,-1-1 1,-2-3-1,-3 1 1,-2-2 0,0 0-1,-3-3 1,2-2 0,-1-1 0,-2 0 0,5-5 0,-1 2 1,1-4 1,4 1 1,1-4 0,-1 3 2,3-3 0,0 0 1,4 0 0,0 2 1,5-2 0,1 1-1,6-1-1,-1 0-1,4-1-1,1 1-2,-1-2-2,2-1-5,-1 2-8,-1-2-21,0 0-29,-3 1 0,-3-3-70,0-10 134,-4 1 0,-3-1 0</inkml:trace>
  <inkml:trace contextRef="#ctx0" brushRef="#br0" timeOffset="65279.7338">17385 13953 230,'1'2'14,"1"1"2,1 5 0,0 1 1,1 0-4,0 5-4,1 2-1,-1 3-2,0 3-2,1 2-1,-1 5-1,1 0-2,-1 2-3,0-4-7,-1 2-15,0-3-27,-1-4-14,0-1-116,-2 0 182,1-5 0,-1-5 0</inkml:trace>
  <inkml:trace contextRef="#ctx0" brushRef="#br0" timeOffset="65485.7456">17666 14325 252,'12'9'7,"-11"-1"0,0 2-3,0 4-8,-1 3-22,-2 1-30,-1 1-3,-1 1-66,2-1 125,2-3 0,0-8 0</inkml:trace>
  <inkml:trace contextRef="#ctx0" brushRef="#br0" timeOffset="66307.7926">18054 13971 187,'2'0'5,"0"0"0,0 1 1,4-2 0,-2 1-2,-3-1-1,2 0-1,-1 1 0,-2 0 0,0 0-1,0 0 0,0 0 1,0 0 0,-1 2 1,0-1-1,-3 4 1,2 0 0,-6 2 0,5-3 0,-4 4 0,2-1 0,-1 1-1,2-2 1,-1 2 0,3 0-1,2 0-1,-1 1 1,3 0 1,-1 1-1,5 0 2,1-1-1,0 3 0,5-4 0,3 1 1,2-1 0,0-2 0,5-3 0,2 1 0,-1-1 0,2 0-1,0-1 0,-1 4 0,-4 0-1,-2 1-1,-1 1 0,-5 3-1,-5 0 0,-3 1-3,-3 0-3,-5 0-9,-3-1-20,-5 0-28,-4-3-1,-4-2-69,-27-14 133,3-1 0,2-3 0</inkml:trace>
  <inkml:trace contextRef="#ctx0" brushRef="#br0" timeOffset="66470.8019">18088 13940 164,'10'-5'-2,"3"-1"-10,7 0-17,0 1-14,6 2-35,22 3 78,-5 2 0</inkml:trace>
  <inkml:trace contextRef="#ctx0" brushRef="#br0" timeOffset="67084.8371">18521 13932 247,'-1'2'6,"1"0"1,-1 2-1,-2-1 0,1 4-4,0-4-2,-2 4 0,2-2 1,-3 2-1,2 0 0,-2 3 0,3-5 1,0 2-1,0-1 2,1-1-1,4-3 0,-2 0 1,2-2 0,2 0-1,1-1 1,-3-2 0,2-2 0,2-1 0,-3-1 1,0 0-1,1 0 0,-1-1 0,-1 3-1,0-4 0,1 4 0,3-4-1,-1 5 0,1-2 0,1 3 0,3 1-1,-1 2 1,0 4 0,1 1 0,0 3-1,-1 1 1,-1 4 0,-3 3-2,-2 1 1,-4 3 0,-3 2 0,-2 0 0,-5 1 0,-1-1 0,0-2 1,-2-1 0,2-4 2,2-4 1,2-2 0,2-3 2,1-3 0,6-1 1,1 0 0,5-2-1,3 0 0,3 0-1,3 0-3,2-2-5,3 0-19,1 1-35,1-1-10,3-1-119,23-9 187,-3-1 0,-7-2 0</inkml:trace>
  <inkml:trace contextRef="#ctx0" brushRef="#br0" timeOffset="67302.8495">19074 14239 259,'0'6'5,"-1"3"1,0 4-4,-1 0-8,0 1-22,-1 2-29,1-1-2,0-2-63,1-4 122,1-2 0,1-6 0</inkml:trace>
  <inkml:trace contextRef="#ctx0" brushRef="#br0" timeOffset="68088.8945">19365 13822 150,'2'0'8,"1"1"0,0 3 1,0-1 0,-3 1-3,0 3-1,-2 3 0,0-3 1,-1 3 1,1 0 1,2-1 1,0-1 1,5-1 0,1 0-1,0 0 0,4-2-1,2 0-2,1 0-1,1-2-2,-1-1-1,-1-1 0,3 0-2,-6 0 1,2-1-1,-4 0-1,-2 1 1,-4-1-1,-3-1-1,-5 1 0,-4-1 1,-1-1-1,-4 0 0,1-3 1,-2 2 0,3-1 2,1-1-1,-1 0 2,5 2-1,0-2 1,5 1-1,0-1 1,1 2-1,5-3 0,0 3-1,2-2 1,4 2 0,1-1-1,0 2 1,3 1 0,-1 2 1,1 3-1,1 1 0,1 3 0,0 3 0,-4 3 0,2 1-1,-5 3 0,-3 2-2,-6 0 0,-2 3 0,-5 0 0,-3-1 0,-5-1 0,1-1 0,-1-2 1,3-2 2,0-4 0,4-2 1,2-3 0,2-2 2,1-3 0,5-1 0,4 0 1,2-2 1,2 0-2,5-2 1,2 0-2,2 0-1,3-2-1,1 0-4,3 0-7,-2 0-18,0-2-37,1 2 0,-1-3-97,13-13 162,-5 3 0,-2-2 0</inkml:trace>
  <inkml:trace contextRef="#ctx0" brushRef="#br0" timeOffset="68368.9105">19837 13827 213,'1'6'14,"-1"1"1,2 7 1,-1 1 0,-2 8 1,1 3-7,-2 6-6,2 5-16,-3 4-49,1 3-2,1 1-106,1 20 169,2-10 0,0-9 0</inkml:trace>
  <inkml:trace contextRef="#ctx0" brushRef="#br0" timeOffset="69927.9997">10821 14289 167,'-8'-5'15,"-3"-2"1,-4-3 0,-4 1 0,-1-2-5,-4 1-4,-2-1-2,-2 0-2,-1 3-1,0 1 0,0 0-1,-3 3 0,2 3-1,-2 3 0,-2 3 0,0 5 0,-2 3 0,-1 5 0,-1 5-1,1 7 1,-1 3-1,-3 7 1,2 6-1,1 6 0,1 6 1,2 6-1,4 4 0,2 4-1,7 3 1,3 0 0,8 3 1,4-3 1,9-5-1,5 1 1,7-5 2,10-7 0,7-3 2,7-8 1,9-6 1,6-9 0,3-8 0,6-8 1,6-10-1,4-10-1,1-9-2,2-10-1,2-8 0,0-10-1,2-9-1,-5-5 0,-2-7 0,-5-6 0,-4-5 1,-7-3-1,-9-3 1,-6-3-1,-7 1 0,-11-2 1,-6 3-1,-11 3 0,-8 4-1,-7 6 0,-10 5-2,-8 6-3,-4 9-6,-6 7-12,-5 8-29,-2 9-16,-2 10-111,-16 29 179,7 6 0,8 4 0</inkml:trace>
  <inkml:trace contextRef="#ctx0" brushRef="#br0" timeOffset="70906.0556">13660 14021 150,'-7'-9'7,"2"-2"0,-4-1 0,-2 0 0,-3-1-3,-1 4-3,-1 0 0,-4 3-3,-1 4 0,-4 4-1,-3 2 0,-2 7-1,-3 5-1,-3 5 1,-4 6 0,-1 8 1,-1 4 1,-3 5 0,1 5 0,0 5 1,1 2 1,1 3 0,4 0 0,2 0 0,5 0-1,6-1 0,4-1 0,7 0 1,8-4-1,5-1 1,8-3 1,5-5 1,6-1 1,7-6 0,2-3 1,4-3 1,3-5 1,2-4 0,3-2 1,5-5 1,0-4-1,4-3 2,2-6-1,6-7-1,2-3 0,2-5-1,2-6-1,3-7-1,2-2 0,2-6-1,0-4-1,2-5 1,1-4 0,-3-3 0,-2-4 0,-4-3 0,-5-3 0,-7 0 1,-8-1-1,-9-1-1,-8 1 0,-11 2 0,-8 1-1,-11 1-2,-10 3-3,-10 3-6,-10 5-16,-10 5-32,-7 8-1,-7 7-65,-32 5 124,12 7 0,11 4 0</inkml:trace>
  <inkml:trace contextRef="#ctx0" brushRef="#br0" timeOffset="72094.1236">17369 13790 157,'-7'-6'15,"0"-2"1,-3 0 0,0-1 0,-4-3-5,1 2-4,-3 1-3,-1-1-1,-4 4-2,-2 0-1,-4 4 0,-4 2 0,-5 5 0,-1 2 0,-7 3 0,-1 6-1,-2 3 1,0 4 0,-4 5 0,4 4 0,0 4-1,0 4-1,4 4 1,3 4 0,2 4-1,5 2 1,4 3 0,6 1 0,5 0 1,7 1-1,6-4 0,7-1-2,8-1 0,6-4 0,6-3 1,10-6-1,5 0 1,6-7 1,5-3 1,6-7 1,3-6 1,7-7 0,2-4 1,7-9 1,0-7 1,2-4 1,-1-5 2,-2-4 0,0-6 1,-5-3-1,-4-1 0,-2-6-2,-4-2 0,-5-3-2,-3-4-2,-5-3 0,-6-4-1,-7-1 0,-5-3 0,-11 0-2,-7 1-2,-8 1-2,-8 2-9,-7 6-21,-5 3-26,-5 6-2,-3 5-58,-13-8 121,8 8 0,5 4 0</inkml:trace>
  <inkml:trace contextRef="#ctx0" brushRef="#br0" timeOffset="72588.1518">19443 13525 140,'-7'-3'5,"-4"0"0,0 0 0,-7-1 0,1 2-3,-6 2 0,-3 1-2,-4 5 1,-5 2-2,-5 7-1,-5 7-5,-4 5-10,-4 7-10,-2 7-12,0 7-33,-25 57 72,9-8 0</inkml:trace>
  <inkml:trace contextRef="#ctx0" brushRef="#br0" timeOffset="72804.1642">19265 14465 205,'25'-7'14,"8"-4"1,5-2 2,6-6-1,2-3-1,0-6-3,-3-4-2,-9-4-3,-7-3-3,-11-4-6,-13 0-10,-14 1-19,-11 1-32,-14 4 0,-16 4-81,-112 3 144,6 9 0,-4 6 0</inkml:trace>
  <inkml:trace contextRef="#ctx0" brushRef="#br0" timeOffset="73640.212">13784 15722 213,'-5'-2'11,"0"-1"2,-1 1 0,1-1 0,0 0-1,1 0-3,-3-2-3,4 2-3,0-2-1,2 0-2,1 0-1,2 0 0,3-2-1,5 2 1,3 1 0,4 1 0,3-1-2,4 3 0,3-1-2,0 2-2,0 2-2,-2 2-3,-3 1-1,-6 3-2,-3 2 2,-7 4 0,-6 0 2,-5 3 2,-6-2 3,-7 3 4,-2 1 3,-5-2 3,-2 0 1,1-1 1,0-4 0,5 0 2,2-2 1,5-5 2,6 1 0,6-3 0,4 0 1,8-3 0,3 0 0,5-2-1,7-1-2,2-2-2,4 1-2,1-4-1,2 1-2,1 0-1,-2 1-4,-2 0-4,-4 1-8,-3 0-14,-3 0-22,-1 2-13,-6 0-81,1-8 145,-4 2 0,-4-3 0</inkml:trace>
  <inkml:trace contextRef="#ctx0" brushRef="#br0" timeOffset="73846.2238">14256 15612 227,'0'0'12,"0"0"2,0 4 1,2 3-1,1 3-2,-1 6-4,1 1-2,2 5-3,0 5-6,2-1-7,0 3-16,3-1-24,0-2-14,4-2-94,18 1 158,-2-4 0,0-9 0</inkml:trace>
  <inkml:trace contextRef="#ctx0" brushRef="#br0" timeOffset="74209.2446">14927 15677 138,'19'-2'16,"7"-2"1,8-1 0,7 0 2,9-1-4,6 1-2,4-3-2,3 0-1,3 3 0,0-1-1,2-1-1,1 2-1,-2-1-2,-1 0 0,1 1-3,-3-1-3,-4 2-6,-4-1-10,-6 2-15,-6-1-21,-8-1-9,-8 1-68,-8-7 130,-8 0 0,-8 0 0</inkml:trace>
  <inkml:trace contextRef="#ctx0" brushRef="#br0" timeOffset="74494.2609">15964 15429 193,'5'0'15,"3"-2"2,3 4 2,2-2-1,1 3-2,1 1-4,-2 1-3,4 3-2,-4 2-2,0 1-2,-1 5-1,-1 0-2,-4 2-2,1 2-2,-4-1-4,-3 2-11,-3 1-20,-2-4-24,-4 2-1,1-4-53,-4-3 117,0-6 0,3-4 0</inkml:trace>
  <inkml:trace contextRef="#ctx0" brushRef="#br0" timeOffset="74828.28">16638 15341 161,'1'6'5,"0"1"1,0 2 0,-1 5 0,-1 0-1,-1 3-2,-1 0 1,1-1 1,0 0 3,1-5 0,3-1 2,4-1 1,0-2 1,5-2 0,3 0-2,1-5-1,4 0-2,1 0-2,3-3-2,1 0-6,0-3-9,1 2-14,-1 0-23,-1-1-12,2-1-84,4-10 145,-4 0 0,-6 1 0</inkml:trace>
  <inkml:trace contextRef="#ctx0" brushRef="#br0" timeOffset="75070.2938">16883 15272 225,'3'7'15,"1"0"1,2 6 2,-2 0 1,0 6-3,-2 4-4,4 1-3,-3 4-2,-1 2-2,0 4-3,1-2-6,-1 2-9,0-3-21,2 3-29,0-5-5,-2-1-94,11 2 162,-4-6 0,-1-5 0</inkml:trace>
  <inkml:trace contextRef="#ctx0" brushRef="#br0" timeOffset="77655.4417">20239 14142 160,'0'0'12,"0"2"1,0 4 0,0 2 0,0 3-6,0 7-5,-2 2-12,-1 2-20,0 6-21,-1 1-78,-4 18 129,-2-6 0,5-7 0</inkml:trace>
  <inkml:trace contextRef="#ctx0" brushRef="#br0" timeOffset="78090.4665">20466 13880 144,'7'-2'12,"3"-3"2,4 1-1,2 1 1,2 3-3,1 0-2,0 2-3,-1 2-2,-4 4-3,0 2-1,-6 2-1,-4 3 1,-4 1 1,-3 2 0,-4 0 1,-3 0 2,0-1 2,0 0 1,-1-3 2,4-3 1,4 0-1,4-4-1,4-1-6,8-2-16,2 1-27,6-5-19,7-3-111,30-15 171,-6-2 0,-1-2 0</inkml:trace>
  <inkml:trace contextRef="#ctx0" brushRef="#br0" timeOffset="78458.4876">20981 13847 239,'8'-1'9,"1"1"0,5-1 1,0 2-1,3 1-3,-2 1-3,0 0-1,-2 4 0,-3 0-2,-3 3 1,-4-2 0,-3 3 0,-3 0 0,0-1 1,-2 1 1,0 3 0,2-2 0,2 2 2,2 0 1,2 1 1,3 1 1,1 0-1,0 4 1,0 1-1,0 1 0,-3 0 0,-1 2-2,-4-1-1,-6 0 0,0 0-5,-7-2-18,-5-2-51,-4-1-2,-6-4-145,-40-15 217,2-6 0,3-5 0</inkml:trace>
  <inkml:trace contextRef="#ctx0" brushRef="#br0" timeOffset="79787.5636">12195 14150 127,'0'0'7,"0"0"-1,0 0 1,-1 4 0,1 0-4,0 4-1,-1 2-1,1 4 0,0 0 0,2 1 2,0 0 1,1-1 4,0-3 1,2-2 1,5-5 0,2-4 0,5-8 0,5-5 0,6-7-2,4-9-4,10-8-2,9-6-8,9-8-18,13-5-30,12-6-2,12-4-54,116-62 110,-13 12 0,-12 10 0</inkml:trace>
  <inkml:trace contextRef="#ctx0" brushRef="#br0" timeOffset="80514.6052">14764 14016 151,'0'-2'9,"0"0"0,0 0 1,0 2 0,0 1-3,3 2-1,0-1 0,2 5 3,1 3 1,-1-3 3,3 3 1,2-3 0,4-3-1,2-7-1,6-3-2,5-11-2,8-7-2,7-8-5,11-9-2,8-9-5,11-5-16,8-10-33,10-4-10,9-4-104,104-52 169,-14 11 0,-13 17 0</inkml:trace>
  <inkml:trace contextRef="#ctx0" brushRef="#br0" timeOffset="83111.7537">20579 13537 163,'7'-3'12,"0"1"0,4-1 1,1-4 1,5-2-5,4-2-2,4-3-2,6-3-3,4-2-7,6 0-12,2-5-22,6-1-16,2 1-66,40-13 121,-10 4 0,-7 5 0</inkml:trace>
  <inkml:trace contextRef="#ctx0" brushRef="#br0" timeOffset="83492.7755">21291 14103 124,'3'17'2,"-1"3"-6,1 4-9,-1 2-15,0 1-12,5 10-1,1-7 41,-4-4 0</inkml:trace>
  <inkml:trace contextRef="#ctx0" brushRef="#br0" timeOffset="83862.7967">21397 13712 140,'4'-3'5,"2"-2"1,1 0 0,1 0 0,3 1-3,0 1-2,-1 0-1,1 3 0,-2 2-1,-1 1 0,-2 5-1,-3 1 2,-3 4 1,-2 4 0,-4-1 2,-1 3 1,-2 0 0,0-1 0,1-1 2,4-2-2,0-4-3,6 1-10,2-6-9,4-2-12,5-4-9,2-1-56,17-17 95,-5-2 0,-1 0 0</inkml:trace>
  <inkml:trace contextRef="#ctx0" brushRef="#br0" timeOffset="84210.8166">21619 13646 152,'0'0'10,"0"0"0,0 0 0,2 0 2,1 1-5,3 2-1,2 0-2,3-1 1,-1 3-2,2 1-1,-1 0-1,-2 1 1,0 1-1,-3 2 1,0 1-1,-4 0 2,-1 3 0,-2 0 2,-1 1 0,-1 2 1,-2 0 2,2-1 1,0 2 1,0-1 0,5 2 1,2-2-1,1 4-1,4-1-1,0-1-4,2 1-6,2 0-22,-3 1-41,-4 0-1,-6 1-106,-63 24 172,-5-2 0,-10-5 0</inkml:trace>
  <inkml:trace contextRef="#ctx0" brushRef="#br0" timeOffset="85173.8717">13888 16519 69,'-3'-3'7,"0"2"3,-4-3 1,1 4 1,-3-3 1,3 1-2,-3 0-1,2 0-3,2-1-1,1-1-2,1-2-2,4-1-2,3-1 0,-1 2 0,7-2 1,-1 0 1,4 3 0,-1 1 0,2-1 0,-1 7 0,-1 1 0,-2 3-1,1 3-2,-4 5-1,0 3 0,-4 5 0,1 4 1,-4 2-1,-4 2 0,0-1 2,-4 0 0,-2-2 2,-1-3-1,-3-4 2,0-3 0,0-6 1,0-3 0,3-3 3,1-3 0,1-4 0,3-1 2,2-2-1,0-4 0,5 1 0,0-1-1,4 1 0,2 1-1,4 3-1,2 1-1,4 0 0,0 6-1,1 0-1,2 3 0,-1 0-5,1 3-6,-2-2-16,2 1-29,-3-3-5,1-1-66,8-17 125,-3-1 0,-4-4 0</inkml:trace>
  <inkml:trace contextRef="#ctx0" brushRef="#br0" timeOffset="85632.8979">14201 16449 196,'3'-2'9,"2"-2"0,2-1 1,0 3 0,3-3-3,1 3-2,-1 0-3,2 3-3,-3 1-2,0 4-2,-3 1 0,-2 3 0,-3 2 0,-1 4-1,-5 2 1,0 1 1,-2 0 2,0-1 1,1 1 1,2-2 1,3-1 1,4-4 1,4-1 0,1-1 0,3-3 1,5 0 0,-2 0-1,3-2 1,-3 2-1,1 0 2,-4-2 0,-1 3 1,-2-2-1,-5 1 0,-3-1 0,-2 4-1,-7-2-1,-2 3-2,-2-4-2,-7 2-5,1-1-8,0-2-13,0-1-18,0-2-14,6-1-64,8-12 123,2 1 0,3-3 0</inkml:trace>
  <inkml:trace contextRef="#ctx0" brushRef="#br0" timeOffset="85937.9154">14968 16579 212,'8'-4'14,"4"-1"0,6-1 2,7 0-1,6 0-5,6 0-4,8 0-3,6-2-10,4 0-15,5-3-30,5 1-9,3-2-87,58-11 148,-9 2 0,-11 1 0</inkml:trace>
  <inkml:trace contextRef="#ctx0" brushRef="#br0" timeOffset="86448.9446">16717 16269 163,'-3'1'6,"-3"4"1,-2 3 1,-4 0-1,0 3-3,-4 4-3,-1-1-2,-3 4-2,-3 1 0,-1 0 0,-2 0 1,-2 2 2,-1-1 1,0-2 1,2-2 2,1-2 1,3-1 1,6-5 1,2-1 1,6-3-2,8-2 1,6-2 0,4-1 0,10-2 0,7-2 0,1 0-1,5-2 0,4 2 0,2-2 0,3 2 0,0 0-2,0-1 0,-1 3-4,0-1-4,-5 1-8,1 1-11,-4-1-10,-5 3-15,-2-3-12,-4 3-56,3 0 116,-6 3 0,-3-3 0</inkml:trace>
  <inkml:trace contextRef="#ctx0" brushRef="#br0" timeOffset="86719.9601">16745 16291 206,'1'9'12,"2"6"1,0 3 0,-2 4-1,4 4-4,-2 2-6,1 4-17,1 0-21,-1 0-24,3 0-95,13-1 155,-1-8 0,-1-9 0</inkml:trace>
  <inkml:trace contextRef="#ctx0" brushRef="#br0" timeOffset="88162.0426">17215 15329 117,'0'-3'5,"0"2"2,1-4-1,0 2 0,0 1-2,-1 0-1,4 0-1,-2 2-1,1 0 0,0 1-1,2 0 1,-3 0 0,3 0-1,1 1 2,-2 1-1,1 2 1,0 1 0,-2 0 0,2 2 1,-1-1-1,0 4 0,0-3-1,-1 1 0,0-3 0,2 3 0,-2-4 0,2 2-1,-3-2 0,3 2 1,-2-2-1,1 1 0,-2-1 0,1 1 0,-1-2 1,0 0-1,2 0 1,-1 0 0,3-3 1,-3 3 1,3-1 0,-2-3 1,2 1 0,-4-1 0,2 2 0,1-4 0,-1 2-1,-2 0-1,1 0 0,2-1 0,-3 1 0,0 0-1,1 0 2,-1-2-1,0 1 0,2 0 0,-1-2 0,-1 3 0,3-3 0,-1-1 0,0-1 0,2 3 1,3-6 0,-2 1 0,3-3 1,-1 0 0,5-4 0,-1-3 1,3-2 0,3-3 0,2 0 0,2-2 0,5-4 1,1 1-1,1-1-1,5 0 0,-1 0 0,2 0-2,-1-1 0,2 2 0,-3 1-1,0 2-1,-2 1 1,-2 4-1,-4 2 0,-2 3 0,-4 3 0,-4 2-1,-6 2-2,1 2-2,-4 2-4,-3 2-8,-2 0-9,0 0-14,-2 1-23,0 0-88,-4 5 151,0-1 0,-1 1 0</inkml:trace>
  <inkml:trace contextRef="#ctx0" brushRef="#br0" timeOffset="89304.1079">17256 15383 85,'0'0'4,"0"0"0,0 0 1,0 0-1,0 0 0,2 0-1,0 1 2,0 1-1,1-1 0,-1 2 1,1-3-1,2 3 1,-2-1 0,2 1-1,-2 0 0,3 2 0,-3-2-1,3 3 1,-4-2-1,3 3 1,-2-3 0,1 3-1,-2 0 0,1 0 0,0-3-1,2 6 1,-2-5-1,4 2-1,-2-3-1,3 2 1,-3-2-1,5 2 1,-4-4-1,0 1 0,-1-1 1,2-1 1,-3 1 0,3-4 0,-2 1 0,1-1 0,2-3 0,1-4 0,3 0 0,2-4-1,2 0 0,2-5 1,3-2 0,4-4 1,2-1 1,4-4 1,1-3 1,2 2 0,1-3 2,1 1-2,2 0 0,-3 0-1,1 2 0,-3 2-2,-1 2 0,0 1-2,-3 3-1,-1 3-2,-4 3-3,-2 5-10,-5 1-15,-4 4-23,-1 3-5,-4 0-53,-1 17 111,-3-1 0,-3 0 0</inkml:trace>
  <inkml:trace contextRef="#ctx0" brushRef="#br0" timeOffset="91226.2179">17245 16363 108,'0'0'7,"0"0"1,0 0 1,0 0 1,0 0-3,0 0-1,1 2 0,0-1-1,3 2-1,-1 0-1,4 2-1,-3-2 0,2 4-1,1-2 0,0 4-1,-1-4 0,3 5 1,-4-4-1,3 3 0,-4-2-1,2 2 0,-2-4 0,4 5-2,-5-7 1,4 6-1,-4-4 0,5 5 0,-4-5 0,4 2 0,-3-2 2,0 2 0,2-4 0,0 3 2,0-4 0,2 1 1,-3-2 1,3 0 0,-3-1 1,5-2 0,-5 0-1,3-1 1,1-1 0,0-3-1,-1 1 0,3-3-1,-1-1 0,3 0 1,1-1 0,4-4 1,1 1 1,4-6 1,3 1 1,1-5 1,3 0 0,2-3 0,0-1 0,1-4-2,0 1 0,3 0-2,-3 0 1,2 0-2,-2 1-2,1 2 0,-2 1 1,-1 1-2,-2 1 0,-1 2 0,-1 1 0,-2 2-1,-2 3 1,-2 2 1,-3 1-1,-3 4 0,-2 3-1,-4 2-1,-3 1 0,-4 1-2,-1 3-3,-2 0-1,1 0-3,0-3 0,-1 1-4,2 0-1,-1 3-2,-2 1-2,-2 2 0,1 0 0,0 4-2,-1-3 0,-1 2-1,1-2-1,-3 4-11,3 0 35</inkml:trace>
  <inkml:trace contextRef="#ctx0" brushRef="#br0" timeOffset="93439.3445">8320 17098 113,'2'10'2,"-1"-3"-1,4 2-1,-2 2 0,1-2 1,-1 1-2,1 2 0,0-3-1,1 2 1,0-2 0,-2-1 1,0 0 0,1 0-1,-1-3 1,-1 0 3,-1-3 2,0-4 1,1-3 1,-2-4 0,-2-7 1,2-4-1,-2-3 0,0 2-2,0-3-3,2 6-1,1-1-1,1 7 0,1 2-1,1 3 1,1 3 1,2 4 0,1 3 0,2 2 0,-1 4 1,3 2-1,-3-1 0,2 2 0,-3-3-1,1-1 1,-1 0 1,1-4 1,-4 0 0,4-3 1,-3-3 0,2-3 1,-1-2 2,-1-7 0,1 1 1,2-3 1,-4 0 0,0 0-1,-1 3 1,-1 2 0,0 3-2,0-1 0,-2 5-2,0 0-1,1 4-1,1 7 0,1 1-1,0 4-1,3 2-1,0 3-3,0 3-4,2-1-7,-2 0-9,5 1-12,-5-6-18,2-2-7,3-2-41,18-12 101,-3-3 0,1 0 0</inkml:trace>
  <inkml:trace contextRef="#ctx0" brushRef="#br0" timeOffset="93767.3632">8798 17012 158,'-4'2'2,"-2"0"0,-1 3 0,1 5-1,3 0-1,0 1 0,2 2 0,2 1 0,2-4 1,3-1 0,5-1 2,1-6 2,4-2 1,4 0 1,0-7 2,-2-3 2,4-2 2,-6-1 0,-1-3 0,-5 2-1,-3-3-1,-5 2-2,-4 1-2,-1 1-4,-4 4-4,-3 2-8,0 2-7,0 5-9,-3 2-9,4 1-15,-1 4-10,4 2-37,12 11 96,4-1 0</inkml:trace>
  <inkml:trace contextRef="#ctx0" brushRef="#br0" timeOffset="94527.4067">9166 16878 206,'-2'0'0,"-3"2"-1,0 1 0,-4 2-1,0 2-2,-1 5-1,3 2-1,0 1 0,2 1 0,3 1-1,2-1 1,7-3 0,1-2 0,2-5 1,5-5 2,0-5 0,3-4 2,0-3 2,0-7 3,1-1 1,-4-6 2,-2-3 2,-3-2 1,-2-1 1,-4-3-1,-3-2-1,-4 0 0,-3-2-2,-2 1-1,-4-2 0,0 3-1,0 2-1,-3 5 0,6 3-2,-3 6-1,6 5-1,1 6-1,0 6 0,4 6-1,-1 6-3,2 6 1,0 6-1,2 5 0,1 6 1,2 5-1,3 1 1,1 4 1,2-3 1,1 0 1,5-1 0,2-7 2,0-3-1,4-6 2,0-4 0,4-6 1,1-5 2,3-4-1,0-6 1,0-4-1,1-3 1,-1-4 0,-2-3-2,-4-2 0,-3-1 0,-5-2-1,-5 1 1,-5 1-1,-4-1 0,-4 4-1,-3 2 0,-2 1-2,-2 6 0,-1 1-2,-2 5 0,0 5-1,2 4 0,-2 4 1,4 4-1,1 3 1,2 3-1,2 1 0,3 1-1,2-1 0,3-2-3,3-1-3,3-4-4,1-4-8,5-2-11,0-6-16,3-4-26,21-19 76,-1 0 0</inkml:trace>
  <inkml:trace contextRef="#ctx0" brushRef="#br0" timeOffset="95410.4572">10419 16397 78,'-8'1'16,"0"0"1,1 0 1,-1-1-3,0 1-1,4-2-4,2-1-3,1 0-3,5-2-2,3-1-1,3 0 0,1 1 0,4 1 0,0 3-1,1 0 0,-1 4 0,0 4-3,-1-1-2,0 3-1,-3 2 0,-2 2 0,-1 1 0,-4 0 1,-3 1 0,-1-1 3,-3-2 3,-1-2 1,-3-1 1,2-2 1,-3-1 2,3-3-1,-2 1 1,3-5 0,-1 3 0,2-3 1,3 0 1,0-1 0,5-2-1,0-1 1,6 0 1,1-4 0,2 3 0,-1 0-1,5-2-1,-1 0-1,3 0 0,-1 0-1,2 0-1,1 0-2,0 1 0,-1 0 0,-1 0-2,0 2 0,-4 0-4,0 0-6,-4 2-11,-3 1-22,-1-1-17,-3 2-89,-5-12 149,1 2 0,-3-1 0</inkml:trace>
  <inkml:trace contextRef="#ctx0" brushRef="#br0" timeOffset="95701.4738">10885 16162 218,'0'3'10,"1"1"2,0 4 1,2 3 0,0 7-2,0 1-1,4 2-3,0 3-2,1 4-5,2-2-9,2 2-22,1-2-31,3 0-1,-2 0-71,12 9 134,-4-6 0,-5-5 0</inkml:trace>
  <inkml:trace contextRef="#ctx0" brushRef="#br0" timeOffset="96487.5188">10783 17081 133,'-1'-2'15,"-3"0"1,-2-1 0,1-1 0,3 1-3,-2 1-3,1-1-4,0-1-2,1 0-2,1 1-1,0 0 0,3-1 0,3-1 0,1 2 0,2-2-1,3 0 1,0 3 0,1 0 0,1 2-1,-2 2 1,1 2 0,-1 4 0,0 0 0,-2 2-1,0 3 1,-2 1-1,-2 2 1,-2 0-3,1-3 0,-3 1 0,-1-2 1,0-2 0,-2 0 0,-1 1 0,1-1 1,0-3 1,-2 1 0,1-1 1,-1 1-1,0-4 2,-2 3 0,-4-4-1,3-3 1,-1-6-1,0-1 1,3-2-1,3-4 1,1 4-2,4-1 1,0 3 0,3 1 0,3 3 1,1 2 0,1 1 1,3 0 0,-5 3-2,3 0 0,-3 1-1,1 1-1,-1 0-3,2 2-4,-3-2-11,3 2-15,-2-1-21,-1-2-6,2 0-52,7-8 112,0-1 0,-5-4 0</inkml:trace>
  <inkml:trace contextRef="#ctx0" brushRef="#br0" timeOffset="97179.5584">11110 16901 190,'2'-3'10,"-1"2"1,0-3 0,5-1 0,1 0-4,0 0-3,3 0-1,0 1-2,0 1 0,0 2-2,-1 0-1,0 2-1,-2 0-2,1 2-2,-2 0-2,2 4-2,-5 0-3,0 2-1,-2 1 0,-1 2 0,-4 0 1,2-2 2,-3 0 3,0-1 1,-1 1 2,1-4 1,-2 2 1,4-3 0,-2 0 1,3-3 1,2 1 0,2-2 1,-1 0 2,3 1 2,1-1 0,3 1 1,-3-2-1,5-2 0,-5 2 1,8-1-1,-7 1 0,5 0-1,-5 0 0,5 3 0,-5-3 0,1 2 0,-2 1 0,1 3 0,-3-2-1,1 3 1,-2 0 0,0 1 0,-1-2 0,-2 4 2,0-4 0,-2 4 1,0-4 3,-1 2 1,0-2 1,-3 0 2,3-2 1,-3 1 0,2-2 0,-4 2-1,4-3-1,-2 0-1,2 1-3,-2-2-1,3-1-3,0 1-4,0-1-7,1 1-11,0-1-15,-2-1-24,-1 1-94,0-6 152,-1-2 0,1 0 0</inkml:trace>
  <inkml:trace contextRef="#ctx0" brushRef="#br0" timeOffset="99064.6662">11128 16023 70,'0'0'6,"0"0"0,1-3-2,0 2 0,0-1 0,0-3 0,2 2 1,1 0-1,1 0 2,1-2-1,-2 4 0,4-2 1,-3 0-1,2 0 0,0 2 0,0 0-1,-2 1 0,3 0-1,-2 0 0,1 0-1,0 1 0,2-1-1,0 3 0,1-2 1,-1 3-2,4-1 1,-3 0-1,1 1 0,-3-1 0,2 1 0,1 1 1,0 3-1,1-2 1,1 4 0,-2-2 0,-1 1 1,0 3-1,-3 1 0,1 2 1,-6 0-1,2 3 0,-4 1-1,1 0 1,-2 3-1,1-2 1,-1 4-1,0-1 0,1 2 0,0-3 0,2 2 0,0-2-1,1 0 0,4 1 1,-3-3-1,5 0 1,-1 1 0,4-4 0,-2 0 0,4-2 0,-1-1 2,1-4-1,3 0 1,-1-3 0,0-2 1,1-3-1,-1-1 2,-1-1-1,-5 0 1,1-1 0,-3-1 0,-3 1-1,-2-1 0,0 2-1,-3 0-1,0 0-1,-2 0 0,0-1-1,-2 2-2,-1 2 1,-1 3 0,2 4 1,-1 1-1,3 3 1,0 0 0,2 3-1,1 0 2,3 0 0,0 2-1,2 0 1,3-1 1,-1 1-1,2-3 1,1 3 1,0-1 0,0 0 0,2-2 1,0 1-1,1 0 0,-3 0 0,5-2-1,-4 0 0,0-1 0,1 0-1,-1 0 1,-2-1-1,-1-2 1,-3 1 0,0 0-1,-2 1 1,1-1 0,-3 0-1,-2-1 1,1-1-1,0 2 0,-1-2 1,0 0-1,0-1 0,0-1 1,0 0-1,0 0 1,0-2 0,0 2 2,0-1 1,0 0 1,0-2 1,-1 2 1,1-4 0,-1 5 1,1-4-1,-1-1-2,-2 1-2,0 1 0,2 0-2,0-1 0,-3 3-2,2-3-5,-1 3-13,-2 0-41,0-2-1,-4-1-84,-15-13 145,-3-8 0,1-3 0</inkml:trace>
  <inkml:trace contextRef="#ctx0" brushRef="#br0" timeOffset="102403.8572">11094 17737 79,'0'0'5,"0"0"1,0 0 1,0 3 1,0-2-1,0 1 0,0 2-1,0-2-1,0 1-1,0-1-1,0 3 0,-1-3-1,-1 3 0,1-2-1,0-1 1,0 0-1,-3 3 0,2-4 1,-1 1-1,1-2 0,-2 2 0,3-4 0,-1 2 0,0-2 1,0-1-1,3 0 1,0-1-1,2-3 1,-1 2-1,4 0 1,1 0-1,-1 1-1,1 1 1,1 1-1,-1 4 0,1-2-2,-1 1 0,-5 0 0,3 3-1,-1-1 0,2 4-1,2 6 0,2 6 1,-1-2 1,-3 2 1,-1 5 2,-3-7 0,-4 0 2,2 3 1,-2-3 0,0-5 0,0 1 0,-2-2-1,3-4 1,-4 2 0,3-1 0,-1 0 1,2-4 1,0-1 1,1-3-1,0 0 0,0 0 0,0 0-1,0 0-1,0 0-3,1 0-2,1 0-5,1-2-6,0 2-6,8-2-14,0 1-19,2-1-54,23-11 105,-1-2 0,-7 1 0</inkml:trace>
  <inkml:trace contextRef="#ctx0" brushRef="#br0" timeOffset="102993.8909">11400 17665 163,'0'0'5,"0"0"0,0 0 1,0 0-1,-2 2-2,-1 1-1,1 1-1,0 1 1,0 3-1,1-3-1,1 2 1,0 0-1,0 1 1,1 0 0,0-3 2,1 5 1,-1-5 0,3 5 2,-1-6 0,2 2 0,0-2 1,2-1-1,-1-2-1,2 2-1,0-3 0,0 0 0,0-2-2,-1 1 1,2 0-1,-1 1 0,1 0 0,-2-2-1,2 4 1,0-2-1,-2 2 0,-2 0-1,3 3 1,-2-2-1,2 2 1,-4-1 0,0 0-2,-2-3 0,1 2 0,-3-3 1,0 2-1,2 3 1,0 2-1,3 3 1,-2-1 1,-1 1 0,-1-2 0,-1 1-1,-2 0-2,0-1-2,0 2-4,-3-2-3,0 1-6,-1 2-5,1-3-7,-2 2-12,-1-4-15,0 1-26,-13-20 82,0 1 0</inkml:trace>
  <inkml:trace contextRef="#ctx0" brushRef="#br0" timeOffset="103345.9111">11398 17628 177,'0'0'11,"0"0"1,2-2 0,0 1-1,0 1-2,1-2-6,2 0-9,1 0-18,-1-1-29,2 0-1,1-1-44,18-22 98,-1 2 0,0 0 0</inkml:trace>
  <inkml:trace contextRef="#ctx0" brushRef="#br0" timeOffset="103973.947">11869 17186 109,'0'0'4,"2"2"2,-1 0-1,1 3 1,1 2-2,0 3-2,-1 1 0,2 2 0,-3 0 1,4 2 0,-1 1 0,-1 0 1,1 1 1,0 1 1,0-2 2,0 0 0,-2-2 1,3 1 0,-2-4 0,1-1-1,-1-3 0,-1-2-1,-1-2-2,1 2 0,1-5-3,-1 3-1,0-2 0,0 0-1,-2-1-1,0 0-1,-2 2 1,0-1-1,-1 4 1,0 1 0,-1 3 1,0 0 0,0 2 0,2 3 1,-1 2-1,1 0 1,1 1 0,1 1-8,0 0-14,-1 1-31,0-1-1,0 1-53,-18 7 106,2-3 0,-4-4 0</inkml:trace>
  <inkml:trace contextRef="#ctx0" brushRef="#br0" timeOffset="104901">10846 15925 146,'-11'-7'12,"-3"0"1,-5-2 0,-4 1 2,-6-3-4,-2 3-2,-4-1-2,-1 1-1,-1 3-1,-2 0-2,2 2 1,-2 6-2,1-1 1,0 3-1,0 5-1,0 0 0,1 6 1,1 2-2,2 5 0,0 4-1,3 4 0,2 3 0,2 4-1,4 4-2,3 2-2,6 3 0,3 2-1,5 2 0,5 2 1,6 1 0,6-1 1,5 0 1,8-6 2,6-3 1,6-4 1,6-9 1,5-7 0,4-9 1,2-5 0,3-11 3,3-8 1,1-6 1,3-7 1,3-6 0,0-4 0,-1-5-1,0-3 0,-5-4-1,-3 0-2,-6-2 0,-7-1 0,-9 0 0,-6 1 0,-8 3 0,-10 0-1,-8 2-2,-9 5-1,-8 4-2,-9 4-3,-7 10-6,-7 6-9,-7 10-11,-2 8-13,-4 9-15,0 8-61,-18 43 120,10-3 0,9-2 0</inkml:trace>
  <inkml:trace contextRef="#ctx0" brushRef="#br0" timeOffset="105502.0344">10893 16540 185,'-10'0'6,"-4"0"0,-4 2 1,-6 0-2,-2 3-1,-5 3-1,-1 4-1,-2 5-1,1 4-2,0 4 0,0 8-1,4 4 0,0 6-2,3 3 0,5 3-1,5 0-2,3-4 0,5-4 0,4-2-1,4-5 2,4 2 1,3 2 1,3-1 1,4 2 4,6-3 4,4 0 2,5-4 3,5-1 2,3-2 1,3-5 0,7-4 2,0-6-1,5-6 0,6-6-1,12-12 1,11-14-2,4-14 0,2-16-1,-8-9-1,-13-6-1,-19-2-1,-19 3-4,-15 5 0,-16 5-2,-10 5-2,-14 5-2,-6 7-1,-9 7-4,-4 7-7,-6 11-10,-3 10-12,1 11-17,-2 12-15,2 10-81,-14 54 149,11-1 0,11-4 0</inkml:trace>
  <inkml:trace contextRef="#ctx0" brushRef="#br0" timeOffset="106076.0672">11247 17408 223,'-7'-2'14,"-5"-1"-1,-2 0 2,-2 0-1,-2 1-5,-2 1-3,-3 1-2,-1 2-3,-2 2-1,-2 2 0,0 4-2,-1 1 0,-1 6-1,6-4-3,3 8-1,-3 9-1,3 7-3,3 4-2,1 11-1,4 2 1,10-2 0,4 1 3,9 1 1,5-1 4,4-1 5,8-4 4,3 0 5,6-8 3,5-3 1,6-8 3,3-5 0,7-9-1,1-8 0,4-9-1,3-7-2,-1-9-2,1-8-1,-1-7-2,-1-7 0,-5-3 1,-1-8-2,-7 0-1,-3-7-2,-11 9 3,-4-19-2,-7-11 0,-14-12-2,-16-5-3,-15-8-4,-21 14-9,-24 18-26,-20 21-32,-3 19-1,-1 16-102,-162 84 175,16 8 0,19 3 0</inkml:trace>
  <inkml:trace contextRef="#ctx0" brushRef="#br0" timeOffset="114651.5577">17439 7553 139,'0'0'13,"0"0"1,2-1-1,0-1 1,0 1-5,0 1-3,-1 1-2,3 5-2,-1 1-1,3 3 1,-1 2-1,1 2-2,0-2-3,0 2-8,2-1-14,-1 0-19,0-1-7,2-1-26,2 1 78,-1-5 0</inkml:trace>
  <inkml:trace contextRef="#ctx0" brushRef="#br0" timeOffset="116089.64">17440 7628 175,'0'0'3,"0"0"0,1 3-1,2 2 2,1 4-2,5 4 0,0 3 0,3 3 0,1 1-2,0 2 2,2-3-1,-2 1 0,-1-1 0,1-4-1,-4 1 2,-2-5 0,-1 0-1,0-4-2,-4-2-2,0-2 1,-3-5 0,-3-4 0,-1-7-1,-3-3 1,-2-4 1,0-3 3,-2-1 2,0-2 0,0-2 2,1 2-1,2 1 2,1 1-2,2 2 0,2 3-1,1 6-1,4 0-1,0 5-2,4 3 0,3 3 0,2 2 0,-1 3-1,6 2 2,0 2-1,3 2 0,0 0 1,1-2 0,2 1-1,-2-3 2,0-2-1,-1-6-1,-3-1 1,-3-5 0,-1-2 0,-3-3 0,-3-4 0,-1-1 0,-2 1 1,-1-3 0,-2 1 0,-1 0 0,0 2 1,0 1-2,0 3 2,0 4-1,1 4 0,0 0 2,3 10-2,0 3 0,4 4-1,3 6 1,1 5-1,2 1-1,2 2-3,0 2-5,2-1-8,1-1-14,1-1-23,0-2-6,-1-2-50,9-4 109,-3-3 0,-6-7 0</inkml:trace>
  <inkml:trace contextRef="#ctx0" brushRef="#br0" timeOffset="116540.6658">17930 7449 152,'4'5'9,"-1"2"0,0 5 1,5-1 0,-1 2-3,-2 0-1,4 1-2,-2-5-1,-2 1 1,2-4-1,0-2 0,-3-1 1,5-3 0,-4-6-1,1-3 1,-1-2-1,0-5-1,-4 1 0,3-3 0,-2-2-2,-2 3 2,0 0-1,0 2-1,0 5 0,-1-1-1,0 3 1,1 5 0,1 3-1,-1 0 0,3 6 0,0 3 0,4 2 2,0 0-2,3 4-1,0-3-8,1-2-10,1-1-18,1-1-15,2-4-66,10-5 119,0-2 0,-5-3 0</inkml:trace>
  <inkml:trace contextRef="#ctx0" brushRef="#br0" timeOffset="116859.684">17981 6959 118,'4'6'9,"0"3"0,2 6 1,4 5 1,0 4 0,4 6-3,2 5-1,-1 2-2,5 2-2,-1 3-1,-1-5-2,1-1-6,-2-2-9,0-5-12,-2-4-20,0-6-51,10-8 98,-3-3 0,-4-6 0</inkml:trace>
  <inkml:trace contextRef="#ctx0" brushRef="#br0" timeOffset="117135.6998">18117 6938 124,'9'12'8,"2"3"0,1 7 1,5 4-1,2 3-1,2 6-3,2 0-1,0 2-2,1-1-2,0-2-3,-2-1-3,0-3-9,-4-4-13,0-3-15,-4-4-27,0-3 71,-5-5 0</inkml:trace>
  <inkml:trace contextRef="#ctx0" brushRef="#br0" timeOffset="117508.7211">18281 7248 138,'6'-9'11,"2"-1"1,4-3 1,0 0 0,1 0 0,1-2-4,0 3-2,1 2-1,-3 1-2,0 2-2,-3 4 0,-1 1 0,-2 2-2,3 3 2,-3 3 0,1 2 0,-1 6 0,0 1-1,1 2 0,0 2 0,1 1 0,1-2-3,1 0-2,0-6-10,2 0-13,-4-4-26,3-4 0,0-5-38,3-13 91,-2-2 0</inkml:trace>
  <inkml:trace contextRef="#ctx0" brushRef="#br0" timeOffset="117870.7418">18633 7103 186,'4'0'-4,"4"0"-11,0-5-23,5 0-7,2-2-39,13-11 84,-1 0 0</inkml:trace>
  <inkml:trace contextRef="#ctx0" brushRef="#br0" timeOffset="118522.7791">18957 6931 151,'0'0'9,"1"-3"0,1 2 0,0-5 0,-1-2-1,-1-2-2,-2-3-3,-2-2 1,-3-2-2,-3-4 1,-3-1-2,-4-3 1,0-1-1,-4-3 0,0-2-1,-1 1 0,1-1-1,0 4-2,4 3-2,0 4 0,8 7 0,-1 3 1,4 10-2,3 5 1,1 5 2,2 6 1,5 0 1,4 2 1,0-1 1,2-2 0,3-4 3,-2-3 1,4-8 0,1-3 1,1-6 2,-1-6-1,-1-2 1,0-5-1,-3 1-1,-2-3-1,-3-1 1,-1 5-1,-5 0 0,-2 5-2,0 4-1,-2 2 1,0 4-2,2 6 1,1 3-1,2 8-1,1 4 0,4 5 0,1 3 0,6 2 0,0 3 1,1 3-2,2-2-2,1 1-4,1-2-7,0-1-10,0-4-13,1-3-16,-2-5-78,12-9 131,-5-4 0,-3-3 0</inkml:trace>
  <inkml:trace contextRef="#ctx0" brushRef="#br0" timeOffset="118838.7972">19256 6599 158,'0'14'-1,"-1"2"2,1 4-2,0 1 1,1 1 1,3-1-1,1-3 0,3-3 2,1-2 2,1-6 1,2-3 2,0-3 0,0-4 2,-1-3 3,-2-2 0,-1-4-1,-1-2 1,-4 0-2,-2-1-1,-3-2-1,-2-1-2,-4 0-4,-2 3-3,-3 0-6,-1 3-7,0 4-8,1 4-13,2 7-19,1 4-87,11 15 141,2-2 0,3 1 0</inkml:trace>
  <inkml:trace contextRef="#ctx0" brushRef="#br0" timeOffset="119317.8246">19571 6482 212,'-5'3'2,"-2"0"0,-4 2-1,1 2 0,-2 3-3,0 0 0,4 2-2,2 5 0,3-1 1,7 1-1,4 0 0,2-2 2,4-3 0,2-2 1,1-6 2,1-4 1,-5-4-1,3-6 2,-6-5 1,0-4-2,-4-5 2,-1-2-2,-4-4 0,-3-3 0,-4-4 0,-2 1-1,-2-3 1,-7-2-1,-1 2-1,-2 1 3,-2 2 0,-1 4 0,1 5 0,1 5-1,1 7-1,7 6 0,2 7 0,1 7-2,7 12 0,2 4 0,2 9 0,4 4-2,5 2-3,4 5-4,3-2-8,4-1-9,3-1-15,2-5-9,0-3-24,15 6 75,-7-6 0</inkml:trace>
  <inkml:trace contextRef="#ctx0" brushRef="#br0" timeOffset="119778.851">19740 6329 188,'2'-3'10,"3"-1"1,0 0 0,4-1 1,2 2-5,1 0-2,2 5-1,2 2-2,1 3-4,-1 2-2,1 3-3,-3 0-1,0 5 0,-5-2-2,-2 1-1,-4 0 0,-3-3 0,-3-1 3,-2-2-1,-3-3 0,-1-3 1,-2-3 0,-1-1 3,4-3 2,-2-4 1,3 2 1,2-2 4,2 0 1,1-3 1,2 6 1,5-3 0,2 4-1,4-1 1,1 1-1,2 2-2,2-1-2,-2 0-9,2-1-16,-2-1-17,2-3-55,7-14 96,-3 0 0,-3-1 0</inkml:trace>
  <inkml:trace contextRef="#ctx0" brushRef="#br0" timeOffset="120010.8643">19875 5926 181,'6'18'8,"3"4"0,1 8 0,2 5 0,6 2-4,0 6-5,1 0-11,4 1-19,1 1-19,1 1-73,19 35 123,-4-10 0,-5-5 0</inkml:trace>
  <inkml:trace contextRef="#ctx0" brushRef="#br0" timeOffset="120601.8981">18000 8049 91,'0'0'6,"3"-2"2,2 2 1,0-3 3,4-2-2,3 1 0,2-3 0,3-1 0,4-5-2,9-1-1,5-4-2,8-4-1,7-6-1,7-3 0,10-7 0,6-4 0,8-4 0,5-4-1,10-6 1,3-2 0,6-3 1,6-4 1,5-2 1,4 1 1,1-4 1,-1 2-1,0 2 0,-5 3 1,-4 3-2,-4 6-2,-10 5 0,-7 5-4,-11 7-13,-9 9-41,-9 5-4,-13 6-96,-18-3 154,-14 4 0,-14 0 0</inkml:trace>
  <inkml:trace contextRef="#ctx0" brushRef="#br0" timeOffset="128316.3393">19454 7347 96,'-2'2'6,"-1"-1"0,-2 2 0,3-2 1,0 5-3,1 0-1,1 5-1,5-2-1,3 5 1,2 1-1,2 3-1,4 2 1,0 0 0,0 2-1,2 0 1,-1 2 0,1 2-1,-2-1 1,-1 1 0,-1 3-1,0-2 1,-1 1 0,0-1-1,0 2 1,-3-1 0,0 0-1,-2-2 1,2-4-1,-4-1 0,0-2-3,-2-6-4,0-1-6,1-4-6,-3-3-7,0-2-51,-2 1 77,-2-1 0</inkml:trace>
  <inkml:trace contextRef="#ctx0" brushRef="#br0" timeOffset="128584.3546">19632 7943 139,'5'2'5,"3"0"-1,3 2 1,0-1-1,3 1-7,0 0-7,2 1-9,-1-2-12,0-1-13,-1 0-6,8-9 50,-3 0 0</inkml:trace>
  <inkml:trace contextRef="#ctx0" brushRef="#br0" timeOffset="128752.3642">19826 7806 227,'0'0'4,"-1"2"-3,0 4-17,-2 5-33,2 4-5,1 6-59,-1 23 113,-1-4 0,2-4 0</inkml:trace>
  <inkml:trace contextRef="#ctx0" brushRef="#br0" timeOffset="130573.4684">20224 8093 66,'-1'-3'4,"1"1"0,0 0 0,0-2 0,-1 1-1,1 2-2,-2-2-1,1-1 1,-1 2-1,0-1 0,1 2 1,0-1-1,1 2 1,0 0 0,0 0 1,-2-2 0,0 2 0,0-1 0,0-1-1,1 2 1,0 0-1,-1 2-1,0-1 1,0-1 0,-2 3 0,1-2 1,2 0 0,-2 1-2,2-1 1,1-1-4,0 0-7,0 0-9,0 0-18,0 0-4,5 2 41,1-1 0</inkml:trace>
  <inkml:trace contextRef="#ctx0" brushRef="#br0" timeOffset="131928.5459">20283 7924 157,'-3'-5'2,"3"5"0,0 2-1,0 1 1,2 4-1,0 2 0,2 2 0,-2 0-1,3 5 0,-1-3 0,1 2 0,-1-1 0,1-5 1,-3-1 1,0 0-1,-1-4 1,0-2 0,0 1 0,-1-6 0,4-1 2,-1-1-1,2-5 2,0 0 1,2-1 0,-1 0 0,0 1 0,3-1 0,0 2-2,1-1 0,0 4-1,2 2-2,0 1-1,-1 1 1,2 4 0,-2 1-1,1 1 2,-1 3-1,-2 2 0,2-1 1,-4 0 0,0 5-1,-3-3 1,-2 3 0,-2 1-2,-2 0 2,-2 0-2,-4 0 0,-1 1-1,-4-1-2,3-1-2,-4-2-2,1-1-6,-1-1-11,5-3-18,-2 0-11,3-3-49,-6-5 102,4-1 0,-1-1 0</inkml:trace>
  <inkml:trace contextRef="#ctx0" brushRef="#br0" timeOffset="132175.56">20354 7819 228,'5'-9'6,"2"0"-1,2-2-1,2-1-4,1-1-12,2 3-15,0 0-19,3 3-9,-1 2-48,14 7 103,-4 0 0,-3 1 0</inkml:trace>
  <inkml:trace contextRef="#ctx0" brushRef="#br0" timeOffset="132362.5707">20824 7897 210,'5'9'-14,"-2"1"-25,5 6-10,-3 3-59,8 20 108,-3 0 0,-1-4 0</inkml:trace>
  <inkml:trace contextRef="#ctx0" brushRef="#br0" timeOffset="133125.6144">20975 7466 124,'0'0'3,"0"0"1,0 0 1,3-1 2,-1 0-2,4-2 2,0-2 0,4-2 0,1 0 2,2-3-1,1 0-1,-1 1-1,0-2 0,1 0 0,0 2-1,-2 1-2,-3 1-1,0 1 0,-2 2-1,-3 0 1,1 3-1,-2-1 0,1 5 0,-2 1 1,1 1 0,-2 4 1,1 3-1,1 3-1,1 0 1,-1 3-1,1 0 0,-1 3 0,1-1-1,1 1-3,-1 0-6,1-3-13,-2 2-26,2-5-6,0-1-54,5 3 108,4-4 0,-4-4 0</inkml:trace>
  <inkml:trace contextRef="#ctx0" brushRef="#br0" timeOffset="133295.6241">21474 7506 108,'2'10'-46,"0"6"-16,-1 30 62,-2-6 0</inkml:trace>
  <inkml:trace contextRef="#ctx0" brushRef="#br0" timeOffset="134927.7175">20420 7220 110,'14'-1'18,"-2"-4"-3,1 1-3,-2 1-1,1-2-2,0 2-3,-6-1 0,2 4-2,-2 4-2,-3 1-3,-1 5-3,-2 3-3,-3 1-4,-3 3-4,-1 2-5,-1-2-13,-3 0-14,1-4-8,-7-6 55,2-5 0</inkml:trace>
  <inkml:trace contextRef="#ctx0" brushRef="#br0" timeOffset="135106.7277">20410 7069 178,'2'-2'-16,"1"-1"-15,-1-1-14,1-2-41,5-3 86,1 0 0</inkml:trace>
  <inkml:trace contextRef="#ctx0" brushRef="#br0" timeOffset="135491.7497">20518 6992 153,'0'0'5,"0"0"1,0 0-1,0 0 0,0 0-2,0 0-2,0 0 0,0 2 1,1 0 1,0 4-1,4-3 2,1 3 1,-2-2 0,5 2 1,0-2-1,3 2 0,-2-3 0,4 1-1,-2-2 1,1 3-2,-1-3-1,1 1 1,-1 0-2,-2 1-1,-1-2-2,0 4-8,-3 0-13,-2 1-22,0 1-8,-1 2-53,-8 9 106,1 0 0,-3-4 0</inkml:trace>
  <inkml:trace contextRef="#ctx0" brushRef="#br0" timeOffset="135660.7594">20567 6828 161,'4'-11'-28,"4"-3"-14,3-1-49,23-4 91,-3 2 0,-2 4 0</inkml:trace>
  <inkml:trace contextRef="#ctx0" brushRef="#br0" timeOffset="136615.814">21009 8141 79,'-1'10'8,"-2"4"-1,2 2-1,1 0-2,0 3-2,2 2 0,0-1 0,1 3-2,1-2 1,2 0 0,0-1-2,2-1 2,2-4 0,0-3-1,1-1 1,3-4 0,-2-2 1,2-5 0,-1 0 1,1-4 0,-4-3 2,2-3 2,-1 2-1,-4-2 1,-2-1 1,-2-1-2,-2 2 1,-2 2-1,-3-1-3,-2 2-2,-3 0-3,-1 2-4,-2 1-7,0 3-11,2 4-15,1 0-58,-5 19 97,2-1 0,4-2 0</inkml:trace>
  <inkml:trace contextRef="#ctx0" brushRef="#br0" timeOffset="140191.0185">20282 7739 88,'-2'0'4,"-2"-1"1,0 1-1,-4-2 1,0-2-3,-4 1 0,1-2-1,-3 1 1,-1-1-1,-4 5 0,2 0-1,-4 3 1,0 2-1,1 1 1,-1 4 0,1 3-1,3 1 1,1 5-1,2 3 0,2 4 2,2 4-2,1 4 0,3 1 1,1 5-1,0-1 0,2 1 0,5-1 0,1 0 0,5-3 1,-1-2 1,5-2-1,2-5 2,3 1 2,4-6 0,3-2 3,2-3 0,3-6 1,2-3 0,1-7-1,1-5 1,1-7 0,0-6-1,0-4-1,-3-5 0,-1-8-1,0-2 0,-5-7 1,-2-2-2,-5-2-2,-3-3 0,-4-1 0,-7 2-1,-4 0-1,-6 2-1,-4 5-3,-6 3-4,-4 5-7,-5 7-11,-4 4-27,-3 7-5,-1 5-42,-20 11 99,6 2 0,8 4 0</inkml:trace>
  <inkml:trace contextRef="#ctx0" brushRef="#br0" timeOffset="140593.0415">20989 7045 81,'-5'2'2,"-3"3"0,-1 0 1,-2 3 0,-3 4-3,3 0 0,-2 5 0,0 4-1,2 4-2,-1 5-1,2 5-1,3 4-2,2 4-1,2 0-1,3 3 0,4-2 2,3-2 1,4-2 4,4-2 3</inkml:trace>
  <inkml:trace contextRef="#ctx0" brushRef="#br0" timeOffset="140800.0533">21047 7682 131,'34'4'24,"2"-4"0,0-8-1,6-6-3,-1-5-2,2-6-4,-1-7-2,-1-3-3,-4-5-1,-3-2-3,-8-1 0,-7-2-2,-9 2-1,-6 2-1,-10 1-1,-6 5-2,-8 3-4,-7 6-3,-4 6-9,-5 8-12,-1 5-24,-2 5-6,1 9-60,-6 22 120,9 2 0,6-3 0</inkml:trace>
  <inkml:trace contextRef="#ctx0" brushRef="#br0" timeOffset="141032.0666">21738 7204 163,'4'6'3,"2"0"-7,0 6-10,1 2-19,1 5-11,-3 2-27,6 13 71,-2-1 0</inkml:trace>
  <inkml:trace contextRef="#ctx0" brushRef="#br0" timeOffset="141918.1173">22176 6600 219,'-1'-5'10,"-1"-4"0,0 3 1,-3-3-1,-3 4-4,0 2-3,-1 3-2,-4 6-2,2 5-1,0 4 1,0 4-1,2 2 0,2 1 1,3 0-1,2 1 1,5-2 0,4-4 1,3 0 0,6-4 0,1 1 1,8-3-2,0 0 2,4 0-1,-1 1 1,-1 1-1,-2 1 1,-6 1 0,-2 2 0,-8-1 1,-4 1 0,-7 0 0,-5-2 1,-4-3 0,-4-2-1,-1-4 0,-2-5 0,-1-5-1,3-2-2,0-7-2,4-5-3,2-4-3,1-4-1,4-4-2,2-1 0,3-5 1,1-1 1,2-1 3,2-1 4,0 1 5,0 1 3,0 2 5,-1 1-1,-2 2 1,-3 2 2,-3 3-2,-3 3-2,-3 0 0,-3 5-5,-5 2-2,-3 5-1,-4 6-2,0 6-1,-4 8-1,0 8-1,0 9-2,2 9-2,2 7-5,4 9-6,5 7-3,5 3-1,5 5 0,6 1 1,7-1 1,5-4 5,9-3 7,6-8 10,5-8 9,6-8 4,7-10 3,4-10 2,3-9 1,2-10-1,0-9 0,0-7-2,-1-9-1,-4-7 0,-2-3-3,-6-4-1,-4-4 1,-6-1 0,-10-1-2,-6 1-2,-10 2-2,-6 5-3,-9 5-1,-7 6-3,-4 9-6,-4 5-8,-2 7-14,0 13-30,0 6-2,2 7-68,-3 20 129,5 0 0,5-6 0</inkml:trace>
  <inkml:trace contextRef="#ctx0" brushRef="#br0" timeOffset="142103.1279">22973 6653 225,'6'6'-26,"4"0"-27,-2 3 0,1 2-40,-1 6 93,-4-6 0</inkml:trace>
  <inkml:trace contextRef="#ctx0" brushRef="#br0" timeOffset="142582.1553">23356 5907 139,'-9'3'-5,"-5"2"1,-4 1-1,-5 5-1,-2 1 2,-4 5 2,1 4 0,-1 4 1,4 2-1,5 3 0,5-2 1,5-1 1,7-4 0,5-5 0,5-6 2,5-5 1,5-5 2,5-5 4,2-3 1,3-3 2,2-2 1,-1-1 1,-1 0-1,-3 1 0,-2 3-1,-4 2-2,-4 6-1,-3 3-2,-2 5-2,-1 3-1,-1 6 0,-2 2-1,1 3-2,1 0-7,-1 5-9,0-1-15,-2-2-22,0 1-4,-2 0-39,-2 7 95,-1-5 0</inkml:trace>
  <inkml:trace contextRef="#ctx0" brushRef="#br0" timeOffset="143011.1798">23241 5825 161,'-10'-5'9,"-5"-2"0,0 3-1,-5-4 1,-1 7-3,0 4-3,-2 5-1,-1 6-3,2 8 1,1 9-1,1 9-1,1 8 2,5 7-2,3 6 1,4 2 0,6 2 0,5-3 0,5-3 1,7-8 0,5-5 0,5-9 2,6-10 1,5-7 2,4-11 1,5-6 2,2-9 1,1-7 1,2-8 0,-2-6-2,-1-8 1,-3-5-1,-4-4-1,-7-6-1,-6-2 0,-7-3-2,-8 2-2,-11-2-8,-7 6-16,-13 5-38,-9 10-1,-14 9-90,-81 44 151,2 8 0,0 8 0</inkml:trace>
  <inkml:trace contextRef="#ctx0" brushRef="#br0" timeOffset="145523.3235">20372 8637 98,'0'0'10,"0"0"-1,0 0 1,0 0-1,0 0-2,0 0-2,0 0-2,0 0-1,0 0-2,2 2 1,0-1-1,2 4 0,0-1 0,2 1-1,1-1 0,2 3-1,-2-3-1,3 3 0,-5-2 1,6 0 0,-6-1 1,1-1 2,0-1 1,-2-2 1,1 0 2,-1-5 1,-3 0 1,2-4 2,0-3 0,-1-3 0,-2-4 2,2-4 1,3-3 0,-1-5 1,3-4-1,-2-3-2,2-3 0,0 2-2,1-1-2,0 3-4,-3 3-4,2 5-12,-1 4-22,1 7-23,-2 3 0,2 5-57,8 3 116,-3 3 0,-1 1 0</inkml:trace>
  <inkml:trace contextRef="#ctx0" brushRef="#br0" timeOffset="146105.3568">21544 7998 96,'7'-1'23,"-3"0"3,6-4 0,-3-1-2,1-4 0,0-5-3,-1-5-4,-1-4-2,-1-4-3,0-4-2,1-3-1,-1-3-2,0-1-1,-1-2-2,0 2-2,2 2-4,0 0-10,0 5-19,0 3-33,0 3 0,3 4-85,14-1 149,-2 6 0,-1 5 0</inkml:trace>
  <inkml:trace contextRef="#ctx0" brushRef="#br0" timeOffset="146529.381">22578 7134 94,'11'0'22,"2"-3"2,3-3 2,1-4 1,2-2-2,0-5-3,1-5-6,-1-4-4,-2-4-4,2-3-5,-3-4-7,1 2-10,1-3-13,-1 2-20,3 2-11,-1 1-71,22-9 129,-4 7 0,-5 6 0</inkml:trace>
  <inkml:trace contextRef="#ctx0" brushRef="#br0" timeOffset="146797.3964">23563 6457 175,'2'-15'12,"5"-6"0,2-4 1,3-4 0,4-7-8,4-5-20,4-5-35,4-5-2,4-1-61,21-53 113,-4 15 0,-8 3 0</inkml:trace>
  <inkml:trace contextRef="#ctx0" brushRef="#br0" timeOffset="152265.7091">23018 7318 148,'-2'2'5,"-5"2"-1,0 3 1,-2 1-1,1 2-1,-1 2-2,2 1-1,1 3 0,3 1 0,2 1-1,2-2 1,1 0-1,4-2 2,3-2 0,2 0 0,0-5-1,6-1 2,-1 0-1,3-1 1,-1 0-1,1 1 0,0 0-1,-2 4 1,-1 0 0,-3 4-1,-1-2 2,-3 5 0,-3-1 2,-5 0 4,1 0 2,-4-2-1,1-4 3,-3 0-1,-1-3 1,0-5 0,-1-4-2,-1-3-3,1-4-1,0-4 0,1-3 0,-2-4-1,3-2-1,2-2-2,0-1-1,1 0-4,2 0-8,2 2-13,0 3-15,3 1-17,2 2-7,1 4-50,12 5 113,0 3 0,-2 2 0</inkml:trace>
  <inkml:trace contextRef="#ctx0" brushRef="#br0" timeOffset="152412.7175">23251 7410 288,'-3'-1'7,"-1"1"-1,-3-1-6,4 0-14,0 0-23,-1 1-25,-1-2-126,14-12 188,0 2 0,1-3 0</inkml:trace>
  <inkml:trace contextRef="#ctx0" brushRef="#br0" timeOffset="152767.7378">23395 7175 200,'-9'0'7,"7"4"0,0 1 1,0 1 1,0-1 1,0 0-3,2 1 0,1 0-1,3 1 0,2 2 0,3-1-1,3 4-1,1-2-1,3-1 1,1 2-2,1-3-1,0 0 1,1 0-1,0-2 0,-2 0 1,-2 3-1,-4-1-1,-2-1-1,-5 2-5,-2 2-6,-3 0-13,-3 3-20,-5-1-17,0-2-86,-15-6 148,0-2 0,1-6 0</inkml:trace>
  <inkml:trace contextRef="#ctx0" brushRef="#br0" timeOffset="152902.7456">23475 6978 220,'5'-17'-51,"4"-5"-2,2-4-63,19-24 116,-1 4 0,-4 7 0</inkml:trace>
  <inkml:trace contextRef="#ctx0" brushRef="#br0" timeOffset="154833.856">23255 6902 58,'-10'0'3,"-4"0"0,-1 1 1,-4 2 1,-2 0 2,-2 1 0,-1 1 1,2 1 2,-2 3-1,0-2 0,1 3-1,2 1-1,-4 2-2,3 2-1,-2 3-2,2 3-2,-3 4 1,-2 2-1,2 5 0,-1 5 1,0 4-1,2 5-1,-1 6 1,3 5 0,1 2-1,2 5 0,4 1 0,4 4 1,6 0 0,6 1 1,8-3-1,6 0 1,8-7 0,7-2 0,8-9 0,7-7-1,3-9 0,5-7 2,4-11 0,6-8 3,2-7 0,3-9 2,1-9 0,3-8 0,0-7 0,-1-9 1,-2-5-1,-4-8-2,-2-4 0,-4-5-1,-7-2-2,-6 2-1,-8-2-8,-9 6-11,-12 1-17,-11 8-17,-11 7-62,-61 11 114,-5 11 0,-4 12 0</inkml:trace>
  <inkml:trace contextRef="#ctx0" brushRef="#br0" timeOffset="155409.889">21630 8386 117,'1'1'12,"1"2"1,3-3 2,1-2 2,4-2-2,-1-2-1,4-6-2,-1 1-3,1-2-2,3 0-1,-1-1-2,1 2 0,-2 3-1,0 1 0,-1 5 0,-1 6 1,-2 2-1,-3 7 1,-1 5-1,-1 5-1,-2 5-1,0 4-3,-2 2-6,1 2-9,0-2-16,1 2-24,1-3 0,1-4-40,11-3 97,-1-6 0</inkml:trace>
  <inkml:trace contextRef="#ctx0" brushRef="#br0" timeOffset="155585.899">21930 8400 243,'0'0'3,"0"0"-7,0 0-14,0 0-20,0 0-16,0 0-78,4-5 132,0 0 0,1 1 0</inkml:trace>
  <inkml:trace contextRef="#ctx0" brushRef="#br0" timeOffset="155864.915">22099 8243 203,'3'0'9,"0"3"1,4 1 0,2 0 1,2 3-3,0-1-3,1 2 0,0 0-2,-2 3-3,0-1-6,-1 1-11,-3 3-14,-4-1-20,-3 2-5,-3 0-47,-14 6 103,0-6 0,1-1 0</inkml:trace>
  <inkml:trace contextRef="#ctx0" brushRef="#br0" timeOffset="156351.9428">22116 8020 178,'-3'-14'2,"0"-4"-1,-3-1 2,-4-5 0,-2 0-1,-6 0 0,-2 0 0,-6 1-1,-2 6 0,-6 1 2,0 6-2,-3 3 0,-1 5 0,-3 7-1,-1 5 0,-1 7 0,-1 6-1,-2 6 1,2 4 0,0 8 0,2 5 0,3 4 0,4 6 0,4 6 0,8 4-1,4 4 0,8 2 0,8 1-1,9-3 0,7-2-1,8-8 2,8-7-1,4-8 2,6-10-1,4-10 1,3-10 1,2-11 0,1-9 0,2-10 0,-4-9 0,3-8 3,-1-11 1,-3-5 0,-2-8 0,-5-4 1,-4-2-1,-7-2 1,-5-1-2,-10 4-5,-7 3-5,-10 7-15,-8 5-19,-8 10-13,-8 7-57,-34 19 110,4 10 0,3 5 0</inkml:trace>
  <inkml:trace contextRef="#ctx0" brushRef="#br0" timeOffset="156839.9708">21296 8107 68,'18'0'2,"5"3"0,8 1 0,5 1-1,6 1 0,3 4-1,4 3-1,3 0 0,0 4 0,4 0-1,-1 3 2,4-2-1,3 3 1,2-1 1,4 0 0,3-2 1,0 1-1,2-3 1,0-2 0,0 1-1,0-3-1,-4 0-4,-2-1-11,-2 0-15,27 3-1,-12 0 31</inkml:trace>
  <inkml:trace contextRef="#ctx0" brushRef="#br0" timeOffset="157351">22175 7800 82,'-4'21'4,"0"8"0,-3 10 0,1 9 0,-2 8 0,-1 7-1,-2 5-2,2 5 1,-1 2-1,-1 2 0,-1-2 0,-1 0-5,-2-4-9,3-2-15,-1-6-8,8 14 6,3-16 30</inkml:trace>
  <inkml:trace contextRef="#ctx0" brushRef="#br0" timeOffset="158407.0604">23561 7086 88,'-14'46'12,"1"5"-2,-3 4-1,0 6-2,-2 0-2,1 1-4,0 2-14,0 0-19,1-3-8,-2-2-7,-12 23 47,4-13 0</inkml:trace>
  <inkml:trace contextRef="#ctx0" brushRef="#br0" timeOffset="158874.0871">22608 7492 84,'11'0'4,"7"3"0,7-1 1,5 1-1,7 0-2,7 0-1,4 1 0,6-1 0,3 0-1,3 1 0,2 0 0,5-4 1,0 3-1,4-3 0,-1 0 0,0 0-1,1-3 2,-4 3-1,-3 0-1,-2 0 1,-4 0-1,-4 3 0,-6-2-2,1 1-1,-6 1-4,-4 2-5,-3-2-8,-5 2-13,4 5 13,-8-4 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32:19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2244 2560 106,'0'0'3,"-1"2"1,2 3 0,-1 1 1,2 6-1,3 4 0,1 2 0,0 5-1,3 3 0,2 1-2,1 3 0,0 0 0,1 2-1,-1-2 1,2-1-1,-4-4 0,1-4 0,-2-1 3,-3-8 0,-2-2 0,-2-5 0,-1-1 1,-1-6-1,0-2 1,-3-4-1,-1-4-2,-3-5 0,-3-5 0,-2-4-1,-1-1 0,0-4-1,0-1-1,-2-2 1,5 0-1,1 3 1,1 0-1,3 4 0,2 2 0,3 4 1,1 6 0,3 1 0,3 7 0,2 3 1,1 4 0,4 4 0,-1 5 1,4 4 0,0 4 0,3 2 0,-1 2 0,2 3 0,0 1 0,-2-1 0,-1-5 0,-1 2 0,-3-5 0,-2 0 0,-2-8 0,-1 3 1,-3-7 1,-2 0-1,0-4 0,0-5 1,-4-3-1,0-6 0,-4-5-1,2-4 0,-3-2-1,-1-4 0,1-3 1,-1 1-2,-1-1 2,2 3-1,1 3 0,3-1 0,1 5 0,1 5 0,1 3 0,1 2 0,1 5 1,4 6-1,-1 4 1,4 2 0,2 9 1,2 7 0,2 4 1,1 7-1,2 4 1,1 3-2,0 2-2,0 2-8,1-1-12,-1 0-22,-4-2-7,3-1-30,13 11 80,-5-7 0</inkml:trace>
  <inkml:trace contextRef="#ctx0" brushRef="#br0" timeOffset="409.0234">2986 2719 98,'-1'-7'13,"1"-3"0,0 0 2,-1-2 2,-1 1-2,2 0-1,-2 1-1,-1 0-2,-2 2-1,1 1-2,-2 3-2,-1-1 0,3 4-3,-6 2-2,5 2-2,0 4 1,2 3-1,0 2 1,3 2-1,2 1 1,1 2 0,2 1-5,3-3-6,1 1-12,3-2-12,-1-2-18,3-2-60,16-6 113,-5-1 0,1-5 0</inkml:trace>
  <inkml:trace contextRef="#ctx0" brushRef="#br0" timeOffset="884.0506">3149 2503 110,'0'7'1,"1"1"0,-1 4 0,0 2 1,-1 3-1,0 0 1,1 0 0,1 1 0,1-1 0,1-1 1,3 0 0,-1-6 0,1 0 1,3-3 0,1-2 1,0-3 0,2-2 0,1-4 0,-2-3 1,0-3 0,0-5 0,-3-1 1,-1-2 0,-2-3 1,-2 1 1,-3 2-1,0 0 0,-1 3-2,-2 3-1,-1 3-1,3 2-3,0 2-1,0 7-1,0 0 0,3 5-1,0 2 1,5 4 0,-1-1 0,1 4-3,2-2-6,2 1-11,-1-1-14,0 0-18,1-4-59,6-3 112,-4-2 0,1-3 0</inkml:trace>
  <inkml:trace contextRef="#ctx0" brushRef="#br0" timeOffset="1303.0745">3440 2464 48,'4'6'2,"1"3"0,2 0 1,1 1-1,2 5 1,-3-3 0,1-1 3,-1-3 2,-3 2 1,-1-5 0,0-1 1,-3-3 0,1-1 1,-4-5-1,1-5-3,0-2-2,-1-4-1,0-4-1,2 0-1,2 0 1,2-2-1,2 1-1,3 0 1,1 4 1,4 1 0,1 5 1,2 3 0,1 4 0,1 5-4,2 5-10,-1 4-19,0 4-17,1 3-52,7 24 98,-4-4 0,-1-3 0</inkml:trace>
  <inkml:trace contextRef="#ctx0" brushRef="#br0" timeOffset="1932.1105">4253 1093 74,'0'0'2,"0"0"0,0 0 0,-1 2-1,-1 0 0,1 3-1,0 3 0,1 4 1,1 1 0,2 7 2,0 2 1,-1 3 5,1 15 0,2 14 3,1 20 2,2 16 1,3 20 0,1 8 2,-2 3 0,-1-6-4,-3-5-1,1-10-2,-2-10-1,1-9-3,1-6-1,1-8-15,2-6-25,2-8-20,1-6-99,11-7 154,-3-11 0,-4-11 0</inkml:trace>
  <inkml:trace contextRef="#ctx0" brushRef="#br0" timeOffset="2569.1469">4697 2230 80,'0'0'10,"-2"-3"-1,0-2-1,-3-4-5,-1-5-2,-5-4-1,2-1 1,-2-5-1,0 1 0,2 0 0,0 2 1,3 2-1,1 6 0,4 1-1,1 4 1,3 3-1,3 4 0,2-2 1,0 2 1,5-1 0,-3 0 2,0 2 2,1-5 3,-2-1 0,0 0 2,-2-4 1,0 0 0,-2-2 1,-2 0 0,1 0-3,-2 2-1,0 1-1,-1 4-2,-1 0 0,3 3 0,0 4-2,2 1-1,2 4 1,2 2 0,-2 4-1,4 2 0,-1 2 0,2 1-1,1-1-3,-2 0-9,3 0-20,-1-2-26,1 1 0,0-1-34,5 1 91,-4-3 0</inkml:trace>
  <inkml:trace contextRef="#ctx0" brushRef="#br0" timeOffset="2926.1674">5076 1961 97,'-5'-7'10,"1"-2"3,0 1 1,-1-4 0,0 0-1,2 5-1,0-3-2,1 4-1,-4 0-2,3 3-2,-1 0-2,0 2-1,-1 5-1,2 1-1,0 4-1,3 1 1,1 3-1,3 1-7,2-1-9,2 1-17,5 0-16,1-2-49,20-4 99,-3-3 0,1-1 0</inkml:trace>
  <inkml:trace contextRef="#ctx0" brushRef="#br0" timeOffset="3648.2087">5306 1774 178,'-5'0'1,"1"-1"1,-4 2-2,0 2 0,-2 2-2,0 2-1,1 5 0,2 3 0,2 2 0,2 2 1,4 2-1,2 0 2,3-2-1,2-2 1,2-3 0,1-4 2,2-3-1,-1-4 2,1-5 1,-2-4 0,-1-6 1,-2-2 0,0-6 0,-3-1-1,-2-5 0,-1-2-4,-2 2 0,-2 2-1,-1-1-1,-2 4 0,0-4 0,-1 2 1,-1-2-1,0 0 4,-2-1 0,-1 2 0,2 0 0,-2 0-1,0 2-1,1 0-2,0 3-1,-2 2 0,5 2-1,-1 3 1,1 5 0,4 3 0,0 5 2,1 7 3,5 9 1,3 9 1,5 8-1,5 8 0,4 3 0,1-2 0,3-4 0,-1-5-1,-1-6 0,-3-7 0,0-7 1,-1-3 1,-3-5 2,0-4 0,-6-4 1,1-1-1,-2-6 1,-3-3-1,-4-3-1,0-1-1,-2-3-1,-2 1 0,0 1 0,0 3-2,0 4 1,0 2-1,1 4 0,1 2 0,1 2 0,5 2-1,-2 2 1,6 2 0,0 2-3,2-1-8,-1 2-15,1 0-25,1-2 1,1-1-17,10-8 67,-5 0 0</inkml:trace>
  <inkml:trace contextRef="#ctx0" brushRef="#br0" timeOffset="3825.2188">5570 1448 153,'-15'-21'-12,"15"21"-9,0 0-12,-1 4-54,9 23 87,0-1 0,0 1 0</inkml:trace>
  <inkml:trace contextRef="#ctx0" brushRef="#br0" timeOffset="4263.2438">5775 1535 162,'-3'0'3,"-1"0"0,0 0 0,0 0 0,-3 3-3,3 0 1,-3 2 0,-3 4 0,3 2 0,-1 2 1,0 4 1,3 2-1,7 0 1,3-4-2,5-3 1,-1-4-2,2-6 1,-4 0 0,1-5 0,-2 1 0,0-5 0,-1 5 1,3-7 0,-4 1 3,1-3 0,-2 4 0,1-4-1,-3 4-2,2-3 0,-3 3-1,1-1-1,0 1-1,-1 2-1,0 0-3,3 0-7,-2 3-12,2 2-17,0-1-13,0 4-31,17 8 85,-3 0 0</inkml:trace>
  <inkml:trace contextRef="#ctx0" brushRef="#br0" timeOffset="4649.2659">5947 1477 118,'2'1'5,"1"1"0,1 3 1,0-1 0,0 4-2,2-3-1,0 2-1,0 0-2,1 1 0,-2-2 0,2 4 0,-3-3-1,3 2 0,-3-3-1,-1 1 1,0-3 1,-1 1-1,0-2-1,-1-3 1,0 0-1,-3-5 0,0-2 0,1-2 1,0-2 0,1 0 2,1-3 0,0 1 2,4-1 1,0 1 0,0 1 3,4 0-1,-1 3 0,3 2-1,1 1-6,1 2-18,1 4-28,0 4-1,1 2-6,7 37 54,-1 0 0</inkml:trace>
  <inkml:trace contextRef="#ctx0" brushRef="#br0" timeOffset="5216.2984">6660 573 63,'0'0'9,"0"0"0,0 1 3,0 3 2,0 10 0,0 8 0,0 11 1,0 5-2,0 9 2,0 2 0,-1 0-2,0 4-2,-1 6-1,0-7 0,-2 17-2,-1 17 0,0 14-4,-1 7-2,0 15-7,0-14-16,0-21-33,5-18-5,2-19-61,6-14 120,2-12 0,-1-14 0</inkml:trace>
  <inkml:trace contextRef="#ctx0" brushRef="#br0" timeOffset="5838.3339">6859 1487 121,'0'0'10,"0"0"1,0 0 0,0-3 1,0 1-4,0-3-3,-2-1 0,2-2-1,-2-2-1,-2-1-1,0 0-1,1-3-1,0 0-1,-2 0-2,-1-1-1,2 2-1,0-1 1,2 1-1,1 1 1,-1 3 0,5 0 2,-1 3 1,2 1 1,2 1 0,3 1 1,-1 3 0,5-1 0,0 2 1,2-1 0,0 0 0,0-1 1,0 0 0,0-2 1,0-1-1,-3-1-1,2 0 1,-3-3-1,-2 0 0,0-1-1,-2 0-1,-1 2-2,-1-1 1,-2 1 0,-1 2 1,0 2 0,-1 0-1,-1 3 2,0 0 1,2 3 0,0 3 0,1 3-1,1 2 0,0 4-2,-1 0-7,1 1-16,1 2-27,0-1 1,2 3-12,9 14 62,1-2 0</inkml:trace>
  <inkml:trace contextRef="#ctx0" brushRef="#br0" timeOffset="6251.3576">7297 1275 58,'0'4'6,"0"1"0,0 2 1,1-2 1,0 2 1,2 0-1,1 1 2,-1-3 1,3 2 1,-2 0 0,4-2 0,-2-1 2,2 0 0,0-3-1,0 0 0,1-4-1,0-2-1,-1-4-1,-2-1-1,0-2-2,-2-3-2,-4 2-2,0-1-2,0-1-2,-4 2-2,-2 1-4,2 1-4,-1 2-6,-4 3-11,4 2-18,-4 3-13,4 1-40,-4 27 99,4 1 0,1 1 0</inkml:trace>
  <inkml:trace contextRef="#ctx0" brushRef="#br0" timeOffset="6805.3892">7649 1142 190,'0'0'-1,"-3"1"1,1 0-1,-2 3-1,0-1-1,-3 3-1,1 2 1,-2 2 1,2-1 0,1 4-1,0-1 2,2 0 0,0-1 1,3 2 0,0-2 1,3 0 2,-1-2 0,4-1 1,0-3 2,2-2-1,2-3 1,2-3 1,-2-5-1,2-3 0,-2-4-2,-2 3 0,1-5-2,-2-1 0,-3-5-1,-2-10-1,1 1 0,-3-3 1,-3-3-1,-1 1 1,-2 5 0,-6-6 0,2 1 0,0 1-3,-4 2-2,2 2 0,0 2 0,0 8 0,5 5 1,2 8-1,3 4 0,2 5 3,-7 2 2,4 5 0,1 8 1,3 3-1,3 10-1,9 3 0,0 1-9,2 3-20,0 2-23,2 2-65,20 44 117,-2-5 0,-5-9 0</inkml:trace>
  <inkml:trace contextRef="#ctx0" brushRef="#br0" timeOffset="7173.4103">7947 1129 158,'0'0'8,"2"-2"1,0 1 1,0-1 1,2-1-3,0-1-2,-1 1 1,1-2-1,-1-2-1,0 2 0,1-2 0,-2 0-1,1-3-2,-2 5-1,1-4-1,-2 2-2,0 1 1,-3 4-1,0-2 0,-1 6 1,-1 2-1,1 2 1,-1 2 1,2 5-4,1-1-3,1 3-22,4 2-25,3-1-1,2 2-30,44 13 85,-3-2 0</inkml:trace>
  <inkml:trace contextRef="#ctx0" brushRef="#br0" timeOffset="8143.4658">3012 3256 57,'0'0'2,"-1"2"0,0 0 1,0 0 0,0-1-1,2 3 1,0-2-1,3 1 0,3 0 1,2-1-1,5-1 0,4-1 0,7-3-1,5-2-1,8-2 1,8-5-1,10-2 1,7-6-1,9-5 1,13-4-1,10-6 2,8-5-1,12-5 1,10-4-1,8-2 0,10-4 0,7 0-1,9-2 1,4-3-2,6 2 0,2 0 0,5 0-1,2 0 0,2 2 0,2 1 1,-2 1 0,0 0 0,0 2 1,-4-1 0,-3 2 3,-4 0 3,-2 2 0,-9-1 0,-1 6 1,-10 1-1,-3 4 2,-8 1-1,-18 6-3,-17 8-1,-15 2 2,-13 7 0,-16 1 2,0 0 0,-3 1 0,-4 1 0,-1 1-7,-7 0-45,0 2-2,-6 1-41,-3-4 88,-8 2 0</inkml:trace>
  <inkml:trace contextRef="#ctx0" brushRef="#br0" timeOffset="9934.5682">7978 2101 121,'0'0'11,"0"0"0,0 0 0,0 0-1,0 0-2,0 1-4,0 1-2,1 3-1,-1 4-1,0 0 1,0 2 1,0 3 0,0 1 3,1 2 0,0 0 0,-1 2 0,0 0 1,0 1 0,0-3-2,0 1 1,-1-2-2,0-2-1,1-4-3,-2 1-5,2-5-13,-1 3-19,0-2-15,0 1-60,2-6 113,0 1 0,0-3 0</inkml:trace>
  <inkml:trace contextRef="#ctx0" brushRef="#br0" timeOffset="10819.6188">8270 1962 49,'17'9'2,"-1"0"0,0 2 0,-4 3 0,0 0 0,0 1-1,-1 3 0,-1 1 0,0 1 0,-1 0 0,-1 2 1,0 0 0,-3 0-1,1 2 1,-3 2 0,0-2 1,-2 1-1,-1 1 0,-1-2-1,-1 1 0,-2-2 1,-2-2-1,-1 0 1,-2-2 2,0-2 1,-2 0 4,-2-2 1,1-3 4,-4 1 1,3-3 2,-2-2 1,1 1 0,-2-3-1,1 0-1,0 0-2,1-4-3,-1 1-7,4-2-21,2-1-37,2-1-1,3-2-78,0-15 133,3-1 0,2-2 0</inkml:trace>
  <inkml:trace contextRef="#ctx0" brushRef="#br0" timeOffset="11846.6776">9307 1985 122,'2'-2'5,"0"-1"0,0-1 1,1-4-1,-3-1-1,2-2-1,-4 1-1,2-4-2,-3 3-1,1 3-1,-3-2-1,3 2 0,-5 5-1,-2 0 0,0 6 0,-1 3 0,-4 3 1,2 2 1,0 3 0,-3 1 0,4 2 0,1-2 0,0 2 0,4-3 1,3 1 0,2-1 0,2-1 2,3-2-1,2-3 1,3 0 0,3 1 1,-1-4-1,3-1 0,-1 1 1,0 0-2,1 0 1,-1 0 0,-1 1-1,1 0 0,-1 3 1,-3-1-1,-1 0 1,-1 1 0,-1 2 0,-3-1 1,-1 0 0,-3 0 1,-2 2 0,-4-2 1,1 2 1,-4-3-1,-2 1 0,-1-3 1,-1 3 0,-1-5-2,1 0 0,-2-5-1,3 0-2,0-5 0,3-2-4,1 2-7,1-3-11,1-1-14,3 2-60,3-3 96,-1 0 0,3 4 0</inkml:trace>
  <inkml:trace contextRef="#ctx0" brushRef="#br0" timeOffset="12659.7241">9459 2044 92,'7'4'9,"0"0"2,2 4 0,0 0 1,0 1-1,-1 2-2,2 0-1,-4-1-1,1-2-1,2 1-2,-1-4 0,4 1 0,1-2 0,-1-2 0,1-4 0,3-1-1,0-2 1,-1-5 0,2 0-1,-3-2 0,1-4 0,-1 1 1,-3-3-2,-2 0 1,-1 1-1,-3 2 0,0-2-1,-2 8-1,-1-2-2,-2 5 0,1 0 0,-1 3-1,-1 3-1,-1 6 1,-1 3-1,2 3 1,-1 8 2,0 2 0,0 5 0,1 4 1,0 3 2,1 5 0,0 3 0,1 3 0,0 3 1,1 3 0,1 1 1,-1 0 0,2 1-2,-2-2 2,2-2 0,-2-2 1,-1-4-1,-1-5-1,-1-2 0,-1-5 0,-2-4 0,-2-3 0,-1-1 0,-2-5-1,-2-5 1,-2-1 0,-1-5 1,-3-5 0,2-5-3,-2-6 0,2-4-3,0-5-2,3-4-6,1-4-6,4-4-15,5-1-25,2-3-3,6-2-48,20-29 107,-2 8 0,0 2 0</inkml:trace>
  <inkml:trace contextRef="#ctx0" brushRef="#br0" timeOffset="13464.7701">9976 1973 87,'-1'3'6,"1"2"1,0 2 0,0 4 0,2 0 0,0 4-3,0-1 0,0 2-1,1-2-2,0-1 0,-2 0 1,1-4-1,-1 1 1,1-3 2,-2-2 0,1-3 0,0 1 1,-1-3-1,0 0 1,1-3-1,0-2 0,1-3-3,0-3 0,1-4 0,0 0 0,0-1-1,1-1 0,0 1 0,1 1 0,0 2 0,-1 4-1,1-1 0,-1 3 0,3 5 0,-2 0 0,4 3 0,-1 4 0,4 2 1,-1 4 0,2 3 1,1 1 0,-4 2 0,2-1 1,-3 2 0,-2-2 0,-2-2 0,-1-3 2,0 0 0,-3-4 1,0-2 0,-1-2 0,1-1 0,-1-2-1,-1-2-1,0-3-1,0-4-1,1-1 0,0-5-1,1 1 0,1-3 0,1 0-1,0 0 0,2 0 0,1 0 0,0 2 0,3 4 0,0 2 0,0 3 1,2 3 1,0 3 1,0 3-1,1 3 2,-1 2 0,0 4 0,-1 1 0,-3 2 0,2 1 0,-2 0 0,-3-1-4,0 0-8,-1-1-15,-1-5-20,-1 2-12,-1-3-48,5-1 104,-2-1 0,2 1 0</inkml:trace>
  <inkml:trace contextRef="#ctx0" brushRef="#br0" timeOffset="14163.8101">10461 1969 139,'0'2'5,"2"0"0,0 2 1,1 4 1,0 1 0,2-1-2,0 6 0,-1-4-2,0 2 1,-2-2-1,2 0 0,-1-1-1,-1-2 3,-1-1 0,-1-4 0,2 1-1,-2-3 1,0 0-1,0 0-1,-2-5 0,2 2-2,0-6-1,-1-1 0,1-2-1,1 0 0,1-1-1,2 1 1,-1 1-2,3 1 1,-1 0 0,2 5 0,2 0 0,1 3 1,0 4 1,3 0-1,-1 4 1,-1 3 0,1 0 0,0 2 0,-1 1 1,-1 0 0,-1 1-1,-2 0 1,-1-2 0,-2 0 0,-2-3 0,-2-1 0,-1-1 0,-2 0-1,0-4 1,-2-2-1,1 0 0,-1-2-1,1-6 1,1 0 0,1-3-1,0-3 0,3-1 1,2 1-1,1-3 0,3-2 0,1 1 1,3-1 0,2 0 0,3 2 0,2 2 1,3 4 1,1 4 0,-1 5 2,0 4-1,-1 4 1,-1 6 0,-5 5 0,-2 0-2,-2 2-3,-4 1-10,-1-1-25,-1-1-19,-2 1-82,-3 2 137,-1-1 0,0-6 0</inkml:trace>
  <inkml:trace contextRef="#ctx0" brushRef="#br0" timeOffset="14636.8372">11058 1956 112,'2'-2'7,"1"-1"1,1-1 1,1-2 2,0-5-2,2 0 0,-2-2-2,-1 0 0,-3-2-1,1 1-1,-2 2-1,-2 2-3,1 1-1,-2 2-1,-3 2 0,1 3-1,-1 1 0,0 6 0,-1 5 0,3 4 2,-3 5 0,3 2 2,2 2 0,2 2 1,2-1 0,1 2 0,5-6 0,0-1 0,3-3-3,2-4-7,1-2-18,4-3-24,1-2-74,26-15 123,-5-2 0,0-1 0</inkml:trace>
  <inkml:trace contextRef="#ctx0" brushRef="#br0" timeOffset="14923.8536">11383 1541 64,'2'12'11,"-2"6"2,3 7 0,0 3 2,0 4-2,2 3-1,0 3-4,0 0-2,0 1-1,3-2-1,-5 1-2,3-6-5,-2 1-10,2-3-16,-4-1-16,2-5-31,-2 0 76,-1-4 0</inkml:trace>
  <inkml:trace contextRef="#ctx0" brushRef="#br0" timeOffset="15201.8695">11310 1951 113,'3'-2'9,"5"1"1,4-1 1,4 0 0,3-3-3,2 1-1,2-1-2,2-2-5,0-1-7,-2-1-15,1 2-17,-4 0-67,6-1 106,-3-1 0,-3 3 0</inkml:trace>
  <inkml:trace contextRef="#ctx0" brushRef="#br0" timeOffset="15618.8933">11696 1833 128,'6'5'5,"0"5"0,2 4 0,1 0 1,1 6-2,-1-3 0,1 4-1,-2-1 0,-2-1 1,-1-4 0,-2 2 1,-1-8-1,-4 1 1,2-3 1,-4 1 0,0-3 0,-3 0 0,1-3 0,-3-1-1,3-2 2,-1-4-2,0-1 1,2-5 0,0-1-1,4-3 0,2-2-1,2-2 0,1-1-2,2 1 0,-1-2-1,2 4-4,2 0-6,-4 5-10,3 0-13,-3 4-19,1 1-7,0 1-37,10 5 95,-4 1 0</inkml:trace>
  <inkml:trace contextRef="#ctx0" brushRef="#br0" timeOffset="15904.9097">11940 1789 145,'-3'3'6,"2"3"2,0 5 0,1 1 1,0 5-1,0 2-1,1 2-1,2 2-2,-1 1-1,1-1-1,-1-1-1,-1-4-7,2 1-14,-2-7-26,0 0-5,1-4-33,3-3 84,2-3 0</inkml:trace>
  <inkml:trace contextRef="#ctx0" brushRef="#br0" timeOffset="16058.9185">11941 1606 65,'-2'-1'-30,"4"6"-5,0-2 35</inkml:trace>
  <inkml:trace contextRef="#ctx0" brushRef="#br0" timeOffset="16538.946">12223 1765 160,'0'0'3,"0"0"0,-2-2-1,-1-1 0,0 3-2,0 0-1,-2 0 0,-2 7-2,0 0 1,1 3 1,-3 4-1,2 3 1,1 1 0,1 4 1,0 0-1,3 2 1,0-2 0,2-1 1,2-2 2,1-2 2,2-4 3,2-1 3,1-4 2,2-2 1,0-2 3,2-1 0,3-2-1,0-1 1,-1-2-3,1 0-1,-1-1-3,1 0 0,-3-1-4,-3 1-5,0-2-32,-2 2-35,-4 1 0,0-3-104,-16-28 170,-3 3 0,0-1 0</inkml:trace>
  <inkml:trace contextRef="#ctx0" brushRef="#br0" timeOffset="56830.2505">8523 3289 198,'0'3'6,"0"-1"0,0 0 0,-1 1 0,0 2-2,0 0-1,-2 2-1,-2 2 0,0 0 0,0 2-1,-4 1 1,2 0 0,-1 0-1,-2-1 1,1 0-1,-1-2 1,0-1 0,3-3 0,-2 0 1,4-2-1,-2-2 0,2-1 0,-2-2-1,4 0 1,-1-3-1,1-3 0,0-1-1,3-1 0,-1-3 0,3 2 0,0-1 0,1 0-1,0 1 1,1 4-1,0-2 0,1 4 0,1-1 0,-1 3 0,3 0 1,-3 1-1,4 2 0,-2 2 1,3-1-1,-2 4 1,4 1 1,-4-1-1,1 4 0,-1 0 1,0 0 0,-1 3 0,-2 0 0,-1 2 0,-1 1 0,0-1-1,-3 2 0,-1 1 0,-3 1 0,-1 1 0,2 0-1,-3 2 1,-1-2 0,-1 1 0,0-2 1,-1 1-1,0-4 0,-1 2 1,-1-4 0,1 0-1,-1-2 1,1 1-1,0-4 1,-1 0 0,2-1-1,1-2 1,-2-3 1,4 1-1,-2-2 0,4 1 1,-5-2-1,5-2 1,0 2-1,2-1 0,-1 0-1,1-2 1,1 2-1,-1-1 0,1-3-1,1 3 1,1 0 0,1-3 0,1 1 0,2 0 0,-2 0 0,6-1 0,-4 2 0,2-1 0,0 2 0,1 2 0,2 0 0,-1 0 0,0 1 0,2 3 0,-1-1 0,-1 1 0,3 1 0,-2 1 0,0 0 0,2 0 0,-2-1 1,1 2-1,0-1 1,-1-1-1,2 0 1,-3-1-1,2 1-2,-4-2-7,3-3-31,-4 0-20,3-3-111,4-4 171,0 0 0,-3-1 0</inkml:trace>
  <inkml:trace contextRef="#ctx0" brushRef="#br0" timeOffset="60630.4679">8611 3139 119,'2'-3'11,"-1"1"0,5-2 1,2-1 1,1 2-3,1-1-2,3 0-2,-2 3-1,3 1-2,1 3 0,0-1-1,1 5-1,1 0 0,-1 3 0,4 2 0,1 2 0,0 0 0,0 4-1,0-1 1,-1 3 0,-1-1 0,-2 0 0,-1 3 0,-5 0-1,-1 1 1,-3-1 0,-2 1-1,-3 3 0,-2-1-1,0 2 1,0 0 0,-3 1 0,-2-2 0,0 1 0,-2-1 1,1-1-1,-2-1 1,0-1 0,-4-1 1,-2 2 0,-1-2 2,-2 2 0,-1 0 3,0-1 0,-2-1 1,0 1 2,1-1 2,0-2 0,3-1 0,-1-1 0,1-2-1,0 1-1,0-5-3,0 0-26,1-1-44,0-3-3,-2 0-124,-36-34 190,1-2 0</inkml:trace>
  <inkml:trace contextRef="#ctx0" brushRef="#br0" timeOffset="61935.5425">2199 2040 49,'-14'-2'0,"-2"1"1,2 1 0,0 0 1,1 1 0,-2 1 2,1 1-1,2 0 1,1 3 0,-1 2 0,3 2 0,0 0-2,1 4 0,0 1 0,2 2 1,2 1 0,0 4 0,0 1-1,2 3 1,-1 1 0,2 4-1,1 1 1,0-1-2,1 1 0,1 1 0,1 0 0,0 0 0,2 1 1,0-1-1,2 1 1,0 0-1,2 1 1,1-2 0,1 2-1,-1-3-1,1 0 0,0-1 0,0 2 0,1-2 0,0 0-1,0 1 1,2-2 0,-2 0 1,0-2 0,3 1-1,-3-1 1,1 0 0,-1-1-1,1-2 1,-2 1 0,1-4 0,1 2-1,-2-5 1,4-2 0,-3-2 0,2-2 0,-1-4 0,2 0 0,0-3 1,1-2 0,2-2-1,2-2 0,1-3 1,2-2 0,6-1 0,2-4 0,3 0 1,5-1 1,3-2 2,0-1 0,6 2 2,-2-1 0,2 0-1,0 0 0,-1 2 0,-1-2-2,-1 4-4,2-1-9,-2 0-17,1 1-25,-1 1-1,0-3-25,24-12 76,-7-1 0</inkml:trace>
  <inkml:trace contextRef="#ctx0" brushRef="#br0" timeOffset="62879.5965">2568 1927 46,'79'-31'1,"3"-1"0,3-2 1,-5 4-3,-5 2 1,-8 4 0,-4 2 1,-10 3-1,4 0 1,-1-3 0,4 1 0,0 0 2,1-2-1,1 3 0,1-2-1,-2 1 0,1 0 0,-2 0 0,-3 2-1,0 0 0,-4 2 1,-4 1-1,-4 3 0,-5 0 0,-4 3-1,-4 1 0,-3 3 1,-4 3-1,-3 0-1,-5 3 0,1 1 0,-4 1 1,1 3-1,-3 2 1,0 1 0,2 3 0,-1 1 0,-3 1 3,5 8 0,3 6 0,7 7-1,1 9 1,8 6 0,-2 6-1,-1 2 0,1 1-2,-5 2 1,-3 2 0,-5-1 3,-2 2 2,-6 0 0,0 0 1,-6 2 0,-2-3 1,-4-1 0,-4 0-1,-5-2-6,-4-1-12,-6-3-23,-6-2-24,-29 19 59,5-11 0</inkml:trace>
  <inkml:trace contextRef="#ctx0" brushRef="#br0" timeOffset="63606.6381">4459 1434 67,'39'-20'4,"4"-1"-1,5-3 0,6-3-1,4-2 0,4 0-2,4-4 1,0-2-1,2-1 0,1 0 0,-2-3-1,1 1 0,-1 1 0,-2-2 1,-3 3-1,2 0 1,-3 3-1,-3 1 1,-4 4-1,-3 1 0,-4 4 0,-2 2 0,-11 6 0,-2 3 0,-2 6-1,1 4 1,4 8 0,8 7 0,-2 4 1,-2 12 0,-1 5 4,-8 7 3,0 2 3,-2 6 1,-4 16 2,1 17-1,-4 17-19,-4 17-27,-8 15-4,-9 0-6,-64 53 44,-3-31 0</inkml:trace>
  <inkml:trace contextRef="#ctx0" brushRef="#br0" timeOffset="64691.7002">9839 3406 189,'-2'-1'2,"3"3"1,0 3 0,1 5-1,1 3 1,1 7 0,-3 1 0,3 6-2,-3 1 1,0 1 0,-1-1 0,-1-2 0,0-3 1,-3-4 0,2-5 0,-3-3-1,0-5-1,-1-4 0,-1-4-2,0-1-1,-1-9 0,0-1-2,2-4 1,0-4 0,3 1 1,1-6 0,1 4 1,2-2 0,2 2 0,2 2 1,1 4 0,7 4 0,-1 6 0,3 5-1,1 5 0,3 4 1,1 6-1,1 3 1,2 1-1,-3 1 1,2 0 0,-3 0 1,-3-4 1,0-3 2,-4-3 2,-2-2 1,-2-4 1,-2-2 1,-1-5 1,-2-3 1,1-4 0,-2-7-3,1-2-1,-2-5-2,-2 0-1,1-3 0,-1 1-2,-1 0-2,0 2-2,1 4-8,-1 5-10,0 3-9,1 5-15,1 4-17,0 5-76,8 16 137,2 1 0,-2 1 0</inkml:trace>
  <inkml:trace contextRef="#ctx0" brushRef="#br0" timeOffset="65425.7421">10312 3430 184,'0'-2'5,"0"-1"1,0 3 0,-3 0 0,1 5-6,-2 2-1,-1 2 0,-3 5 0,5 2 1,-1 0-1,1 2 1,3-1 0,0-1 0,3-4 1,2 0 1,2-4-1,3-1 1,0-4 0,5-1-1,0-4 2,0-2-2,0-2 2,0-6 0,-4 0-2,2-4 1,-6 1-1,-2-5-1,-3 5-1,-3-2 0,-3 5-1,-1-1-2,-4 6 1,1 1-2,1 3 1,0 1 1,2 2 0,3 0 0,-1 0 2,5 0 0,1-2 1,5-1 2,3-4 1,2-2 0,0-3 1,1-1 0,0-4 1,-1-3-2,0-1 1,-3-4-2,-2-1 0,0-1-2,-3-3 0,0 0 0,-2-1-1,0 1 1,-1 1-1,-1 3 1,0 3 0,0 4-1,-1 6 0,0 3 1,0 5-1,0 4 1,1 4 0,0 3 0,0 4 1,4 6 3,-1 5 0,-2 6 1,3 3 0,-1 3 1,2 3 1,0 0-1,0 1 0,0-2-2,0 0 0,-1-6-1,0 2-2,1-3-1,-1-3-5,-1-2-9,0-1-14,1-3-25,-1-1-6,0-3-60,10-8 119,-3-2 0,0-2 0</inkml:trace>
  <inkml:trace contextRef="#ctx0" brushRef="#br0" timeOffset="65852.7666">10821 3449 121,'0'2'13,"0"0"2,3 2 2,0-2 1,1-2-2,1 1-2,1-2-2,-3-2-3,2-3-3,-3 1-1,1-4-1,-2 3-2,-2-2-1,-1 2-1,0-3-1,-2 3 0,-2 1-1,2 2 0,-4 0 0,3 3 0,-2 2-1,1 4 1,-3 2 0,6 3 0,-2 4 0,3 0 2,1 3-1,2 1 1,2-3 0,1 4 1,-1-6 0,4-2 1,0-2-1,0-3-1,1 0-4,0-4-8,3-1-16,-3-2-19,3-2-7,-3-4-37,0-11 91,-2-1 0</inkml:trace>
  <inkml:trace contextRef="#ctx0" brushRef="#br0" timeOffset="66163.7843">10662 3254 137,'6'-3'9,"4"-2"0,4 0-1,5-2-1,1 2-8,2-2-12,5 2-14,-5 1-18,3 0-39,10 4 84,-3 1 0</inkml:trace>
  <inkml:trace contextRef="#ctx0" brushRef="#br0" timeOffset="66402.798">11258 3188 214,'-1'-1'6,"-2"-1"-5,0 1-6,1 0-11,0 0-12,-1 0-16,3 1-84,13 10 128,-2 2 0,0 1 0</inkml:trace>
  <inkml:trace contextRef="#ctx0" brushRef="#br0" timeOffset="66574.8079">11287 3520 191,'-3'0'0,"2"0"-7,0 0-9,1 0-15,1-3-16,0 0-43,16-6 90,0-3 0,0 3 0</inkml:trace>
  <inkml:trace contextRef="#ctx0" brushRef="#br0" timeOffset="66762.8186">11505 3358 172,'9'-2'2,"1"1"-5,5-1-9,0 1-12,3 2-20,2 1-47,8 10 91,-4 2 0,-3-2 0</inkml:trace>
  <inkml:trace contextRef="#ctx0" brushRef="#br0" timeOffset="67373.8536">10099 4025 78,'26'-1'10,"2"-3"-1,4-3 0,7 2-1,5-2 1,3-2-1,5 1 1,2-2 0,6 0 1,3 1 1,2-3 2,2 4-1,3-2 1,0 1 0,-1 0-2,-2 2 0,-3 2-1,-4-1-2,-7 3-2,-8 1-1,-5 1-3,-10 2-11,-4 1-47,-8 1-3,-5 0-91,-9-3 150,-6-6 0,-3-3 0</inkml:trace>
  <inkml:trace contextRef="#ctx0" brushRef="#br0" timeOffset="87688.0155">1492 6143 67,'4'-1'5,"5"0"1,0-1 0,3 0 1,0 1-1,2 0 0,-1 1 0,-2 1-1,3 1 0,-5 0 0,0 1 1,0 1 0,-5 3 0,0 0-1,-1 3 1,-4 0-1,-2 3 0,-1 0-1,-3 0-2,-2 2 0,0 0-1,-2 1 0,0 0 0,0-1-1,0 0 0,0-1 0,1-1 0,2 1-1,0-6 1,3 1-1,0 0-1,0-3 1,1 0 0,1-1 0,3 0 0,-2-2 0,2 0 1,0-1 0,0 2-1,1-1 2,-1-2-1,1 1 0,-1 0 1,0-1-1,0 2-1,1-3 1,-1 3-1,1-1 1,-1-2-1,0 0 0,0 0 0,0 0 0,0 0 1,0 0 0,0 0 1,0 0 0,0 0 0,0 0 0,0 0 0,0 0 1,0 0-1,0 0 1,0 0-1,0 0 0,0 0-1,0 0 1,0 0 0,0 0 0,0 0 0,0 0 0,0 0 1,2 0-1,0 0 2,2 0-1,0 0 0,3-2 2,2 2 0,0-3 2,1 0 0,3 0 0,-1 1 1,3-1 0,-2 0-1,-1 1-1,3-1-2,-2 1-2,-1-1-8,-2 1-16,0 2-29,-1 0-3,0 0-50,6-4 105,-1-1 0,-2 0 0</inkml:trace>
  <inkml:trace contextRef="#ctx0" brushRef="#br0" timeOffset="88305.0508">1901 6212 66,'-5'-4'7,"2"3"1,-3-3 1,3-1 1,-1-2-1,3 0-2,2-3 0,4 1-1,1-2-1,1 3 0,6 2-2,1-1 1,1 4-2,2 1 0,1 2 0,-1 2-1,0 1 0,-3 5-1,1 0 1,-6 3 0,-1 3 1,-6 0-1,-1 3 0,-2 0 0,-4 1-1,-2 1 1,-5 0 0,0-2 0,-3-2-1,-1-1 2,1 0-1,3-6 2,-3-1 0,7 0 2,1-3-1,4-2 2,-1-1 1,4-1 0,0 0 1,0 0 1,2 0-2,3-2 1,4 0 0,2-3 0,4 2 0,2 1-2,0-3 0,1 0-2,1 1 0,-2 1-2,1 1-4,-4-1-9,0 1-21,-4 2-25,1 0-3,-1 0-58,7 3 118,0-1 0,-2 0 0</inkml:trace>
  <inkml:trace contextRef="#ctx0" brushRef="#br0" timeOffset="88486.0611">2434 6341 205,'-1'6'6,"0"5"0,-1 2-9,-1 3-30,2 3-17,1 3-81,8 18 131,-2-3 0,3-3 0</inkml:trace>
  <inkml:trace contextRef="#ctx0" brushRef="#br0" timeOffset="89120.0974">2845 6050 107,'0'0'9,"-2"0"1,0 0 0,1 0 1,-1 0-2,-1-3 0,2 1-2,3-2-1,0-1-1,1 2-2,6-2 1,2 1-2,-1 4 0,6-2-1,-4 5 0,2 3-1,-1-1 0,-2 6 0,0 3-1,-4 0-1,-3 4-1,-2 0 0,-4 4 0,-5-1 0,1-1 0,-5 1 0,0-3 2,-2-2 1,3-6 3,1 0 1,1-3 2,3-3 1,3-3 1,2 1 1,3-5 1,4-1 1,2-3-1,2 1 0,2 0-1,1-2-2,1 3 0,0-2-2,0 3-1,-2-1-2,2 2-3,-3 1-7,-1 2-17,2 0-29,-2 0-6,0 2-78,11-7 138,-4 2 0,-2-2 0</inkml:trace>
  <inkml:trace contextRef="#ctx0" brushRef="#br0" timeOffset="89648.1276">3181 5961 206,'4'-7'6,"2"0"1,4 1 0,2-1 0,5 2-2,0 1-2,3 1 0,0 4-2,-2 1 0,-1 2-1,-3 5-2,-3 2 0,-5 1 0,-4 5-1,-4 0-1,0 2 1,-6 1 0,-3-4 0,0 1 2,-1-2 1,3-5 1,0-3 1,3-2 0,2-1 1,1-3-1,3-1 2,5-5-2,2 0 0,2 0-1,3-1 0,-1 0 0,2 3 0,0 3-1,-1 0 0,0 3 0,0 4 0,-3 0 0,2 3 0,-5 1 1,0 0 0,-3 3 0,-2-2 1,-2 2 1,-4-1-1,0-2 1,-6 0 0,0-3 0,-3-2-1,-1-1 0,-1 0 0,0-3-3,1-2-5,0 0-17,1-2-34,3 2-1,3-3-67,13-4 125,2-2 0,2 1 0</inkml:trace>
  <inkml:trace contextRef="#ctx0" brushRef="#br0" timeOffset="89831.138">3678 6275 198,'0'20'-20,"-5"-11"-21,-1 4-8,2 4-39,-5 16 88,3-4 0</inkml:trace>
  <inkml:trace contextRef="#ctx0" brushRef="#br0" timeOffset="90481.1752">4113 5886 97,'-2'-2'8,"-2"-1"2,0 0 1,-3-4 0,4 4-1,-1-3-1,3 1 0,2-3-3,3 1 0,4 0-2,1 0 0,2 2-1,3 1-1,0 3 1,1 3-2,-1 3 1,1 3-1,-3 4-1,-3 0 1,-1 5-2,-3 3-1,-5 3 1,-3 0 0,-5 0 1,1 2-1,-3-4 0,0-2 2,2-4 1,1-3 1,2-2 2,1-5 0,2-3 1,4-1 2,3-3-1,2-1 1,4-1-1,3-2-2,-1 1 0,2 2-3,0-1-2,1 1-8,-2 1-15,2-1-19,-3 1-14,2 2-70,11-2 126,-4-1 0,-2 0 0</inkml:trace>
  <inkml:trace contextRef="#ctx0" brushRef="#br0" timeOffset="90872.1976">4413 5814 153,'1'2'3,"3"0"0,0 3 1,-1-1-1,-1 2-1,1 4 1,-2-1 0,0 0 3,2 1 1,0-2 2,0-1 1,4 0 0,1-2 1,4 0-1,2-5 0,4 2-3,-2-4-1,4-1-1,0 2-2,0-2-1,0 0 1,2 2-2,-3 2 1,2 0-1,0 3-1,-3 1 1,0 3 0,-2 1-1,-2 0 0,-2 5 1,-4-1-1,-2 2 0,-4 1-1,-4 1-2,-5-3-3,-2 1-6,-4-3-12,-4 0-22,-1-3-12,-3-3-72,-16-8 130,2-1 0,7 0 0</inkml:trace>
  <inkml:trace contextRef="#ctx0" brushRef="#br0" timeOffset="91085.2098">4630 5744 158,'10'-2'-28,"6"1"-16,1-1-42,21 4 86,-4 0 0,-2 2 0</inkml:trace>
  <inkml:trace contextRef="#ctx0" brushRef="#br0" timeOffset="91245.2189">4959 6064 166,'1'29'-23,"2"-21"-21,2 2-55,12 12 99,-3-3 0,2-4 0</inkml:trace>
  <inkml:trace contextRef="#ctx0" brushRef="#br0" timeOffset="91871.2547">5569 5682 101,'1'-3'5,"0"-1"1,2-4 0,1 0 1,0-2-3,5 0 0,-1 3 0,3-2-1,2 4 0,2 2-1,2 3 0,0 2-1,2 2 0,0 4-2,-3 4 0,-2 3-2,-6 1 0,-3 3 0,-7 2 0,-3 0-1,-9-1 1,1 0 1,-4 0 2,2-4 1,0-2 3,2-4 3,6-2 2,0-3 2,4-2 1,3-2 2,6-1 2,1 0-2,5-4 0,4 0-2,1 0-2,2-1 0,1 0-3,0 2-1,0 0-1,-1 1-2,-1 0-1,-1 2-2,-2 1-6,-1 0-14,-1 1-30,0 0-9,0-1-89,8 4 148,-3-2 0,-2 2 0</inkml:trace>
  <inkml:trace contextRef="#ctx0" brushRef="#br0" timeOffset="92438.2872">6165 5584 154,'-1'-5'8,"-1"0"0,-1-3 1,0 1-1,0-2-2,-2 1-2,-1 1-1,-2 2-2,-2 3-1,-3 2 0,1 1-1,1 5 1,-1 1-1,0 2 1,4 2 0,0 1 1,1 2 0,3-2 1,1 1 0,5 1 2,-1-1 0,6 0 1,2-3 0,1 1-1,3-2 0,3 1 0,1-1-1,-2-2-1,3 3-1,-3-1 0,-3-3 0,-1 3 0,-3 0 0,-4 1-1,-1-4 0,-5 5-1,-4-3 1,-4 0-1,-2-2 0,-5 2 0,0-4 2,0-3 0,2-1 3,0-1 0,5-1 1,0-6 2,5 1-1,2-3 0,4-1 0,2-3-2,3 0 0,2 0-2,4 0-4,0 2-7,1-2-15,2 3-27,1 3-9,1 1-85,23 6 145,-4 1 0,-4 2 0</inkml:trace>
  <inkml:trace contextRef="#ctx0" brushRef="#br0" timeOffset="92622.2977">6556 5867 225,'0'7'-7,"-1"3"-13,-1 3-30,0 2-1,1 2-46,7 15 97,1-4 0,0-4 0</inkml:trace>
  <inkml:trace contextRef="#ctx0" brushRef="#br0" timeOffset="93262.3343">7012 5455 196,'4'-1'6,"2"0"1,2 0 0,3-1 1,5 1 0,0 0-3,4 0-1,1 2-1,-2 0-1,2 2-1,-3 0 0,-5 2-1,-1 2 0,-5 0-1,-5 3 0,-5 0 0,-2 2-1,-6-1 1,-2 0-1,-1-2 0,1-1 0,2-2 1,1 0 0,2-2 1,5-3-1,3 3 2,3 0-1,5-1 1,2 0 0,4 2 0,-3 0 0,2 1 0,0 1 0,-1 1 0,-2 1 0,-1 1 0,-2 1 0,-1 0 1,-4 0 0,-2 0 0,-4-1 0,-1 1 0,-4-3 0,-2 0 0,-5-3-1,0-1-1,-2-2-1,-2-2-4,1-1-9,1-1-15,2-1-26,1-2-1,4-1-43,9-10 99,3-2 0,3 4 0</inkml:trace>
  <inkml:trace contextRef="#ctx0" brushRef="#br0" timeOffset="93894.3704">7446 5516 160,'-1'-3'10,"0"1"0,0-1 1,-2-2 1,0 0-2,0 1-3,0-3-1,1 2-2,1-3-1,1 2 0,3-2-1,0 2 0,6-1-1,-1 1-1,3 1 1,2 2-1,1 1 0,-1 4 0,1 1 1,0 2-1,-2 1 0,-1 2 0,1 4-1,-3 0 1,-3 3 0,0 0-1,-5 1 0,-3 1-1,-3 2 0,-5-2 1,-1 1-1,0-1 1,-2-1 0,-1-3 0,5-2 1,0-1 0,2-5 1,3 0 1,1-3 0,1 1 1,2-3 0,2-1 1,4 1 0,1-2 1,3 1 0,2-1-1,1-1 2,2 1-1,2 1 1,1-2 0,2 3 0,2-2 0,-1 0-1,5 2-1,-3-1 0,-1-1-3,1 2-7,-4 0-25,-2 3-30,-6-3-2,1 4-88,-7 0 151,-4-1 0,-1-1 0</inkml:trace>
  <inkml:trace contextRef="#ctx0" brushRef="#br0" timeOffset="94345.3962">8184 5627 220,'7'7'8,"-2"3"0,2 2 0,-2 6-4,-4 0-12,-4 2-19,-3 2-26,-5-2-2,-4 2-50,-14 5 105,2-6 0,3-3 0</inkml:trace>
  <inkml:trace contextRef="#ctx0" brushRef="#br0" timeOffset="94919.4291">8484 5271 177,'1'0'10,"4"0"2,3-1 0,2 0 1,1 0-5,4-1-1,-1 1-2,2 1-2,1 2 0,0 1-2,-1 2-1,0 3 0,-4 2-1,-1 4 1,-5 0 0,-3 4 0,-4 1 0,-4 0 0,-3-1 1,-1-1-1,0 0 1,-1-5-1,1 0 1,4-5-1,1 0 1,3-3 0,3 2-1,5-1 1,2-1 0,3 0 0,3 1 0,0-1-1,-2 1 1,1 2 0,-2 0 0,-3 0 0,-3 0 1,-1 2 0,-4-3-1,-4 1 1,-6 1-1,-1 1 0,-4-4-1,-4 3-1,0-4-1,1-1-2,-1-2-6,3 0-12,1-2-20,3 1-14,6-1-79,10-7 135,7-1 0,1 0 0</inkml:trace>
  <inkml:trace contextRef="#ctx0" brushRef="#br0" timeOffset="95378.4553">8955 5294 170,'-1'-6'6,"-2"1"0,0-3 1,0 2 0,-2-1-1,-1-1-1,-3 5-2,-1 1-1,-1 1-1,-4 3 0,0 2 0,-1 3-1,0 1-1,1 2 1,1 4 1,4 1-1,3 3 1,6 1 1,4-1-1,6 1 0,2 1 0,4-1 1,3-2-1,0-2-1,1 2 0,-2-3 1,-1-2-1,-3 1 1,-5-1 1,-3-1 0,-3-2 1,-4-1 1,-5 0 2,-2-3 0,-4-3 2,-4 0 0,0-3-1,0-3 0,-1 0-2,2-4-5,4 1-16,2-2-41,4 1-3,3 1-91,18-8 151,1 4 0,2 1 0</inkml:trace>
  <inkml:trace contextRef="#ctx0" brushRef="#br0" timeOffset="99295.6794">4472 5548 80,'-8'0'4,"-5"1"0,0-1 0,0 1 0,-4 0-1,2 0 0,-1 1-2,-1-2 1,1 3-2,-2-1 1,-1 0 0,2 1-1,-1 1 1,-1-1 0,1 1 0,-1 2 1,0-1 0,1-2 0,1 2 2,-1 0-1,0-1 1,1 1 1,-2 0 0,2 0-1,-1 0 0,-1 1-1,4-3-1,-2 2 0,2 0 0,-1-1-1,2 1 0,0 0 0,2-2 0,2 1 0,1-1 1,2-1-1,3 0 0,2-1 1,-3 2-1,4-2 1,-1 3-1,0 0 1,0 5-1,1-3 1,1 3 0,-3 1 0,3 2-1,0 1 1,0-1 0,3 4-1,-2-2 0,0 3 1,1 0-1,0 1 0,0 0 0,1 2-1,-1 1 0,-1 2 0,1 2 0,-1 1 0,3 1 0,-2-1 0,1 2 0,1 1 0,-2-2 0,2-3-1,0 0 1,0 0 0,1-2-1,0-1 1,2 0 0,-1-2-1,-1 0 2,1 0-1,1-2 0,0 0 0,-1-3 0,-1 1 0,0-3 0,0 0 0,-1-3-1,2 0 1,-3 0 0,2-1 1,-1-1-1,1 2 0,-2-4 0,1 5 0,0-5 0,0 3 0,-2-3 0,-1-1 0,1 1 0,0 0 0,-1-3-1,2 1 1,-1 1-1,0-2 1,1 1 0,1-1 1,-1 1-1,4-3 1,1 3 0,0-4 1,4-1-1,-1 2 1,1-3-1,5-2 0,1 1 0,1-1 1,1 0-2,2-2 1,-2 2 0,3-1 0,-2 0 0,0 1 0,1-1-1,1 2 0,1-2 1,-1 0-1,4 1 0,-1 0 0,3-1 0,-2 2 0,5-2 0,-2 3 0,0-2 0,1 1 0,0 0 1,-1-2-2,1 3 1,2-1 0,-1 0 0,1 0 0,0 1 0,2-1 0,-1-1 0,1 0 0,1 1 0,2-1 0,1 0 0,4-2 0,2 2 0,0-1 0,1 0 0,1 1 0,-1-2 0,0 2 0,-2 1 0,-1-1 0,-1 1 0,1 0 0,-2 1 1,1 3-1,1-3 0,-1 1 1,0 1 0,-2-1 0,-1 1 0,-3 1-1,-3-3 1,-2 3 0,-1-2-1,-4 0 0,0 1 0,-2-1 1,0 0-1,-1 1 0,-2-2 0,2 2 0,-1-1 0,0 1 1,-2-2-1,1 1 0,-3 0 1,0-1-1,-2-1 0,3 1 1,-2-1 0,-2-1 0,2 1 0,-4-2 1,3-1 0,-5-2 1,0 0-1,-1-5 1,-2 0 0,-1-1 0,-1-2 0,-1-5-1,-1-2 0,-1 0 0,0-3 0,-1 0-1,-2-2 0,0 0-1,-1 0 0,-1-1 0,0 0-1,-1 0 1,0 0-1,1 1 0,-3 0 1,1 0-1,0-1 0,0 2 0,-2 0 0,0 1 0,-1 2-1,-1 1 0,-2-1 1,-1 1-1,0 1-1,-1 0 1,-3 0-1,4 3 0,-4-2 0,1 3 0,-1 2 0,0 2 0,-2 1 1,-2 4 0,-2 3 0,-4 1 1,-2 3 0,-3 2 0,-4 1 1,-2 2 0,-6 1 0,-2 2 0,-3 0 0,-5 3 0,-3-2 0,-4 4 0,-3-1 1,-1 0 0,-4 4 0,-2-1 0,-4 4-1,-1-3 2,-4 4-1,1 0 1,-3-2-1,1 0 1,3 1 0,0-2 0,5-1 1,2 1 1,4-1 1,3-1 0,5 0 1,2 0-1,4-2 1,6-1-2,4-2-3,6 1-16,5 0-39,4-1-2,6-1-77,-7-3 133,5-1 0,1-2 0</inkml:trace>
  <inkml:trace contextRef="#ctx0" brushRef="#br0" timeOffset="99920.7151">2416 5842 118,'-1'-2'3,"-1"0"0,1 0 1,-1-1-1,2 3-1,0 0-1,3 2-1,0 2 0,3 0 0,0 5 1,5 1 0,-2 2 0,2 0 1,0-1 0,-1-1 2,2-1 1,-2-4 1,2-1 1,1-3 0,0-4 0,5-3 0,-1-3 1,5-4-1,0-4-1,2-2-1,0-4 1,3-2-1,-1-4 0,3-3 0,-2 0-1,3-1-1,0-3 0,0 4-2,2-1 0,0 3-9,-1 1-35,0 3-12,2 6-82,17-2 137,-7 4 0,-5 6 0</inkml:trace>
  <inkml:trace contextRef="#ctx0" brushRef="#br0" timeOffset="100597.7539">7215 6157 89,'16'-3'7,"7"-2"1,7 1 2,10-2 1,7-3 1,10 2 1,8-2-1,8-1 0,4 0 0,4-2-1,4 1-1,2 1 0,0-1-1,1-3-2,-1 3-1,-2 1-1,-6-1-1,-6 4-1,-7 1-1,-8 2-3,-13 2-3,-7 4-12,-11 2-25,-12 1-14,-9 3-81,-28 3 136,-6-2 0,-4-5 0</inkml:trace>
  <inkml:trace contextRef="#ctx0" brushRef="#br0" timeOffset="101152.7856">7313 5053 114,'1'-2'18,"0"0"3,3-3 0,2-3 2,1-3-5,0-2-4,7-5-2,-1-2-2,3-3-1,1-1-1,3-4-3,3-4-2,0 3-16,3-2-44,2 1-3,1 2-86,9-1 146,-6 6 0,-8 7 0</inkml:trace>
  <inkml:trace contextRef="#ctx0" brushRef="#br0" timeOffset="105050.0085">5423 6246 106,'-2'-1'9,"1"-1"2,0 0-1,0 0 1,-1-2-4,1 1-3,0 3-1,-1-3-1,2 3-2,-1 3 0,1 1-1,0 4 0,-1 2 1,1 6 0,1 1 1,0 3-1,-1 4 0,3 3 1,-1 3-1,0 4 0,0 4 0,2 5-1,0 5 1,-2 3 0,3 5 0,-1 3 0,0 5 0,1 1 1,-1 5 0,2 2 0,2 4 1,-1 2 1,1 1 0,1 5 1,4 0 0,-2 2 1,1 1 1,0 3 0,0-1 1,1 2 0,0-2 0,-1 2 0,-2 1-1,1-1-1,-2 0 0,-2-2-1,-1-1-1,-1 0 0,-1-2-1,0-1 0,1-2 0,-3-2-1,-1 1 0,1-3 0,-1-2-1,-1-3 0,0-2 0,-3-3 0,2-4 0,-3-2-3,-2-6-6,0-3-14,-1-4-19,-1-3-15,-1-3-70,-6 6 127,-1-11 0,3-6 0</inkml:trace>
  <inkml:trace contextRef="#ctx0" brushRef="#br0" timeOffset="105401.0286">5523 9685 117,'8'9'7,"1"1"1,2 4 0,0-1 1,2-1-2,0 2-1,-1-3-2,-1-2-3,0 0-8,-1-1-13,-3-2-16,4 0-9,-5-4-14,10-4 59,-1 2 0</inkml:trace>
  <inkml:trace contextRef="#ctx0" brushRef="#br0" timeOffset="105535.0363">5653 9685 122,'0'15'-41,"0"8"0,0 31 1,-1-1 40</inkml:trace>
  <inkml:trace contextRef="#ctx0" brushRef="#br0" timeOffset="106148.0713">5486 10294 105,'1'-3'7,"1"-3"1,2-1 1,4-1 0,-1 3-1,4-2-2,0 2-1,1 3-1,0 0-1,1 2-1,0 2 0,1-2-1,-2 5-1,1 0 1,-1 2-1,-2 0 1,0 3-1,-4-1 1,-1 4 0,-2 1 0,-2 2-1,-3 2 1,-2 1-1,-1-2 0,1 2 1,-2-4-1,1-1 1,2-4 4,1 0 1,1-7 2,3 2 1,-2-1 2,6-2 1,4-2 0,0-2-1,3-2-2,4-2-2,0 1-1,1-2-2,0-1-1,0 2-2,1-1-1,-3-1-5,-1 3-9,0 1-19,-5 1-26,0 0-1,-3 1-50,4-8 110,-4 1 0,0-3 0</inkml:trace>
  <inkml:trace contextRef="#ctx0" brushRef="#br0" timeOffset="106538.0936">5957 10181 98,'0'0'8,"-1"3"0,-1-1 2,2 2 2,0-1-1,3 6 1,0-4-1,1 5 1,3-3 0,4 4-1,-1-4 0,2 2-2,3-2 0,-2-1-2,2-2-2,-1 1 0,-1 0-2,2-2 0,-6 1 0,3-2-1,-6 1 0,0 1 0,-4 1-1,1 2-1,-6-1-2,-1 5-3,-4-3-4,0 4-8,-4 0-12,2-5-22,-1 0-7,2-2-38,0-14 96,0-3 0</inkml:trace>
  <inkml:trace contextRef="#ctx0" brushRef="#br0" timeOffset="106739.1051">6013 10050 224,'4'-4'2,"1"-2"-4,4-1-9,3 0-14,2-2-20,3 2-8,1 1-37,18 1 90,-3 2 0</inkml:trace>
  <inkml:trace contextRef="#ctx0" brushRef="#br0" timeOffset="107014.1209">6337 10136 212,'12'-1'8,"3"-1"0,3 0 1,1-4-1,1 1-3,2 0-6,0-4-7,0 4-9,-3-4-13,0 2-16,-1 1-10,-6-1-36,-1 0 92,-2 2 0</inkml:trace>
  <inkml:trace contextRef="#ctx0" brushRef="#br0" timeOffset="107274.1357">6453 9985 204,'0'0'6,"-1"0"1,1 6 0,-1 0 0,1 6-3,0 3-1,1 1 0,-1 5-1,2 3-1,-1 1-2,1 0-5,2 1-12,0 0-23,2-3-14,-1-1-68,8-1 123,0-5 0,-2-7 0</inkml:trace>
  <inkml:trace contextRef="#ctx0" brushRef="#br0" timeOffset="107725.1615">6635 9927 168,'1'-3'11,"-1"1"1,3-1 1,-1-2 1,3 1-4,3-1-1,-1 0-3,2 3-2,3 0-2,-2 2-1,0 3-2,1 3-2,-1 1-1,-2 3 0,-3 4-1,2 0 1,-5 3 0,-3 1 0,-4-2 2,-1 2 1,-1-1 0,-2-3 1,0-1 0,2-4 1,0 1 0,2-3 2,2-4 0,1-1 1,2 2 1,3-4 2,3 0-1,2-3 0,4 0-1,-2 0-1,3-4-2,1 1-2,1 2-5,0-1-15,0 1-25,2 1-13,-1-1-78,15 0 136,-6-2 0,-2 3 0</inkml:trace>
  <inkml:trace contextRef="#ctx0" brushRef="#br0" timeOffset="108179.1875">7077 9772 152,'-2'-1'4,"-5"-2"0,0-1 1,-6 0 1,0 4-1,-5 0-1,-2 4 0,-2 1-1,1 3 0,-1 4 0,1 0-1,4 4-1,0-1 0,7 2-1,5 0 1,2 1 0,7 0 0,4-2 0,4-2 1,7 1 0,4-1 0,3-2 0,4 0-1,1-1 0,0-1 0,-1-1 0,-6-1 0,-5 0 0,-5-2 0,-8 0 0,-8-2 1,-5 1 0,-5 0 0,-8-2-1,-3-1 1,-2-2 0,0-1 0,0-2-1,4-3-1,3-1-3,7-3-6,7-2-11,5 0-17,9-2-16,5 2-56,26 1 109,-3 5 0,-2 3 0</inkml:trace>
  <inkml:trace contextRef="#ctx0" brushRef="#br0" timeOffset="108594.2112">6068 10615 167,'24'-11'14,"13"-6"3,11-2 1,10-6 1,12-2-2,7-3-3,5-1-2,2-2-4,3 2-3,-5 2-1,-2 2-5,-5 4-4,-10 4-8,-7 4-14,-10 6-24,-8 7-11,-10 4-74,-22 26 136,-8 1 0,-8 2 0</inkml:trace>
  <inkml:trace contextRef="#ctx0" brushRef="#br0" timeOffset="109147.2429">6729 10740 94,'-3'-5'13,"0"0"1,-3-3 2,2 0 0,-4-2-2,3 2-4,0-1-2,1 4-3,2 0-2,3 2-1,2 1-2,2 2-1,3 0 2,3 2-1,2 5 0,-1-1 1,1 5-1,-2 0 0,2 2 0,-5 2-1,0 0 1,-4 1 0,-3 1 0,-4-2 0,-3-1 0,-3-1 0,-4-1 2,0-2 1,-2-3-1,0-2 1,0-3-1,0-2 1,6-1-1,0-4 0,5-1-1,1-2 1,5 0 0,-1-1 0,6 1 1,2 1 0,1 1-1,3 4 1,3-1 0,0 3-1,1 3-2,1 1-5,0 0-16,1 4-32,1 2-1,-2 0-50,3 7 104,-4-4 0,-7 0 0</inkml:trace>
  <inkml:trace contextRef="#ctx0" brushRef="#br0" timeOffset="109565.2668">6000 11526 158,'1'-4'13,"1"-1"0,3-2 0,-1 2 1,3-3-5,1 3-5,2-1-7,2 2-12,1-2-13,1 3-14,1 1-10,1-1-32,5 11 84,-2 1 0</inkml:trace>
  <inkml:trace contextRef="#ctx0" brushRef="#br0" timeOffset="109707.2749">6139 11632 142,'9'-2'-46,"8"1"-50,29-18 96,-2 2 0,-1-4 0</inkml:trace>
  <inkml:trace contextRef="#ctx0" brushRef="#br0" timeOffset="126410.2302">11268 3302 137,'-3'-5'11,"2"2"2,-3-4 0,3 2 1,1-4-4,1 2-2,0-1-1,2 1-6,-2-1-9,1 2-20,0 0-18,1 2-86,3 7 132,0 2 0,2 1 0</inkml:trace>
  <inkml:trace contextRef="#ctx0" brushRef="#br0" timeOffset="126712.2475">11299 3643 130,'-2'-1'8,"0"1"0,-2-3 0,2 2-1,0-2-6,-1 2-16,2-1-27,2 1-2,3-1-17,6-3 61,0-3 0</inkml:trace>
  <inkml:trace contextRef="#ctx0" brushRef="#br0" timeOffset="127293.2808">11518 3423 90,'-2'2'9,"1"0"2,0 1 0,1-2 0,-3 1-2,1-2-2,-2 0-2,3 0-3,0 0 0,1 0-2,0 0 0,0 0-1,0 0 1,0 0-1,0 0 0,0 0 1,0 0 0,0 0 1,0 0-1,0 0 1,0 0 1,0 0-1,0 0 0,0 0 2,2-1-1,1 0 2,2 0 1,1-1 0,3 1 1,1-1 1,3 0 0,0 1 1,4-3 1,2 2-2,2-2-1,2 0-1,3-1-1,0 0-1,1 3-2,-2-3-7,0 1-17,-2 4-27,-2 0-3,-4 3-57,-9 3 110,-6 1 0,-5-2 0</inkml:trace>
  <inkml:trace contextRef="#ctx0" brushRef="#br0" timeOffset="128030.3229">11150 3317 91,'4'1'14,"2"0"1,1-2-1,-4-1-4,5-4-1,-2 1-3,1-6-1,-2 2-1,2-3 0,-5 2-1,0-2 0,-1 5 0,-1-3 0,-1 3-1,-2 1 0,0 1-1,-4 0-1,3 4 1,-3 1-1,1 2 0,-4 3 0,2 2 0,-2 3 0,4 2 1,-3-1-1,5-1 1,2 1 1,1-2 0,2 0 1,2-3 0,2 1 0,3-3 2,2 0-1,0-3 0,5-1 0,-4-3 0,3-2-1,-4 0 0,2-4 0,-1 1-1,-4-2 1,-1 0-1,-2 0-1,-2 0 0,-4 0-1,2 3-1,-5 0-3,0 0-3,0 4-9,-3 2-14,-1 1-18,4 4-6,-2 5-30,8 16 84,0-1 0</inkml:trace>
  <inkml:trace contextRef="#ctx0" brushRef="#br0" timeOffset="128528.3514">11309 3612 82,'-7'2'6,"0"0"0,-2 3 1,-1-1-1,2 0-1,-2 2-1,3 0-1,0 1-1,4-3 0,0 4 1,0-4 0,3-1 1,3 0 0,1-1 2,1-2 0,2-2 0,4-1 1,-2-4-2,-1-1 0,4-3-1,-5-1 0,1-2 0,-4 1-1,-1-1-1,-2 1-1,-2 1 1,-1 2-2,-2 3 0,-3-1 0,-1 5-1,-3 2-3,2 1-2,-1 4-5,2 1-8,0 5-12,2-1-14,3 2-30,7 5 75,5 1 0</inkml:trace>
  <inkml:trace contextRef="#ctx0" brushRef="#br0" timeOffset="128932.3745">11419 3393 121,'2'3'14,"0"-1"1,4 3 1,3-3 2,3 0-2,1-2-4,6 0-1,0-2-2,4 0-3,2 0-1,2-1 0,1 1-3,-1 2-8,2 0-41,-2 2-8,1 1-87,3-4 142,-6-3 0,-9-3 0</inkml:trace>
  <inkml:trace contextRef="#ctx0" brushRef="#br0" timeOffset="133272.6228">12838 3138 143,'0'0'6,"0"0"1,0 0-1,0 0 2,0 0-3,0 0-2,1 3 1,0 2-1,-1 4-1,4 4 2,-1 4 0,-2-2-1,1 6-1,1-1 0,-1 2-1,1-1 1,-1 1-1,1-3-1,-1 1-2,-1-2-7,0-1-14,0-1-18,0-2-7,0 1-35,-5-2 83,2-4 0</inkml:trace>
  <inkml:trace contextRef="#ctx0" brushRef="#br0" timeOffset="134007.6648">12913 3141 78,'2'1'2,"0"1"1,2 1 0,1 2 1,5 2 0,-5 2-1,5 2 1,-1 1 0,2 2 0,-3 0-2,0 1 0,-4-1 0,5 1 0,-4-3 0,-1 2-1,-2-4 0,1 1 0,-1-4 0,0-1 1,-1 0 1,0-1-1,0-4 0,-1 2 1,0-6 0,2 1 0,0-3 0,-1-2-2,0-2 1,0-1-2,0-1 1,0 0 0,0-3 0,2 1-1,0 0 1,1-1-1,0-1 1,0-1 0,2 1 0,0 0-1,0 1 0,1 0 1,0 0-1,1 1 1,-1 4 0,1-1-1,-2 3 1,4 0-1,-4 1 0,3-1 0,-4 4 0,5 1 1,-4 1-1,0 3 1,0 2 1,2 1 0,-4 5 0,2 1 0,-2 2 0,1 0 1,1 3-1,2-1-1,0 3 2,1 0-1,0-1-1,2 0 2,-2 1-1,-2 1-1,1-1 2,-4-1-2,-1 1-4,-4 0-6,-3-1-17,-1-2-20,-2 0-62,-3 7 108,1-4 0,0-5 0</inkml:trace>
  <inkml:trace contextRef="#ctx0" brushRef="#br0" timeOffset="134363.6852">13427 3160 125,'0'4'8,"1"3"2,0 4 0,0 1 1,1 1-3,-1 1-1,3 2-2,-1 0-1,-1-2-1,0 1-2,0-3-5,-1 0-13,0-2-19,-1-3-10,-1 2-43,-6-4 89,0-4 0,1 0 0</inkml:trace>
  <inkml:trace contextRef="#ctx0" brushRef="#br0" timeOffset="134528.6946">13412 2950 65,'0'0'-65,"7"1"65,0-1 0</inkml:trace>
  <inkml:trace contextRef="#ctx0" brushRef="#br0" timeOffset="135153.7303">13697 3135 128,'1'-2'4,"1"0"0,-1 1 0,1-4-1,-1 2-1,-3 3-2,0-3 0,-4 3-1,0 3-2,1 0 0,-4 3 0,-1 2 1,1 0 0,2 2 0,-2 2 0,2 0 1,2-2 0,1-1 2,4 2 1,0-3 1,3 0 1,-1-4 1,4 2 1,2-4 0,1 1 0,2-1-1,0 0-1,0-2 0,1 2-1,-2 1-1,2 0 1,-1 0-2,0 2 0,-4-1 0,2 3 0,-3 0 1,-1 2-1,-1 1 0,-1 3 1,-4-4-1,-1 2 1,-2-2 0,-3 0 0,1-1-1,-5-2 0,2 0-1,-1-2-2,-1-2-3,1-1-5,-1-1-9,0-3-14,3 1-14,1 0-35,0-5 82,1 0 0</inkml:trace>
  <inkml:trace contextRef="#ctx0" brushRef="#br0" timeOffset="135843.7698">14078 3125 109,'-3'-2'7,"0"-2"1,-2 1 1,-3-3 0,0 3-4,-3 0-1,0 0-2,-3 3-1,4 3 1,-3-1-2,1 2-1,1 0 1,2 1 0,1 1-1,1 2 1,3-2 0,1 1-1,0 2 2,3-2 0,0 0 0,5 0 2,-2-1 0,4 0 1,1-1 0,3 0-1,-1-1 0,3 0 1,0-1-2,0-1-1,3 1 1,-3 0-1,2 1-2,-2 1 2,1-1-1,-3 3 0,-3-3 1,3 3-1,-4 2 0,-1 0 1,-3 0 0,2 1 0,-5-1 1,-2 2-1,-2-3-1,-1 2 2,-2-1-1,-4 0 0,0-2 0,-1 0 0,-4-1-1,-1 0 2,3-2 0,-3 1-1,1-3 0,0-1 1,2 0-1,-1-2 1,5 0-1,0-1-1,2 0-1,-1-2-3,5 0-8,-3-2-13,5 2-18,0 0-6,1 2-28,6-5 77,1 2 0</inkml:trace>
  <inkml:trace contextRef="#ctx0" brushRef="#br0" timeOffset="136213.791">14276 3173 186,'0'0'5,"0"0"-1,2 3 2,0 0 0,0 3-2,1 2 2,0 4-2,-2-1-1,1 3-1,1-2 0,-1 2-3,2-2-8,-1 1-24,0 0-18,0-1-83,0 3 134,0-1 0,0-2 0</inkml:trace>
  <inkml:trace contextRef="#ctx0" brushRef="#br0" timeOffset="136425.8031">14269 2999 203,'2'-10'0,"-3"7"-7,-3 1-7,3 0-11,-1 0-14,0-1-79,7 13 118,3-1 0,-1 0 0</inkml:trace>
  <inkml:trace contextRef="#ctx0" brushRef="#br0" timeOffset="137179.8462">14434 3283 157,'2'0'10,"-1"1"1,5 0 0,-4-1 0,-1 0-4,2 0-2,-1-2-4,-4 0 1,-1-4 0,1 3-1,-1-6 1,2 3 0,-2-5-1,3 3 1,0-3-1,3 3 1,-1-1-1,1 2 0,4 1-1,-2-2 0,5 2 0,2 2 1,2 0-2,0 2 0,0 2 1,1 0 0,0 3-1,-2 1 1,2 1 0,-4 3-1,0 1 2,0 1-1,-2 0-1,0 3 2,-1 0-1,0-1-1,-2 1 2,-3-1-1,-1-1 0,1-3 2,-3 0-1,-1-2 0,-1-1 1,-1-2 0,-1 0-1,0-2 1,-4-3-1,5-1-1,-5-3 0,2-1 0,1-3-1,1 0 0,0-2 0,4 0 0,0 0 0,4-1 0,0 0-1,1 2 1,1 0 0,4 1-1,-1 3 0,1 1 1,2 1-2,1 1 2,1 4 0,-1 0-1,2 2 2,0 1-1,-2 1 0,1 3 1,-2 1-4,-1 2-6,-2 1-9,-2 2-14,-1-1-16,0 2-52,4 4 101,0-2 0,-3-4 0</inkml:trace>
  <inkml:trace contextRef="#ctx0" brushRef="#br0" timeOffset="137928.8891">15176 3149 179,'0'-3'7,"-1"-1"0,0 0 0,-2-3-1,0 1-3,-3 1-2,-2 2-1,-4 0-1,-1 5-2,-3 1 1,2 3-1,-2 5-1,2 2 0,1 1-2,3 3 0,2 0-1,4 0 0,1-1 1,3-2 1,3-1 2,1-2 3,-3-2 2,8-2 3,-2-2 1,4-3 1,0-2 2,4-2 0,-2 0 0,2-3-1,-1-2-2,-1-2 0,2 1 0,-5-2-2,1 1-2,-5 0 0,-1 3-2,-2-1-1,-2 4 1,0 2-1,-1 1-2,1 1 2,0 4-1,1 3 0,1 3 3,3 6-1,-1 1-1,0 1 2,3 4-1,0 1-1,4 4 1,-2 1-1,5 2 0,-1 2 0,1 2 1,-1-1-2,-2 1 3,4 1 0,-4-1 0,-2 0 2,-2-2 0,-4-1 0,-1-1 2,-6-2 0,-2-2 0,-4-3 2,-7 0 0,0-6-1,-4-3 1,-1-4 0,0-4 0,-1-4 0,0-3 1,1-6-1,3-3 0,1-3-1,5-5 0,0-3-1,5-3-1,2-3-2,4-1-4,2-2-8,4-1-22,0 1-33,3 0-1,1 3-98,18-23 164,2 8 0,0 2 0</inkml:trace>
  <inkml:trace contextRef="#ctx0" brushRef="#br0" timeOffset="138467.9199">15909 3047 160,'0'0'4,"2"1"1,0 3 1,2 2 0,2 3 0,2 1 1,1 2-3,1 0-1,0 3 1,1 1-3,1 1-9,-1-2-14,0 1-25,-3-1-2,2 0-31,-1-1 80,-2-1 0</inkml:trace>
  <inkml:trace contextRef="#ctx0" brushRef="#br0" timeOffset="138784.938">16165 3004 183,'0'0'6,"-2"0"1,0 1 0,-2 1 0,0 1-4,-2 3-1,1 3-1,-4 4 0,3-1 1,-5 7-1,2 0-3,-1 1-2,0 0-12,1-1-18,3 0-15,0-1-66,2 5 115,2-3 0,0-4 0</inkml:trace>
  <inkml:trace contextRef="#ctx0" brushRef="#br0" timeOffset="139374.9718">16421 3030 97,'-7'0'4,"0"2"1,-5 0-1,1 2 1,-4 1-2,-1 2-1,1 4 0,1 0 0,1 4-1,0-1 2,5 3 0,0 1-1,4-2 3,2 1 1,2-2 2,3-2 0,1 0 1,4-4 1,1 1 1,5-5-1,1-2 0,2-2 0,1-2-3,-1-4 0,2 0-2,-2-5-1,0-1 0,-4-2-2,1 0 0,-6-3-1,0 1-1,-3-1 1,0 0 0,-2 3-1,-1 0-1,-2 2-1,0 2 0,0 4 0,0 1 1,0 2-1,-2 4-1,2 2 2,-1 1-1,1 4 1,1 1 2,3 1-1,0 1 0,2 0 0,1 0-3,0 0-10,2-1-15,-1 0-22,1-4-3,2 0-38,4-12 91,-2-2 0</inkml:trace>
  <inkml:trace contextRef="#ctx0" brushRef="#br0" timeOffset="139896.0016">16641 2392 98,'0'14'8,"0"3"-1,-1 7 2,1 3 1,-1 7-3,1 0 0,0 5-1,1-1 0,0 2-1,1-4-1,-1 2 0,3-4-1,-1 0 2,1 1-2,-1-3 1,0 0-1,-2-3 0,1 0 2,-2-3-1,-1-1-1,0-2-2,-2-3 1,1-3-3,-1-2-3,0-3-7,0-2-6,2-4-8,-1 0-6,2-1-9,0-3-38,5-2 78,0 0 0</inkml:trace>
  <inkml:trace contextRef="#ctx0" brushRef="#br0" timeOffset="140430.0321">16816 2958 154,'0'0'3,"-2"2"1,1 0 0,-1 3 1,1 3-2,-1 1 1,3 1 2,0 3-1,1 1-2,1 0 2,1 1-1,-1-1-1,1-1 1,0-1 0,0-3-1,2 2 3,-1-6-1,2 1-1,0-1 3,2-3-2,1-4-1,1 2 2,0-6-2,-1 0-2,0-3 1,0-1 0,-2-2-2,1-1 1,-2-1-1,-2 2-2,-1 0 2,-1 0-1,0 2-2,-1 3 1,-1 1-1,0 2-1,-1 1 0,0 3 1,0 2 0,1 3 1,0 1 0,1 4 0,1 1 1,-1 1-4,2 0-8,-1-1-22,2 2-20,2 0-91,8-1 145,-3-3 0,2-2 0</inkml:trace>
  <inkml:trace contextRef="#ctx0" brushRef="#br0" timeOffset="140883.058">17183 2992 138,'2'0'10,"0"0"1,-1 0 0,3 2 1,1 0-1,0 1-4,-1-1 0,2-1 0,-1 1 0,2-2 0,-3-2 0,1 1 0,-1-1-2,3-3 1,-4 0-2,2-2-2,-1 0 1,-2-4-2,1 3-1,-2-2 1,-1 1-1,-1 2-1,-3-1 0,1 3 0,-3 1-1,0 4 2,-3 1-1,2 4-2,-3 3 3,1 4-1,2 0 0,-1 3 2,3 2-1,-1-1-3,2 1-1,3-1-8,2-1-13,3-2-10,3-1-19,2 0-67,22-2 121,-1-3 0,0-2 0</inkml:trace>
  <inkml:trace contextRef="#ctx0" brushRef="#br0" timeOffset="141271.0802">17554 2839 162,'1'5'8,"0"-2"1,0 2-1,1-2-1,-2-1-3,0 1-3,-1 0-2,-1 0-1,-2 2 0,-2 4-1,3 0 2,0 7 2,1-2-2,2 2 2,2 0 0,2 0 1,1-1-1,3-1 0,-1 0 0,3-1 0,1-1-1,0 0 1,1 1 0,-1-2-1,-2 0 2,-1 0-1,-1-3-1,-4 1 2,-2-2-4,-4 1-5,-6-3-7,1 0-10,-4-2-16,0 0-8,2-3-22,0-9 70,2-1 0</inkml:trace>
  <inkml:trace contextRef="#ctx0" brushRef="#br0" timeOffset="141608.0995">17599 2927 77,'-3'3'4,"0"2"2,-2 3 2,1 3-1,-1 1 2,1 4 1,-2 1 0,3 3-3,-1 0 1,-1 3-1,0-1-2,-1 1 3,0-2-2,0 0-1,0-2 2,0-2-1,1-2-2,-2-1 1,3-4-4,0 0-8,1-6-16,2 0-24,0-2-2,0 0-25,8-18 74,1 0 0</inkml:trace>
  <inkml:trace contextRef="#ctx0" brushRef="#br0" timeOffset="169892.7173">2756 13450 77,'-1'-3'9,"1"1"0,-1-3 0,1 2 0,0 1-3,0 0-2,0-1-1,-1 6 0,1 1-1,0 4 0,0 4 0,1 2 1,-1 5-1,1 1 1,0 4 0,-1 6-2,1 0 2,-1 2-1,0 4 1,0 1 0,0 1 0,-1 4 0,1 0 0,0 3 0,-1 4 1,1 3 2,0 3 0,0 5 1,0 2 0,-1 3 1,1 3 1,0-1-1,0 0-1,0 1 0,0-2-2,1-1 0,0 0 0,1 0-1,1 1-1,0 0-1,1 0 1,-1 1-1,1-1 0,0 3-1,1-1-1,-1 1 1,-1-1-1,5 0 0,-2-1 1,0-2-2,2-2 1,1-2 0,1-3 1,0-1-1,2-1 1,-2 0 0,0 2 0,1-2 1,-3 3 0,1-2 1,-1-1 0,0 2 1,-1-3 0,-2-1 0,0 1 0,1 1-1,-3 0 0,-1-1-1,-2 1-1,0-1 0,-2-1-1,-1-3-6,-1-5-7,0-4-17,1-5-29,1-9-5,-1-7-76,0-33 140,1-8 0,-2-10 0</inkml:trace>
  <inkml:trace contextRef="#ctx0" brushRef="#br0" timeOffset="171046.7833">3785 13273 71,'-3'-1'8,"-1"0"0,0 1 1,1 0-1,0 0-1,-2 0-3,2 0-1,0 4-2,1 1 1,0 3-1,0 4 1,0 3-1,1 1 1,0 6 0,1 4-1,-2 4 1,2 6-1,0 5 0,0 5 0,-1 2 0,-1 5 0,0 3 0,0 2 0,-2 3 0,2 2 0,0 2 0,1 3 1,1 3-1,1 3 0,2-1 2,2 4 3,-2-1 2,3 0 1,-1-1 2,1 0 0,0-2 2,2-1 1,-2-3-1,1 0-3,1 0 0,2-2-2,-2-4-1,3 0-1,0-1-1,1-1-1,-3-1 0,3 1-1,-3-3 0,1-1-1,-2 0 0,-2-1 0,-3-3-1,0 0 1,-3-2 0,0 0-1,0-1 0,-2-1-1,0 1-2,0-2-3,-2-1-3,1-4-10,-1 0-12,0-5-22,2-5-11,0-6-66,3-12 129,1-8 0,-1-10 0</inkml:trace>
  <inkml:trace contextRef="#ctx0" brushRef="#br0" timeOffset="172380.8596">3041 12773 94,'-1'-1'4,"0"-1"2,0 1 1,1 1 1,1 0-1,1 1 0,2 1 1,3 3 0,3 2-2,1 0 0,3 3-1,0 2-1,0 0-1,2 0 0,1 1-1,1-1-2,0 1-5,1-2-12,1 0-21,-5-3-8,2 0-26,-2-6 72,-1-2 0</inkml:trace>
  <inkml:trace contextRef="#ctx0" brushRef="#br0" timeOffset="172738.8801">3284 12714 84,'-2'0'11,"-2"8"2,-2 0 3,-3 5 1,1 3-1,-4 3-2,-1 3-2,-2 1-2,0 1-4,0-1-2,0 1-4,-1-2-11,4-1-13,0-5-22,2-1-4,2-3-22,7 4 72,2-5 0</inkml:trace>
  <inkml:trace contextRef="#ctx0" brushRef="#br0" timeOffset="172948.8921">3503 12942 101,'0'9'-23,"1"6"-14,2 2-4,6 22 41,0-3 0</inkml:trace>
  <inkml:trace contextRef="#ctx0" brushRef="#br0" timeOffset="173738.9373">4577 12647 130,'1'2'15,"3"3"2,3 2 1,0 3 0,2-1-5,4 6-2,0-1-4,2 0-2,1 4-2,1-1-2,0 2-8,0 2-16,-1-1-28,-1-3-2,-2 1-51,2-1 104,-4-4 0,-2-3 0</inkml:trace>
  <inkml:trace contextRef="#ctx0" brushRef="#br0" timeOffset="173974.9508">4761 12648 236,'-2'5'1,"-2"3"0,-2 3 0,-2 4 0,-5 5-1,0 4 1,-4 5-6,0 3-10,-3 5-19,0 1-20,1 0-79,-5 12 133,7-5 0,4-9 0</inkml:trace>
  <inkml:trace contextRef="#ctx0" brushRef="#br0" timeOffset="174322.9707">4958 12867 147,'2'-3'4,"1"-2"3,1 0 1,1-2 0,0 3 0,2-2 1,-2 3 0,3 3-2,-2 3-2,4 4-2,-5 3-1,2 5-2,-4 0 1,-2 3-2,-2 1 1,-2 0-1,-3-1 1,1 0 1,-4-1 0,3-4 2,1-1 0,1-2 1,2-2-1,4-3-3,6-3-14,7 1-31,5-6-7,9-1-68,42-14 120,-4-1 0,-3 0 0</inkml:trace>
  <inkml:trace contextRef="#ctx0" brushRef="#br0" timeOffset="174928.0053">5869 12709 103,'-2'3'4,"-3"2"3,-2 4 2,0 4 1,0 8 0,-1 8 1,1 9-2,1 8 0,1 9-2,-1 10-2,0 8-1,0 8 1,0 9 1,-2 7 4,0 9 0,-4 5 1,0 10 2,-2 5-1,0 5 0,1 7-2,-1 2-3,3 0-1,1 0-1,4-1-1,2 0-1,1-4-1,1-1 0,-1-5 0,-1-4 0,2-4-1,-7-3-1,2-8-4,-3-6-5,-3-7-15,1-8-21,-1-9-18,0-11-103,5-12 166,3-20 0,3-16 0</inkml:trace>
  <inkml:trace contextRef="#ctx0" brushRef="#br0" timeOffset="175480.0369">6473 12564 175,'2'0'10,"-1"2"0,7 3 0,1 3 0,3 2-2,-1 4-3,6 4-2,-2 0-1,3 4-1,-2 1-3,1-2-8,-2 2-15,0-3-24,-2 0-4,1-4-42,-4-6 95,0-4 0,-2-5 0</inkml:trace>
  <inkml:trace contextRef="#ctx0" brushRef="#br0" timeOffset="175727.051">6648 12605 155,'-4'15'12,"-2"4"0,-3 3 1,-4 5 0,0 7-4,-5 1-8,1 2-19,0-1-27,1 0-6,0-2-50,-1 3 101,3-8 0,2-7 0</inkml:trace>
  <inkml:trace contextRef="#ctx0" brushRef="#br0" timeOffset="176198.078">6844 12738 172,'3'-5'2,"6"0"0,1-1 0,1-2 0,3 6-1,1-1-1,-1 1-1,0 7-1,-3-1-1,-5 4 0,0 1 0,-6 1-1,-4 1 1,-2 1 0,-4-1 1,1-1 2,0-2 1,2 0 2,1-2 1,5 1 2,3-2 2,7 0 2,6 2 0,1-2 1,7 3 0,0 0 0,2 2-2,-1 2-1,0 3-1,-4 2-1,-3 0-1,-5 1-1,-7 3-1,-5-1-1,-7 2-3,-8 2-8,-5 1-13,-10-3-28,-3 0-9,-5-3-76,-18-4 135,7-2 0,7-9 0</inkml:trace>
  <inkml:trace contextRef="#ctx0" brushRef="#br0" timeOffset="176858.1157">7744 12390 100,'-4'10'15,"3"4"3,-3 7 0,2 6 1,-2 8-2,0 6-2,-1 12-3,0 9-1,-1 11-1,1 9-1,0 15-1,-1 10 0,-1 14 0,-2 9-1,-2 13 2,-2 9 0,-4 8 0,-3 5-1,-1 7 1,-4-1-2,0 3 0,-1-4 0,1-4-2,1-5-2,4-9-3,1-9-2,3-9-4,0-12-10,5-14-28,1-10-24,1-16 0,5-14-76,5-27 144,2-16 0,-1-20 0</inkml:trace>
  <inkml:trace contextRef="#ctx0" brushRef="#br0" timeOffset="177340.1433">8082 12369 217,'10'2'5,"5"1"0,0 3 1,5 1-1,3 2-3,3 2-4,2 3-9,0 3-6,0-1-9,-1 2-13,-1 1-15,-4-2-37,-2 1 91,-4-4 0</inkml:trace>
  <inkml:trace contextRef="#ctx0" brushRef="#br0" timeOffset="177568.1563">8260 12348 240,'-17'7'2,"9"4"0,-3 3 0,-2 3 0,-2 6 0,-1 3-2,-2 1-6,-2 4-11,2 0-17,1-2-21,1 0-83,-1 7 138,5-6 0,2-5 0</inkml:trace>
  <inkml:trace contextRef="#ctx0" brushRef="#br0" timeOffset="177938.1775">8536 12540 108,'1'3'10,"1"-1"2,1 0 1,1 1 1,3-1-1,0-2-1,5-1 1,-2-3 0,4-3-2,-1-1-1,1-1 0,0 0-1,-1-1 1,1 4-2,-4 2-1,1 5-2,-3 5-2,-2 7-7,-2 5-11,-3 7-21,-1 7-23,-2 7-108,-21 45 167,1-7 0,-5-7 0</inkml:trace>
  <inkml:trace contextRef="#ctx0" brushRef="#br0" timeOffset="178665.2191">2674 13813 91,'115'-19'19,"14"-1"2,10-4 0,11-1 0,9-3-2,11-2-4,11-1-5,7-5-1,16 2-3,8-3-1,11-1 0,11-1-2,12 2 0,8-2 0,9 3-1,6 0-2,5 1-4,4 3-5,-2 0-8,-2 2-6,-6 0-10,-5 1-14,-9 2-73,123-14 120,-48 5 0,-47 4 0</inkml:trace>
  <inkml:trace contextRef="#ctx0" brushRef="#br0" timeOffset="179665.2763">2014 14308 92,'-1'5'0,"0"1"0,-1 5 0,-1 3 0,1 0-4,-1 2-5,2 1-10,0 1-12,-1 6 2,1-3 29</inkml:trace>
  <inkml:trace contextRef="#ctx0" brushRef="#br0" timeOffset="180125.3026">2182 14488 123,'7'-12'14,"5"-4"2,-4-4 3,4-4-1,-4-4-2,-2-3-2,-3-1-4,-5-1-2,-5 2-4,-4 3-5,-3 3-14,-4 4-16,1 5-24,-4 7-85,-9 25 140,6 3 0,-1 8 0</inkml:trace>
  <inkml:trace contextRef="#ctx0" brushRef="#br0" timeOffset="180774.3397">1917 15269 173,'-3'-6'4,"-1"-2"1,1-2 1,3-1 2,2 1-1,3-1-1,3 2 0,3 2 0,4 1-2,1 2 0,2 3-3,-2 2 0,2 3-2,-4 5-3,-2 0 0,-3 6-1,-4 2 1,-5 3 0,-3 2 0,-4 3 1,-2-2 1,-4 0 2,0-2 2,-1-5 1,1-2-1,2-4 1,2-3 0,2-4 1,4-3 1,3 0 0,4-3 0,5-2 0,5 0 0,-1 0 0,6-2-2,-2 0 0,1 1-1,3 1-1,-2 0-3,-1-1-5,0 4-11,0-1-11,-1 0-22,-1 1-6,-2-1-35,3-13 92,-2 2 0</inkml:trace>
  <inkml:trace contextRef="#ctx0" brushRef="#br0" timeOffset="181216.365">2094 15000 208,'-6'-4'3,"-4"1"0,-2 1-1,-4 1 1,-3 2-2,-1 3-1,-5 6-1,1 5 0,-3 3 0,3 7-1,0 7 0,2 3-1,3 7-1,5 5-2,2 0-1,8 5 0,4-1 0,5-1 0,6-4 1,4-4 1,8-6 2,4-9 3,6-6 3,4-9 3,5-8 2,1-7 3,0-6 3,1-7 1,-1-5 1,-3-4-1,-5-6 1,-5-3-3,-5-4-1,-6-2-3,-4-1-1,-8-1-2,-5 0-2,-5 2-1,-5 3-5,-5 6-7,-4 4-16,-2 6-22,-1 9-19,-1 7-102,-20 39 168,5 4 0,3 5 0</inkml:trace>
  <inkml:trace contextRef="#ctx0" brushRef="#br0" timeOffset="181836.4004">2250 16069 180,'0'-3'9,"0"2"0,1-3 0,0-1 0,3 3-2,-1-1-2,1 0-1,1 2-3,1 2 0,0 4-1,1 0 0,-3 5-1,0 1 1,-3 2 0,0-1-1,-2 3 0,0-3 1,1 0-1,-1-4 1,2 1 0,0-4 0,4-1-1,3-1 1,1-1 0,1-1 1,2-1-1,-2 1 1,3 0 0,-4-1 0,-1 4 0,-1 1 0,-3 3 1,-4 0 0,-2 3 0,-2-1 0,-5 2 1,-2-1-1,-2-1 0,-2 0 0,-1 0 0,-1-3 0,1-2-3,-1 0-5,2-3-13,-2-2-19,3 0-19,0-1-78,-1-13 135,1 0 0,3 0 0</inkml:trace>
  <inkml:trace contextRef="#ctx0" brushRef="#br0" timeOffset="182294.4266">2181 15806 182,'-7'-4'10,"-2"2"0,-5-3 0,0 5 0,-3 2-5,-1 2-3,-2 3-1,-1 5-2,-1 4 0,3 5 0,-1 7-1,2 7-2,1 6-2,4 4-2,3 5-1,6 5-1,5 0 0,8-2-1,4-3 1,7-7 1,5-5 2,5-8 3,3-8 3,5-8 3,1-9 3,0-7 4,3-6 3,-1-8 1,0-6 3,-3-5 2,-5-4 0,0-5-1,-6-3-2,-8-1-3,-3-2-1,-8 0-3,-6 2-2,-7 2-4,-5 5-7,-4 6-10,-4 5-16,-5 8-28,-1 12-4,-2 7-64,-15 54 127,5 0 0,4 5 0</inkml:trace>
  <inkml:trace contextRef="#ctx0" brushRef="#br0" timeOffset="182776.4542">2350 16849 230,'-15'7'3,"11"-4"0,-3 3 1,-2 2 0,0 2-1,-3 5 0,1-1 0,-3 3-1,4 1-2,0 0 1,0-1-1,3-3 0,1-3 1,3 0 1,2-4 1,4-3 2,5 0 0,1-4 1,6-2 1,4-4-1,1 0-1,4-2 0,3-2-2,1-1-1,2-1-2,0 2-1,-1 0-5,0 0-7,-3 3-13,-1 0-19,-2 2-17,-4 0-91,-5 3 153,-5-1 0,-4-1 0</inkml:trace>
  <inkml:trace contextRef="#ctx0" brushRef="#br0" timeOffset="182989.4664">2407 16804 196,'3'4'3,"1"7"0,0 3 0,0 7 0,0 2-3,0 5-12,0 4-16,0 4-22,-2-2-68,7 36 118,-2-7 0,-1-9 0</inkml:trace>
  <inkml:trace contextRef="#ctx0" brushRef="#br0" timeOffset="183142.4751">2450 17568 234,'-2'2'-29,"0"0"-24,0-1 0,0 1-46,4-5 99,1-4 0,0-4 0</inkml:trace>
  <inkml:trace contextRef="#ctx0" brushRef="#br0" timeOffset="184995.5811">2995 14186 86,'2'-2'6,"0"1"-1,4-2 0,1 1 1,2-1-3,-1 4-1,2 1-1,-2 3-2,-1 1 0,0 5 0,-4 0 0,2 4 1,-6 2 0,-3 1 1,-1 1 1,-3 0 1,0-2 0,-3-1 0,3-4 1,-1-1-1,2-2 0,1-5 1,4-1 0,0 0 2,2-3 0,0 0 1,2 0 1,0-2 1,3 1 0,2-4 0,3 0-2,-2-1 0,5-2-2,-1 3 0,0-1 0,-1 0-2,1 2-1,-1 0-2,-2 1 0,1 0-1,-2 3-6,-3-1-6,0 0-13,0 0-17,0 0-10,-3 1-32,13-5 85,-4-1 0</inkml:trace>
  <inkml:trace contextRef="#ctx0" brushRef="#br0" timeOffset="185357.6018">3292 14160 90,'-2'6'4,"-1"6"1,0 1 0,1 3 1,1 1-1,1 0-1,0 0-1,2 0 0,1-5 1,3-2 1,1-3 1,1-2 1,2-4 1,1-2 2,-1-4 0,1-5 2,-2 0-1,1-4 1,-1 1-1,-2-3-1,-2 1-1,-4 0-2,0-1-2,-2 3-4,-3-1-9,0 6-8,-4-1-10,0 2-12,1 2-14,0 5-61,-8 5 113,6 2 0,1 3 0</inkml:trace>
  <inkml:trace contextRef="#ctx0" brushRef="#br0" timeOffset="185693.6211">3500 14195 60,'2'2'8,"3"1"4,1 2 2,1-1 4,3-4 2,-1 0 2,1-1 1,0-5 1,0-2-2,-1-2-3,0-2-1,-3-1-3,0-3-3,-3 0-3,-1 0-4,-3-2-4,-3 4-10,-1-1-17,-2 3-31,-4 4-6,2 5-84,-11 16 147,3 1 0,1 3 0</inkml:trace>
  <inkml:trace contextRef="#ctx0" brushRef="#br0" timeOffset="186595.6727">4202 13900 142,'2'0'12,"0"2"0,3 1-1,0 1 1,6 3-3,-1 1-6,3 2-8,1-1-8,-1 1-11,1-5-17,1 4-9,1-4-18,16-2 68,-5-1 0</inkml:trace>
  <inkml:trace contextRef="#ctx0" brushRef="#br0" timeOffset="186875.6887">4520 13812 143,'-2'2'8,"0"3"0,-1 1 1,-2 3 0,-1 3-2,-1 1-1,-3 4-2,1 2-1,-1 0 0,-3 3-1,0-3 1,0 5-2,-1-2-1,0 2 1,1-2-2,1 2-2,-2-2-9,3-2-15,1 0-21,3-6-68,8-5 116,3-4 0,2-5 0</inkml:trace>
  <inkml:trace contextRef="#ctx0" brushRef="#br0" timeOffset="187283.712">4687 13912 127,'2'-3'10,"1"-1"2,-1 1 1,2-4 1,-2 3-3,-2-4-3,0 5-1,-3-2-2,0 1-1,-3 4-1,0 4-2,-5 1 0,4 3 0,-4 4 0,4 2 0,-2 1 0,3 0 0,2 2 0,2-1-1,3 0-4,3-2-10,3-2-14,4-1-23,2-4-74,20-7 125,-1-4 0,-1-1 0</inkml:trace>
  <inkml:trace contextRef="#ctx0" brushRef="#br0" timeOffset="187674.7344">4973 13779 142,'-11'4'5,"-1"2"0,-3 1 0,-2 2 1,0 3-1,0 1-2,2 0 0,2 2-1,5-2-1,4 1 0,4-2 0,4 0 1,4-3 1,5-1 1,1 1 0,4-3 0,1 1 1,0-2-1,-1 0-1,-1 0 1,-2-1-1,-4-1 0,-2 2-1,-3-3 1,-3 4 0,-4 0-1,-1 0 1,-7 3-1,-1-2 0,-4 0 0,-3 1-2,-1-1-4,0 2-12,-3-1-24,2 0-14,-1-2-69,-2-1 123,4-2 0,3-3 0</inkml:trace>
  <inkml:trace contextRef="#ctx0" brushRef="#br0" timeOffset="188808.7992">6295 13629 239,'-2'0'6,"0"2"2,-1 1 0,-1 1 1,3 4-3,2 1-2,-1 6 1,5 2-1,-2 2 0,-2 3-2,1 0-2,0 0-5,-1 0-8,-1 0-14,0-2-20,-1-2-14,1-1-81,5-8 142,1 0 0,0-6 0</inkml:trace>
  <inkml:trace contextRef="#ctx0" brushRef="#br0" timeOffset="189160.8194">6495 13736 142,'-2'7'6,"0"4"-1,-2 2 1,2 1 1,0-1-2,3 1-2,2 0 0,3-2-1,3-4 2,3-3 0,5-3 2,0-5 2,3-3 2,-1-2 3,2-5 1,-1-1 1,-4-2 0,-1-3-1,-4 0-2,-5-2-2,-6 3-4,0-1-7,-6 2-7,-4 3-14,-4 3-23,-1 3-20,-3 6-104,-10 7 169,3 4 0,3-3 0</inkml:trace>
  <inkml:trace contextRef="#ctx0" brushRef="#br0" timeOffset="190514.8968">7950 13575 121,'0'0'9,"0"0"1,0 0 1,0 0 0,0 0 0,0 0 0,0 0-1,0 0 0,0 0 0,1 0-1,3 1 0,2-1 1,4 0 0,2-1-2,2-1 0,5 0 0,0-3-2,4 1 0,1-2-1,3 1 0,2-2-2,2 0-2,-1 4 0,1-2 0,-1 1-3,-5 1-6,1 2-18,-7 1-36,-3 1-1,-5-1-80,0-1 143,-6-2 0,-1-2 0</inkml:trace>
  <inkml:trace contextRef="#ctx0" brushRef="#br0" timeOffset="202026.5553">3124 14986 110,'-5'0'2,"1"0"0,-4 0 2,3 1 2,-3-1 2,3 0 3,-3 1 1,5-1 1,-2 0 0,4 0 1,-3-2-3,2 0-1,1 0-4,2-1-2,2-2-1,1 0-1,4-1-1,1 1 0,0 1-1,2 0 1,-4 4-1,2 0 0,0 0 1,-2 5-1,-1 2 0,-2 2 0,-1 2 0,-1 0 1,-5 4 0,-1-3 0,-3 5 1,-1-3 0,-3 0 1,1 0 1,-1-5-1,2 3 0,2-6 0,2-1 1,1 0 0,-1-2 0,4 0 1,1-1 1,1-1 1,5-1-1,0-3 1,5 2 0,0-3-2,2 0-1,2 0-2,-1 1 0,2-3-4,0 3-6,2-1-13,-2 0-22,2 1-21,-1-1-119,5-5 183,-3-1 0,-2 2 0</inkml:trace>
  <inkml:trace contextRef="#ctx0" brushRef="#br0" timeOffset="202348.5737">3447 14966 111,'-3'6'6,"1"4"1,-2 1 2,2 1 2,2 0 0,1 0 2,3-3 3,1 0 2,3-4 1,2-2 0,0-4 0,0-1-1,2-3-2,-4-1-2,1-1-3,-4-2-2,1-2-3,-5 1-3,-1-1-3,-5 1-7,-1-1-13,-4 2-19,0 2-28,-5 1-1,0 1-67,-13-1 135,2 3 0,6 0 0</inkml:trace>
  <inkml:trace contextRef="#ctx0" brushRef="#br0" timeOffset="203983.6672">4350 14742 280,'2'-1'8,"0"1"1,0-1 0,1 4 0,1 3-4,-2 2-2,0 3-1,0 4-1,-1 2 0,-1 4-1,1-1-1,-2 1-2,1 1-4,-1-4-3,-1-2-5,2-4-8,0-5-6,0-2-2,0-2 0,-2-7 2,1 0 5,0-3 7,-1-3 9,1-3 11,1-4 10,0 2 5,1-2 1,1-1 0,0 2-2,2-1-3,2 2-4,-1 1-3,2 2-4,2 4-2,3 2 0,2 4-1,2 3 1,2 5 0,3 1-1,2 4 1,-1 0 0,0 3 0,1-2 0,-2 1 0,-4-2 1,0-2 1,-5-1 2,2-4 3,-6-2 1,0-3 1,-2-3 2,-1-4 0,-1 0 0,0-4-1,-3-2-2,-2-1-1,-1-2-2,-1 0-2,-2-3-2,0 2-1,3-3-3,-3 2-8,1 1-18,1 4-27,0 1-13,1 5-114,5-1 182,1 2 0,0 2 0</inkml:trace>
  <inkml:trace contextRef="#ctx0" brushRef="#br0" timeOffset="204313.6861">4838 14760 45,'-1'6'2,"2"3"1,0 0 4,2 2 4,3-1 5,1-3 4,3-3 3,2-3 3,1-3 3,2-4 0,0-3 0,1-3-4,-2-3-4,-1-1-3,-1-2-3,-3-1-5,-3 0-5,-3 1-7,-4-1-12,-2 2-24,-1 4-28,-4 2-1,0 3-80,-11 4 147,2 3 0,-1-1 0</inkml:trace>
  <inkml:trace contextRef="#ctx0" brushRef="#br0" timeOffset="205265.7405">6100 14461 189,'0'0'9,"0"0"1,0 0 1,3 1 1,-1 0-3,0 0-1,2 1 0,-1 0-1,2 0 1,0 1-1,2 2 0,2-1-1,0 1-2,1 0 1,1 3-2,0-3-1,-1 1 0,1-1-2,-4 0-1,2-2-4,-4 2-8,0-5-15,-2 3-25,1-3-10,-1 0-81,3-3 144,1-1 0,1 0 0</inkml:trace>
  <inkml:trace contextRef="#ctx0" brushRef="#br0" timeOffset="207574.8726">6131 14594 127,'-7'-3'9,"-4"1"1,-1 0 2,-3-1 1,0 2 0,0 0-1,0 1-1,2 0 0,4 1-1,0 0 1,4-1-1,1 0 0,5 2 0,2-1 0,6-1-1,3-1 1,6 1 0,5-2-1,4-1 0,7-1-1,6-1 0,4-2 0,4 0-1,3-1-1,3-2 0,0-1-2,0 3-1,-3-4 0,-2 3-2,-6 0 0,-2 1 0,-9 3-1,-6-2-1,-6 4-3,-5 0-7,-4 1-20,-6 1-37,0 0-4,-3 1-123,9-14 195,-3 1 0,4-4 0</inkml:trace>
  <inkml:trace contextRef="#ctx0" brushRef="#br0" timeOffset="209112.9606">7909 14258 137,'-3'0'12,"1"-1"2,-1-1 0,2 1 2,-2 0-4,1-2-2,-2 3-2,4-5-3,0 3-1,8-1-1,0-1-1,2 0-1,4 1 0,0 0 1,2 3-1,-1 0 0,1 3-1,1-1 0,-2 2-1,-2 2-2,-2 3 0,-3 1 0,-3 2-2,-4 2 2,-4 0-1,-4 2 1,-1 0 1,-4-1 1,2 0 0,-3-2 1,0 0 1,3-3-1,-1 0-1,3-3 1,2-2 0,0 2 0,2-2 0,0-1-1,2-1 2,-2 1 0,4-1 0,0-2 2,0 1 0,0-2 0,0 0 2,2 0 0,0 0 1,3-3 1,2 1 0,3-1 1,1 1-1,3-3 0,2 3 0,2-3-2,0 3-1,0-1 0,2 0-3,-2 1-3,-2 0-5,-5 1-13,0-1-24,-2-1-17,-4 2-103,0-7 164,-1-1 0,-1 3 0</inkml:trace>
  <inkml:trace contextRef="#ctx0" brushRef="#br0" timeOffset="209586.9877">8265 14226 118,'0'3'4,"0"-3"1,1 6 1,0-1-1,2 2 1,-1 0-1,3 1 0,-2-1 3,2 3 0,0-5 2,3 4 1,-4-3 1,4-1 1,2-2 1,-1 1-1,0-2-1,5 1-2,-3-3-1,2 2-1,1-2-1,-1 1-2,2 1 0,-1 3-1,1-2-1,-1 3 0,-1 1-1,0 1 0,-1 1-1,-2-1 1,-1 1 0,-4 2-1,-2 0 1,-2-2 0,-3 0-1,-3 0 1,-4-2-2,-2-2 0,-3 1-3,-1-2-3,-3 0-4,0-1-9,0-3-10,-1-3-14,2 1-15,1-1-100,-6-11 158,5 1 0,2-2 0</inkml:trace>
  <inkml:trace contextRef="#ctx0" brushRef="#br0" timeOffset="209768.9981">8476 14054 61,'26'-8'-61,"54"-20"61,-1 2 0</inkml:trace>
  <inkml:trace contextRef="#ctx0" brushRef="#br0" timeOffset="211248.0827">8315 13255 55,'-3'-1'3,"-1"0"0,-1-1 0,-2 0 0,-4 1-1,-1-1 0,1 2 0,-5-1 0,1 0 1,0 1 0,-1 0 0,1 0 1,1 0 0,-1 1 2,1-1-1,2 2 1,1-1 0,-3 2 1,1-1 0,1 0 1,-2 2 0,0 1-1,-1-1 0,0 1 1,-1 0-1,0 2-1,-3 2-1,3-1 0,-1 2-2,-2 2 0,1 1-1,0 0-1,0 2 0,-1-1 0,0 3-1,3 0 0,-1 0-1,3 0 0,1 2 0,1-1 0,3 1 0,0-1 1,2-2-1,2 1 1,1 0 1,1-2-1,2 0 0,0 2 1,1-1-1,0 0 0,1 0 0,1 0 0,2-1 0,0 0 0,1-1 1,1 0-1,4-2 0,-1 1 0,3-2 0,2 2 0,0-2 1,3-1 0,-1 0 1,1-1 1,0-1-1,0-1 1,0 0 0,-1-2 0,0 0-1,0-1 0,2-1-1,-1 0 0,1-2 0,2 2-1,-1-2 1,1 1 0,1-2 0,-1 2 0,1-2 0,3-2 0,0 2 1,0-3-1,2 0 1,-1-1-1,0 0 0,0-1-1,-2-3 1,-1 1 0,-1 0 0,-2-3-1,1 0 1,0-2 0,-2-2-1,1-1 1,-1 0-1,-3-2 0,1-2 0,-2 0 0,-3 0 0,-1-2 0,-2 1 0,-2-2-1,-1 0 2,0 0 0,-4-2 0,1 0 0,-4 0 1,0-3-1,-4 3 1,0 0-1,-5 2 0,-2 1-1,-3 3-4,-4 1-6,-3 3-8,-2 2-16,-3 2-22,-3 3-74,-37 4 130,5 1 0,2 4 0</inkml:trace>
  <inkml:trace contextRef="#ctx0" brushRef="#br0" timeOffset="212425.15">6531 14238 162,'0'0'9,"-2"-1"0,-2 0 0,1-1 0,0 0-2,-3-1-3,2-1 0,-4 0-1,0 0 0,-2-1 0,1 1 1,-4-2 1,2 1-1,0 0 1,-4 1 0,0-1-1,-2 2-1,-1 1 0,-1 0-2,-3 4 1,0 0-2,-1 1 1,-1 2-1,-1 2 0,2 2 1,-2 1-1,1 2 0,1 2 1,-2 1 0,0 2 0,5 1 0,-3 2 0,1 2 0,1-2 1,2 2-1,1 0 1,3 1 0,0-2 0,3 2 0,1-2 0,3 1 0,1-2 1,3 2-2,1 0 1,1 0-1,5 0-2,0 0 1,3-1-1,1 1 0,7 0 0,-1 2 0,4-2-1,-1-1 1,5 3-1,2-4-1,-1 1 0,3-3-1,2-1-1,0-2-2,2-1 0,0-4 0,2-1 1,2-4 0,2 0 1,1-5 2,3-1 0,-1-4 1,1-3 2,-1-2 1,2-2 0,-3-1 0,-3-3 1,0 0 0,-3-3 1,-1-1 1,-3-4-1,-1-1 1,-3-5-2,-4-2 0,1-1 1,-3-3-2,-3-3 0,-1 0-1,-2 0 0,-1-2 0,-2 0 0,-3 1 1,-2 0 0,-3 1 2,-3 1 1,-5 1 0,-3 1 0,-6 3 0,-4 3-1,-3 1-1,-7 7-7,-4 3-14,-6 5-17,-2 5-22,-5 6-97,-37 20 155,9 1 0,7 2 0</inkml:trace>
  <inkml:trace contextRef="#ctx0" brushRef="#br0" timeOffset="214331.259">8189 13277 49,'-9'-3'2,"0"0"1,-2 0 0,-1 1 1,-1 1-2,-1 0 1,1 1 0,-1 1 1,-1 0-1,0 2 0,-2 1 0,0 1-1,0 2 0,1 1 0,-2 0 0,1 3-1,0 2 1,0 1-2,-1 2 0,2 1 0,-1 4-1,0 2 0,2 0-1,-2 3-1,2 0-1,-1 3-2,0-2 0,2 0-1,0-1 1,0 0 0,3-2 1,1-2 1,2 1 2,5 0 1,2-3 1,5 1 2,4-1 0,3-1 2,5 0 0,2-2 2,4 0 0,1 0 2,-1-2 0,4-2 1,-1 0 0,0-4 1,1-1 0,-2 0 0,1-3 1,2-1 0,1-4 0,0 0 0,2-2-1,1 0-1,2-3-2,1 0-1,4-4-2,0 1-1,-1-4-1,1 0-1,-1-1 2,-2-3-1,-3-1 1,-3-2-1,-6-1 1,-2-2-2,-4-1 1,-5-2-1,-4-4-1,-2 2-1,-3 0 1,-5 0 0,1 0 0,-5 0 1,-1 2 0,-2 0 0,-2 2 0,-2-1 0,-2 2-1,-2 2 1,-2 3-1,0 0-1,-1 3 0,-4 2 0,2 0 1,-2 4 0,-1-1-1,-1 2 1,0 2 1,-2 0-1,2 1 1,0 1 0,0 1 0,1 2 0,0-1-1,1 2 1,3 1-1,-3 0 0,1 1 0,0 1 0,-3 3 0,1 0 0,-2 0-1,-1 4 1,-1 0-1,0 2 0,-1 1 0,2 3 0,-1 0-2,4 3 0,0 2-1,5 2-2,1-2 0,3 2-1,2 0 0,3 0-1,5 0 1,1 0-1,7-2 1,3 2 2,3-2 1,4 2 1,4-3 0,3 1 1,1-2 2,4-1 1,0-1 1,-1-2 0,5 0 2,0-3-1,2-3 1,0 0 0,1-3 1,1-2-1,0-1-1,1-3 1,2-2-1,-2-2 0,4-1 0,-1-3 0,1-1-1,2-1 1,-2-3-1,-2-2-1,0 0 0,-5-3 0,-3-1 0,-2-3-1,-7-2 0,-1-1 0,-5-2-1,-2-1 0,-4 1 0,-5-1-1,-1 0 1,-5-2 0,-3 2 0,-3 0 1,-2 0 0,-5 1 0,0 3 2,-4-1 1,-2 4 0,-2 1 0,-1 5 0,-1 1-1,0 2 1,1 3-1,-1 1-1,1 2-1,1 2-1,0 2-7,4 1-12,2 3-27,-1 3-5,2 2-42,-14 10 94,4-1 0,2-2 0</inkml:trace>
  <inkml:trace contextRef="#ctx0" brushRef="#br0" timeOffset="215637.3337">6541 14062 90,'-6'-4'9,"-1"-2"2,-5-1 1,0 2 1,-3-2-2,0 4-1,-2 1-1,-1 0-2,-3 2-1,-2 2-2,0 0-1,-1 1 0,-2 3-1,-2 1 0,-1 2 1,-1 3 0,0 3 1,0 1 0,1 4 0,-3 1 0,2 2 1,0 1-1,0 2 0,2 0 0,-1 1-1,3 0-1,1 0 0,3 1-1,3 0 0,3 0-1,4-4 1,3 3-1,4-5 1,2 2 0,3-2-1,3 1 1,1-2-1,2 2 0,3 1 0,1 1 0,1 1 0,5 0 0,0 1-2,3-1-1,0 1 0,2 0 0,4-2 0,0-4 0,4 1 0,1-4 0,0-2 2,2-4 0,3-3 1,0-3 0,4-3-1,1-6 0,1-3 0,-1-3 0,0-5 0,3-3 1,-4-4 1,-1-2 0,-2-4 1,-4-4 1,-2-3-1,-2-2 1,-5-5-1,-2 0-1,-3-3 0,-3-2-1,-7 0 1,1-1-1,-7 2 2,-3 1-1,-7 1 2,-3 2 0,-4 0-1,-7 6 1,-4 0-1,-2 5 0,-5 2-2,-1 6 1,-1 1-2,-4 5 0,1 4-1,0 3 0,-2 4-1,-4 4 0,3 2 0,-2 5-2,-1 2 0,1 6 1,-2 3 0,0 1 1,3 6 0,-1 0 0,0 3 1,2 2 0,0 2 0,-2-1-1,4 3 0,-1 0-1,2 1 0,3 1-1,3 0-2,5 0-2,4-1-2,6-2-3,6-1-5,4 2-4,7-3-3,9 1-48,24 22 74,1-7 0,2-3 0</inkml:trace>
  <inkml:trace contextRef="#ctx0" brushRef="#br0" timeOffset="216037.3566">6040 14957 97,'14'-1'6,"6"0"1,4-2 0,6-4 2,4 1-1,3-4-1,2-4 0,1-4 0,1-1 0,-2-5 0,-2-3 1,1-3-2,-3-1-1,-5-4-1,-3-1 0,-4-1 0,-3-3-2,-6 2 0,-4-1 0,-6-2-1,-4 3-1,-2-2 1,-7 1-1,-1-1-1,-3 1 0,-3 3 0,0-1-2,-3 3-1,-2 2-2,0 1-1,-4 5-3,-1 4-2,-4 2-3,-1 8-2,-3 2-1,-1 7 1,-3 3 1,-1 6 3,1 5 2,0 1 4,1 6 2,2 2 4,2 4 1,0 2 1,3 4-1,2 3-1,1 1-3,6 3-4,0 3-3</inkml:trace>
  <inkml:trace contextRef="#ctx0" brushRef="#br0" timeOffset="216255.3691">6275 14905 139,'22'-8'-1,"8"-2"-2,5-5-3,6-2-5,8-5-15,2-5-16,-1-6-8,30-45 50,-11 3 0</inkml:trace>
  <inkml:trace contextRef="#ctx0" brushRef="#br0" timeOffset="217058.415">8329 13372 79,'-9'-12'4,"-1"0"0,0 1 0,-1 0-2,-1 1-1,-2 1 0,-2 0-1,1 3 0,-3-1-1,0 5-1,0-1 1,0 1-1,0 2 0,-2 2 1,2-2 0,-1 3 0,-2 1 1,-2 0 1,2 1-1,-3 0 1,-1 1 0,1 3 0,-2 0 0,2 2-1,-2 0 1,2 4-1,1 2 0,-1 1 0,1 3-1,0 2 0,2 2-1,-2 2 1,2 1-1,-1 0-4,0 1-2,3 2-5,-2-1-4,3-1-22,-4 24 39</inkml:trace>
  <inkml:trace contextRef="#ctx0" brushRef="#br0" timeOffset="217677.4504">8231 14076 70,'25'-11'6,"-2"1"1,-1-3 1,-3 1 1,-3-3 0,-2-2-1,-2-1-1,-1-4-1,-1 1-2,0-4-1,-1-2-1,0-2 0,-1 2 2,0-2-1,-2-1 1,0 2 0,-1 1 0,-2 1-2,-3 1-1,-3 2-2,-5 0 0,-1 2-1,-3 2 0,-4-1 0,-1-1 2,-3 3 0,-3-3 1,-1 2-1,-2 2 1,-1 0-1,-3 0-1,1 4-1,-1-1 0,-2 6-1,2-1 1,-1 5 0,0 1 0,0 2 1,1 2 0,-3 1 1,1 1-1,0 2 1,1 2-1,-1 0 0,1 6 0,0 0 0,0 6-1,-1 1 0,1 5-3,1 2-2,-2 3-4,5 2-5,0 2-5,4-2-5,3 2-20,2 22 46,5-8 0</inkml:trace>
  <inkml:trace contextRef="#ctx0" brushRef="#br0" timeOffset="217984.468">8210 13844 65,'6'-10'8,"0"-4"1,-4-3 0,-2-5 0,-4-2-4,-6-3-3,-2-2-4,-8 3-13,-6-2-24,-4 3-12,-34-14 51,1 5 0</inkml:trace>
  <inkml:trace contextRef="#ctx0" brushRef="#br0" timeOffset="220058.5866">8297 13287 108,'0'-2'4,"-1"-3"0,1 1 0,-1-4 1,-1 4-2,0-4 0,0 3 0,-5-1 0,2 2-1,-5 0 1,-2 1-1,-2 1-1,-3 2 0,1 2-1,-4 1 0,0 0 0,-2 3 0,0 1-1,-2 2 0,2 1 1,-4 1-1,1 3 0,-1 1 1,-4 2 0,5 2 0,-3 1-1,1 2 0,4 2 0,1 2-3,3 1-1,3 2-3,4 1 0,4 0 0,5 2 0,2-2 0,4-1 2,4-1 1,5-2 2,0 1 2,6-5 1,2 0 1,2-3-1,4-2 1,2-3 0,1-2 2,3-4 1,0-2 1,2-3 3,2-3 1,1-2 1,2-3 1,-2-2 1,0-3 0,-3-2-1,0-2 0,-5-3 0,-2-1-2,-6-2 0,-6-3-1,-4 1-1,-7-6-1,-4 1-1,-4-2-1,-7-1-3,-5-1-7,-7 0-13,-7 2-27,-6 2-8,-4 4-55,-61 1 109,5 6 0,5 3 0</inkml:trace>
  <inkml:trace contextRef="#ctx0" brushRef="#br0" timeOffset="221223.6533">6134 14096 109,'-8'-3'2,"-2"3"-1,-1 0 1,-4 3 1,-1 2-2,1 2-1,-3 5 1,0 1 1,-2 1 0,0 3 0,-2 2 0,-2 0 0,0 3 0,2 4 0,-2 1 0,0 0-1,3 4 0,1-1 0,0 0 0,1 0 0,2-1-1,2 0 0,1-3 1,4-1 1,0-1 1,4-1 2,6 0 0,0-1 2,6-1 1,2 3 0,4 0 2,-2-1-1,6 1 0,-3-1 1,3-1-1,-2-2 0,3-2 0,-1-3-1,3-2-1,1-3-1,2-1-1,3-1-2,0-1 0,2-3-2,0 1 0,5-4-1,-2 2 1,3-3-1,0-1 0,2-2-1,1-2 0,1 1 0,2-3 0,1-1 0,0-1 0,0 0-1,-2-4 1,-1 2 1,-2-3 0,-2-2 0,-2-1 1,-1-1 0,-4-5 0,0 1 0,-3-7 0,-3 2 0,-2-4 0,0-2 1,-4 0 1,-3-2 0,-1 0 1,-5-1 1,-3 0-1,-2-3 1,-4 3 0,-2-2-1,-5 3-1,-1 1 1,-5 0-1,0 3-1,-4 2 0,-3 2-1,0 5 0,-5 1-3,-2 4-1,-1 5-6,-4 0-8,-1 4-15,0 8-24,0 0-9,-1 3-79,-14 11 144,6-2 0,6-2 0</inkml:trace>
  <inkml:trace contextRef="#ctx0" brushRef="#br0" timeOffset="222025.6991">5568 12870 108,'-6'38'-28,"1"15"-9,-1 16-6,1 126 43,1-8 0</inkml:trace>
  <inkml:trace contextRef="#ctx0" brushRef="#br0" timeOffset="231091.2177">13298 3813 59,'-4'1'4,"-2"2"2,0 2 1,-5 1 1,2-2 0,-3 1 0,4-1 0,-4 1-1,6-2 0,0-1-1,3 2-1,3 0 0,6-3-2,3 2 1,6 1-1,5-4-1,4 0-1,6 0 1,3-4-2,8 1 1,-1-2 0,9-1-1,2-1 1,6-1-1,6-1 1,7-2-1,3 2 1,8-1-1,2 0 0,8-1 0,7 1 0,2 0-2,5 1 0,5-2-1,3 0 1,6 0-1,5-1 1,3-1 0,5 0 2,5 0 1,-1 0 2,3 0 2,3-1 0,0 2 2,0 2 1,-1 0 0,-2 1 2,-2 2-2,-6 1 0,1 2 1,-7 1-2,-2 2-1,-6 1-1,-4 1 0,-8 2-1,-2 0 1,-9 1-1,-6-1-2,-11 2 2,-7 0-5,-12 1-14,-9 2-27,-10 2-13,-12 1-88,-32 4 143,-9-3 0,-12-2 0</inkml:trace>
  <inkml:trace contextRef="#ctx0" brushRef="#br0" timeOffset="232591.3035">8648 13261 69,'0'0'5,"0"0"0,2 1 0,1 0 1,-1 1-2,0-1-1,2 1 0,-2-1 0,-1 1-1,3-2 0,0 2 1,0-1 1,0-1 2,1 1 1,0 0 2,2-1 1,-1-1 3,2-1 1,2 0 2,1-4-1,2-3 2,5 0-1,4-6 1,5-2 0,4-5-2,6-5-2,4-4-1,5-3-4,5-2-7,2-4-27,2-1-37,5 0-2,0-1-101,49-21 166,-13 9 0,-9 3 0</inkml:trace>
  <inkml:trace contextRef="#ctx0" brushRef="#br0" timeOffset="253251.4852">17712 4013 148,'0'0'9,"0"0"0,-2 1 1,2 3 1,0 3-1,0 3 0,0 2-2,3 4-2,0 0-2,0 1 0,0 1-2,0 2-2,0 1-3,-1-1-9,2 0-12,-1-5-19,-1 0-10,-1-5-43,5-2 96,-3-5 0,3-3 0</inkml:trace>
  <inkml:trace contextRef="#ctx0" brushRef="#br0" timeOffset="253607.5055">17776 3895 143,'4'0'10,"3"1"3,4-1-1,1 1 2,3 2-3,0 2-3,3 2-2,1-1 0,1 6-2,1 1 0,-1 5 0,-1 2-2,0 3 0,-3 3 1,-2 1-1,-3 4 0,-2 3-1,-5 2-7,-4 1-10,0 0-20,-7 1-19,-3 0-79,-19 18 134,1-6 0,1-10 0</inkml:trace>
  <inkml:trace contextRef="#ctx0" brushRef="#br0" timeOffset="255097.5907">18447 3935 75,'2'10'8,"1"4"0,1 2 1,2 5 2,0 4-5,0 1-2,1 3 0,-1 0-1,0-4 0,-1 0-1,-1-3 0,-2-4-1,0-6 2,-2-1-2,1-5 0,-1-6 1,-1-3-1,1-7-1,-1-5 0,0-6 0,-1-5-1,0-6 3,1-1 0,-2-4 1,0-1 4,3 1 2,-2 0 0,2 5 2,0 4-1,2 2-2,1 5 2,1 4-4,2 4-2,0 2-1,4 4-2,-1 2-2,2 4 2,0 1-1,-1 3-1,3 4 2,-2 1 0,-2 5-1,-2 2 2,0 2-1,-5 2-2,-2 0 3,-2 1-1,-5-1-2,0 1 2,-3-4-1,-2 1-1,-1-5 1,-2-2 0,2 0-1,1-4 3,0-1-1,4-2-1,0-2 2,4 1-1,0-2 0,1 0 0,2 0 0,0 0-1,3 0 1,3 0 0,1 2 0,3 1 1,1 1-1,3 2 0,-1 1 0,2 2 1,-2 3-1,5 0 1,-4 5-2,1-2 1,0 2-2,-2-3-8,3 3-11,-6-5-23,2 3-13,-1-5-70,1-1 126,-1-3 0,0-2 0</inkml:trace>
  <inkml:trace contextRef="#ctx0" brushRef="#br0" timeOffset="255509.6143">18786 4050 107,'6'0'5,"0"0"3,0-3 3,0 1 2,0-4-1,-4 2-1,3-3 4,-4 2-3,-1 0-3,-1 0-1,-2 1-4,-1 2-3,-1 0 1,-2 1-1,2 4-3,-4 2 2,4 1 0,0 6-1,1 0 3,2 3-1,2 3 0,2 2 2,2-2-1,-1 3-1,6-4 1,-2 0-3,1-4-10,1-2-10,2-4-18,0-4-13,1-3-52,9-14 104,-1 1 0,-3-2 0</inkml:trace>
  <inkml:trace contextRef="#ctx0" brushRef="#br0" timeOffset="256244.6564">18981 3996 136,'2'0'9,"3"0"-1,-1 3 2,4-2 0,1 4-2,1 3-3,0 0-1,2 2 0,-2 1-2,-2 2 2,2 0-2,-4 1-1,-1 0 1,0-1-1,-2 1 1,-1-5 1,-2 2-2,-1-3 0,0-1 1,0-5-1,-1 1 1,0-3-2,-1-4 1,-2-3-1,2-3 0,2-1 0,-2-3 1,2 0 0,2-1-1,0 1 2,2-1 0,3 1 0,1 1 2,2 2-2,4 0 0,-1 0 1,2 1-1,-2 2 0,4 2 2,-4 2-2,0 3-1,2 1 2,-5 0-1,2 5-1,0 1 1,-2 2-2,0 3-2,-1 2 2,-1-2-2,-2 1-1,-3-1 2,0 2 0,-2-5-2,0 3 4,-1-5-1,0 0-1,0-5 3,0 2-2,-2-5 0,1 0 1,-1-4-1,-1 1-1,2-4 1,1-5 0,0 2-1,2-3 2,1-1 0,-1 1-1,4 0 1,2-2 0,0 3 0,4 2 1,-1 2 0,3 3-2,-1 1 2,1 4-1,-1 2 0,3 2 0,-1 5 0,-3 2-1,2 2 0,-2 1-2,-2 1-3,0 2-9,-1 1-12,-4-1-16,2-1-14,0 1-60,5 6 116,-1-3 0,-1-2 0</inkml:trace>
  <inkml:trace contextRef="#ctx0" brushRef="#br0" timeOffset="256637.6788">19597 3921 150,'-2'6'5,"-1"1"1,-2 2 0,2 3-1,-2 0 0,2 2-1,1 1-1,1-1-1,2 0 1,0-5 0,5 3 0,-1-5 2,4-2 0,0-2 0,4 0 4,-1-6 0,1 0 1,0-4 2,-1-1-2,0-2 0,-2-1 1,-2-2-3,-1-2-2,-3 0 0,-1-1-3,-3 0-2,-3 2-2,0-1-4,-5 4-8,1 2-7,-3 4-15,0 5-23,-1 5-3,-1 3-51,-3 13 112,2-1 0,0-2 0</inkml:trace>
  <inkml:trace contextRef="#ctx0" brushRef="#br0" timeOffset="257349.7196">19786 3867 170,'1'1'5,"4"2"0,1 4 0,1 1 0,0 2-2,2 4 1,1 1-3,-1 1 0,1 1-1,0 0 1,1-1 0,-2-1-1,2 0 2,-5-4 0,2-1 4,-2-3 0,1-2 0,-2-3 2,0-1 0,-1-5-1,-1-2 0,-1-3-1,-1-4-3,-1-2 0,-1 1-1,1-3-2,0-2 1,1 1-2,1 2 0,1 0 1,3 3-1,-2 3-1,3 3 1,1 2 0,2 1-1,-2 6 1,4-2 1,-1 4-2,1-1 3,-2 1-1,1-1-1,1-1 2,-2-2 0,2 0-1,-2 0 2,2-3 0,-4 0-1,2-2 2,0-3 0,-1 1 0,-2 0 1,0 0-1,-4-1 0,-1 1-1,-3 0-1,-3 2 0,-3 4-1,-4 2-1,-2 2 0,0 3 0,0 2-1,0 3 2,3 3-1,-1 2 0,7 1 1,-1 0 0,3 0 0,2-2 2,2-1-1,4-2-1,1 0 2,4-5 0,0-2-4,4-1-5,1-5-30,4 1-23,0-6-120,10-15 180,-2 4 0,-3-3 0</inkml:trace>
  <inkml:trace contextRef="#ctx0" brushRef="#br0" timeOffset="257633.7358">20316 3374 180,'1'8'5,"-1"2"0,1 3 1,0 2-5,0 1-9,-1 2-14,2-1-21,-1-1-7,0-3-24,6 4 74,-1-4 0</inkml:trace>
  <inkml:trace contextRef="#ctx0" brushRef="#br0" timeOffset="260312.889">4698 13309 77,'-117'5'9,"-9"-1"-1,-7 2-1,-3 1-2,3 1 0,1-1 1,0 5 0,1-2 0,1 4 0,0 0-1,4 4 0,1 1-1,0 3-2,5 4-1,1-2 0,2 5-2,4 2 0,0 0 0,4 2 0,3-1 0,3 2 1,3 1 0,6 2-1,4 1 1,6 2 0,5-2 0,5 5-1,5-2 1,7 1-1,5 1 0,6-2 0,5 3-2,11-5-1,7 0-1,9-1 0,8-4-1,11-3-1,10-4 1,11-1 0,8-4 2,10-3 1,10-1 2,5-2 1,12-3 2,4-2 0,8-1 1,9-2 1,4-2 0,10 0 1,4-4 0,7 1 0,7-1 1,6-1 0,4 0 0,7-2 0,7-1 0,5-1 0,9-3-2,11-2 0,4-2-1,8-4-1,9-2 0,4-4-1,8-1 0,6-4 1,3-3 1,3 1 0,4-5 3,2-1 0,4-4 2,3 0 0,2-3 1,1-1-1,2-3 0,-3 1 0,0-1-2,-4 1 0,-4 1-1,-6 1-1,-8 0 0,-7 0 0,-7 2-1,-10-2 0,-10 0 0,-12 2 0,-14-2 0,-16 3 0,-16 1 1,-17 3 0,-18-1 0,-18 2 1,-15 0-2,-18 1-2,-15 2-2,-14-2-4,-14-2-3,-17 0-5,-11-3-3,-14 3-3,-14-1-1,-14 0 0,-11 6 0,-12 0-4,-7 5-14,-11 5-12,-3 2-29,-101 3 79,23 6 0</inkml:trace>
  <inkml:trace contextRef="#ctx0" brushRef="#br0" timeOffset="267116.2782">2497 17472 70,'0'0'11,"0"0"0,0 0-1,0 0-1,0 0-3,0 0-3,0 0-2,0 0-2,0 2 0,0 0 0,0 3 0,0 0 1,0 2 1,0-2-1,2 0 2,-1 0 0,1 2 0,1-3 2,2 1-1,0 0 0,4 2 1,-1-2-1,3-1 0,0-1 1,-1 0 0,1 0 2,1 1 0,-2-1 2,-2 0 0,2 3 0,-2 1 1,-2 2-2,-1 1-2,-1 3-8,-4-1-13,-2 1-24,-2 1-10,-2-1-50,-18-5 100,0 0 0,3-6 0</inkml:trace>
  <inkml:trace contextRef="#ctx0" brushRef="#br0" timeOffset="267723.3129">2659 17360 112,'1'-8'15,"-2"3"-1,-3-3-2,-2 0 0,-3 1-2,-2 2-1,-2-3-1,-3 3-2,1 0-2,-4 2-1,-1 0-1,-1 2-2,-1 1-1,-2 2-2,2 3-1,-1 1-2,1 4 1,1 4-1,3 0 0,1 3-1,1 3 0,3 4 0,2 0 0,1 3 1,3 4 0,3-7 0,3 4-1,2 0 2,1 1 1,4 2 2,5 6 0,0-1 0,4-1 0,1-2 2,5-4 0,8 2 2,4-6 2,2-6 1,4-6 1,1-9 2,-5-8 0,1-9 1,0-6 0,-1-6-2,-3-9 0,-6 3 0,4-20-1,-2-17 1,2-14-2,-9-12-3,0-13-9,-12 6-23,-14 15-17,-9 19-67,-31 16 114,2 17 0,-1 15 0</inkml:trace>
  <inkml:trace contextRef="#ctx0" brushRef="#br0" timeOffset="274482.6995">8662 13387 72,'0'-3'5,"0"-2"0,-1-2 2,2 4 0,-1-1-1,1-1-2,0 3 0,1-1-2,-2 1-1,1 1-1,-1 1 0,2-1-1,0 0 0,0 0-1,3 2-1,-1 0 0,2 3-1,0 4-1,2 1 0,-1-1-2,3 2 1,-3 1 0,0-4 0,0 1 1,1-1 0,-1 0 2,-2-2 1,4 0 1,-3-3 1,3-1 0,0-4 2,3-4 0,1 0 1,3-5 2,2-3 0,1-2 2,3-3 1,2-3 1,0-4 1,3 0 0,0-2 1,2-2-1,-1-3 0,3 0 0,-2 0-2,1 0 1,-1 0-2,-4 3 0,2 2-1,-4 2-1,-2 1-2,-3 4 0,-3 0-2,-3 4-5,-1 2-11,-5 5-20,0 2-14,-1 3-47,-4 11 96,-1 3 0,-4 0 0</inkml:trace>
  <inkml:trace contextRef="#ctx0" brushRef="#br0" timeOffset="276354.8066">6940 14484 55,'1'-5'4,"2"-1"-1,3-3 2,4-1 1,4-4-1,4 1 3,1-3 1,3 0 2,2-3 0,-1 1 1,0-2 0,0 0-2,-1-1 0,-1-1-2,0 2-2,1-1-1,-2-1 0,-2 2 1,0-2 1,-2 2 0,-1 0-1,-3 2 0,-1 0-2,-4 7-3,0-3-9,-2 6-17,0 2-23,0 3-6,-2 5-33,-9 12 87,-3 1 0</inkml:trace>
  <inkml:trace contextRef="#ctx0" brushRef="#br0" timeOffset="278302.918">3285 15843 159,'-3'9'-24,"-2"4"-10,-3 3-67,-5 23 101,0-3 0,-1-2 0</inkml:trace>
  <inkml:trace contextRef="#ctx0" brushRef="#br0" timeOffset="281561.1044">1587 13805 65,'-18'12'6,"-1"1"0,-1 0 0,-1 3 0,1 0-2,-3 0 1,0 2-1,-1-1-1,-1 0 0,1 2 0,0-1-2,0-1 1,0 1-2,4 0 0,1-1 0,2 2 1,2 2 0,2-1-1,1 3 1,2-2 0,-1 3 1,1-2 0,2 2 0,0-2 0,0 2 0,2 0 0,0 0 0,2 3-1,0 0 1,0 2 0,2 2-1,0 0 1,1 1-1,1 2 0,0 2 0,1 3 0,0 2 0,1 1 0,1 2 0,-1 1-1,1 0 1,1-1 0,1 0-1,0-3 1,0 2-1,1-3 1,2-2-1,-2 3 1,2 0 0,-2 1 0,1 3 0,0 2-1,-2 0 1,0 3-1,0 2 0,0-1 0,-1-1 0,0-2 0,1-2-1,-1-2 1,1-3 0,0-1 1,3-2-1,-2-1 1,1-1 0,0-1-1,1 0 1,1-3-1,-1 1 0,4-2 0,-2-2 0,1-1 0,3-2 1,-4-1-1,1-1 1,3-1-1,-4 0 1,1-2-1,-5-1 0,2 2-1,-3-2 1,0 1 0,1-3-1,-2 2 1,-2-1 0,3-1 0,-2-3 0,1 2 1,0-1-1,-1-2 0,3-1 0,-1 1 0,0-2 0,0-1 0,-1-2-1,2 2 1,2-3-1,-1 2 0,1-1 1,-1 0 0,3 2 0,-3 0 1,2 0-1,-1-4 1,2 5 0,-4-3-1,3-1 0,-1-1-1,3 3 0,-3-4 0,2 0-1,-1-1 1,0 0 0,-1-1 0,0-1 1,2 1 0,-2-1 1,-2-1 0,1-1 1,3 1-1,-1-2 1,1 0-1,-2 0 0,1-2 0,-3 1-1,4-1 1,-4 1-1,3 0 0,-3 0 1,3 0-1,-1 0 0,0 0 0,2 1 0,0-1 1,0 0-1,0-1 0,2 1 1,-2-2-1,4 0 0,0 1 0,2-1 0,0-1 0,5 1 0,-1-1-1,3 0 1,1-2 1,1-1-1,-2 0 0,1-4 0,-3 2 0,2-3 0,-3 4 0,0-4 1,0 3-2,0 1 1,0 2 0,-2 1 0,3 2 0,-3-2 0,3 2 1,-3-2-1,3 1 0,0 0 0,-2-2 0,2 1 0,2-3 0,-1 2 0,0-2-1,2 1 0,2 1 0,0-2-1,3 1 1,1 0-1,0 0 0,0-1 1,2 2 0,0-1 0,-3 0 0,1 2 1,-1-1 0,-1 1 0,2-1 1,-2-1-1,1 2 0,1-1 1,-1 0-1,1 1 0,2-2 0,-1 3 1,2-2-1,2 2 0,0-1 0,4 0 1,-3 1-1,4 1 0,-2-1 0,-1 0 0,2 0 1,-2 1-1,0-3 0,-1 1 0,2-1 0,0-1 0,0-1-1,0 0 0,6-2 1,0 0-1,2 0 0,1-1 0,3 0 0,0-1 0,1 0 1,3 0 0,-1 0 0,0-1 0,1 1 0,2-2 0,0 0 1,4-1-1,3 1-1,0-3 0,3 0-1,0-2 0,3-1 0,-1 0 0,-1-2 1,1-1 0,0 2 1,2-1 1,0 1 0,0 2 1,3 0-1,-3 0 1,0 1-1,2 0-1,-2 1 1,3 0-1,-3-3 1,0 4-1,0-2 0,1 1 0,-2 0 0,-1 0 0,-1 2 0,-1 0 0,-1 1 0,0 0-2,1 1-1,3 0-1,-1 0-1,1-1-1,1 2-1,2-1 0,-1 0 1,1 0 1,2-1 1,0 0 1,2 1 2,1-2 0,4 2-1,0-3 0,5 0-3,1-1-1,1-2 0,4-1-1,1 3 1,2-4 0,0 2 2,-1 1 4,-2 1 2,-2 0 3,-4 2 1,-3 1 0,-2 1 0,-4-1 0,1 3-1,-4 0-2,0-1-1,-3 3 0,-1-1-1,0 0 1,-6 1-1,-4-2 1,-5 1 0,-7-1 2,-4 0 0,-6-2 1,-3 0 0,-3-2-1,-2 0 0,-1-3-1,-3 0-1,0-4-2,-2-1 0,-3-3-1,0-3-1,-3-4 1,-3-4-1,0-1 1,-5-6 0,-1-3-1,-1-3 1,-1-2-2,-2-4 1,-2-2-1,2-1 1,-2-3-2,-1-3-3,1 1-1,-2-4-2,2 0-2,0 2-1,-1 1-2,-1 0-1,0 2-13,-3-36 29</inkml:trace>
  <inkml:trace contextRef="#ctx0" brushRef="#br0" timeOffset="282179.1397">9415 12925 103,'-15'-10'6,"-3"-4"1,-4-3 0,-4-1-1,-4-2-1,-4 0-3,-1 0 0,-4 3-2,-1 3 0,-3 2 0,-4 3 0,-4 3-1,-1 1 1,-6 3 0,1 0 0,-4 2 0,-2 2 1,-1 0 1,-2 1 0,-3 0 1,-1 0 0,-2 2 1,-3-2 0,-1 3-1,-2-1 1,-1-1-1,-1 0-1,0 1-1,-3 0 0,1-3-1,-3 2 0,0-1 0,-2 0 0,-2 0 1,-2 1-1,-1-1 1,-2 2 0,-2 2 0,0 0 0,-2 3 0,-1 0 1,-1-1 1,-2 4 1,-1-2 1,0-1 0,-2 2 1,-1-2 1,-1 0-1,-3-1 1,0 4-1,-1-1-1,-3 2-1,0 1 0,-4 0 0,-1 2 0,-4 2-1,-1 0 1,-4 2-1,-2 1 0,-4 3 0,0 1-1,-2 2-1,2 0 0,-3 5-1,4-1-1,1 4-5,0 2-12,3 2-36,2 6-4,4 0-73,-76 51 131,27-9 0,18-6 0</inkml:trace>
  <inkml:trace contextRef="#ctx0" brushRef="#br0" timeOffset="284143.2521">2685 17963 52,'13'0'2,"0"-1"0,5-1 0,-6 2-1,-3-2-2,1 0-1,-1-1-1,-3 2-1,3-3 0,-2 3-1,3-2-1,-2-1-1,1 1 0</inkml:trace>
  <inkml:trace contextRef="#ctx0" brushRef="#br0" timeOffset="293525.7887">20557 3945 168,'-1'-3'3,"1"2"3,-1-2-1,1 2 1,2-3 2,0 2 0,2 0-1,0 0 4,1 0-1,2 2 0,2 0 1,1 0-1,2 0-1,2 0 0,0-1-2,3-2-1,2 0 0,1 1-1,2-2-1,2-1 1,-1 2-3,0-1-3,0 1-8,-2 1-25,0-1-30,0 0 2,-1 3-84,8-7 146,-6 2 0,-2-5 0</inkml:trace>
  <inkml:trace contextRef="#ctx0" brushRef="#br0" timeOffset="294311.8337">21544 3407 145,'0'-6'11,"0"3"2,3-4 1,-2 3 1,1-3-3,0 1 0,1-1-2,-3 3-1,2-1-1,-1 0-2,-1 0-1,-3 2 0,-1 0-3,-3 0 0,0 5-1,-5-1 0,0 5-3,0 1 3,-5 1-1,4 3-1,-2-1 2,3 4-1,1-2-1,2 3 1,3-3 0,2 2-2,4 0 2,4 0 0,2-1-1,4 1 2,0 0-2,4-3 0,1-2 3,-1-1-2,1-1 0,-1-3 1,-3 0-1,-1-3 0,-4 2 0,-1-3 1,-4 4-1,-1 0 2,-5 4-1,-2 1 0,-2 1 0,-2 0 0,0-1 0,0 4 0,-1-2 0,3 1-2,2-2 2,1 2 0,4-3 1,1-1 0,4 2 0,4-3-1,2 0-1,1-2-4,5 0-10,1-3-29,2-2-17,1-1-105,16-12 165,-4 0 0,-4 0 0</inkml:trace>
  <inkml:trace contextRef="#ctx0" brushRef="#br0" timeOffset="294796.8614">21701 3566 197,'2'-2'6,"5"2"-1,0 0 3,1 2-2,2-1-2,0 5 0,0 1-1,0 1-1,0 1 0,-2 1 0,-1 1-1,-3 0 2,1-2 0,-3 1-1,-1-5 2,-1 1-1,-1-2 0,1-3 2,-3 2-2,-1 0-1,1-6 2,-3-2-3,2-2 0,0-2 1,1-3-2,1-1 0,2-3 2,1-3-1,1 0-1,3-2 1,2 1 1,1-1-1,3 3 2,-2 2-2,1 1 0,1 1 1,-1 6-1,-2 2 1,3 3-1,-5 3 0,3 5-1,-4-2 0,6 5 1,-4 0-2,2 3 0,-2 2-6,0 2-9,-3-1-19,0 1-26,0-1 1,-1 1-55,12-2 115,1-5 0,-2 0 0</inkml:trace>
  <inkml:trace contextRef="#ctx0" brushRef="#br0" timeOffset="295213.8853">22088 3432 126,'-1'7'3,"0"1"1,-1 5 1,1 0 2,0 5 0,-1-2 1,2 2 0,1-1 1,1-1 2,0-3 1,1-2 0,3-1 0,2-5 0,-1-2-1,3-4 0,2-1 1,-2-3-2,1-1-1,0-5 1,-1-1-2,-2-3-1,-2-1 0,1 0-1,-6 0-3,-1-1-1,-3 0-2,-3 4-1,-3 1-2,2 4-2,-5 3-5,1 2-3,1 3-11,-1 3-21,2 3-17,-1 2-107,6 15 169,2-1 0,0-3 0</inkml:trace>
  <inkml:trace contextRef="#ctx0" brushRef="#br0" timeOffset="295665.9111">22309 3406 169,'1'4'3,"0"2"1,0 3 0,1 0 1,-1 3-2,0 1 2,0 3-1,0 0-2,2-2 3,0 1-1,-1-4 0,4-1 1,-1-3 1,4-2 1,0-4-1,0-2 2,3-4-2,-3-2 1,1-3-1,0-1 0,-2-3-1,0 0 0,-2 0 0,-2 0-2,0 4-2,-1-2 0,-3 7-1,2 0-1,-2 3 0,0 3-1,-2 4-4,2 4-2,0 2-5,0 1-7,5 2-6,0 0-7,1-1-6,5-1-1,1-2-60,19-4 100,-1-4 0,0-4 0</inkml:trace>
  <inkml:trace contextRef="#ctx0" brushRef="#br0" timeOffset="295995.93">22705 3459 151,'0'-10'12,"-2"0"1,0-1 0,-3 0 1,-2 1-2,1 3-4,-6 3-3,2 2 1,-2 4-2,0 5-3,1 0 2,2 6-2,0 1-2,6 4 2,0 0-2,4 4 0,3 3 2,2-2-2,3 2-1,1 2 4,1-4-2,1 2-1,0-1 2,-1 0 0,-2-2-1,-2 1 2,-2-3-1,-3 1 0,-2-3 0,-4-1-2,-4-1-2,-2-3-1,-4-1-7,-2-2-9,-1-3-10,0-4-15,5-3-10,2-2-23,8-19 78,3 0 0</inkml:trace>
  <inkml:trace contextRef="#ctx0" brushRef="#br0" timeOffset="296495.9586">22815 3219 201,'-1'-2'9,"0"1"0,1-1 1,-1 0 0,1 1-5,-1 3-1,1 4-3,-1 2 1,0 6-1,1 5 2,0 3 0,0 2-2,1 4 2,0 0-3,1 0 1,0 0 0,0 1-1,0-1-1,3-3 3,-1-3-1,1-2-1,-2-3 4,1-5 1,-2-3-1,3-3 2,-1-3-1,-1-4 0,3-3 0,2-5 0,-4-2-1,3-3-1,0-2 0,0-1-1,0 0 1,1 0-1,0 2-1,0 3 1,-2 3 0,3 4-2,-1 5 1,2 1 0,-1 6-2,1 2 2,0 3-5,0 4-12,-1 3-40,2 2-9,1 0-123,9 6 188,-3-5 0,-2-4 0</inkml:trace>
  <inkml:trace contextRef="#ctx0" brushRef="#br0" timeOffset="297204.9992">23355 3317 225,'-3'-5'2,"3"5"1,2 1-1,-1 1 0,2 4 1,1 4-2,2 4 0,0 2 0,1 7 0,0 0-2,0 2 2,-1 2-2,0-2-2,-1 0 1,-2-3-2,-1-5 0,-2-2-1,1-5 0,-1-6-2,-2-1 2,-2-8 0,0 0-1,-3-7 3,1-5-2,0-4 2,1-6 2,2-1 0,2-2 0,1-1 3,1 1 1,4 1 1,1 1 2,3 3 0,2 6-1,-1 0 1,3 5-1,0 4-1,-1 2 0,2 5-2,0 5 0,0 4 0,-1 4-1,0 4-1,-1 3 2,-2 4-1,-1 2 1,-3 0 0,-2 3-1,-3-2 0,-3 1 0,-3 0 0,-2-1 0,-2-2 0,-2-1-2,-3-1-1,0-1-4,-3-3-3,2-2-11,-2-3-17,3-1-16,0-3-64,-1-1 117,0-4 0,9 0 0</inkml:trace>
  <inkml:trace contextRef="#ctx0" brushRef="#br0" timeOffset="297740.0298">23701 3374 176,'0'0'4,"-3"2"1,0-1-1,-2 1 0,-3 1-1,-2 2-2,1 2-1,-1 2 1,-1 1-1,4 2-2,1 4 2,0 0-1,2 3 0,2-2 1,2 0 1,2-1 0,0-5 3,3-2 1,2-5 0,0-3 4,3-4 0,0-3 1,1-2 1,-1-4 0,0-1-2,-1 0 1,1 1-2,-3 1-3,1 3 0,-3 2-3,2 2-1,-1 2-1,2 1 0,0 2 0,0 2 0,2 0-1,0 0-4,-4 0-1,4-2-3,-3 0-4,1-1-2,-3-1-5,4-2-4,-4-3-2,-1-1-1,-1-4-1,0-3 2,-2 1 1,-1-7 3,0-1 3,-1-5-15,-3-38 34</inkml:trace>
  <inkml:trace contextRef="#ctx0" brushRef="#br0" timeOffset="297998.0445">23833 2973 90,'1'-10'18,"2"-5"3,0 1 2,-1-3-1,0 0-5,-1 5-3,0 4-6,-1 1 0,0 7-6,2 5-2,0 5 0,1 4 0,-1 8 2,5 5 0,-2 4 2,1 4-2,0 0 2,2 4-1,-1 0-1,1-1 0,0-1-1,1-4 0,1-2-4,-1-3-10,-1-4-25,0 0-15,2-5-86,7 9 139,-1-4 0,-3-3 0</inkml:trace>
  <inkml:trace contextRef="#ctx0" brushRef="#br0" timeOffset="298438.0697">24239 3438 232,'0'-13'5,"-1"8"0,1-5 2,-1 3-1,-1-4 0,0 4-2,0 0-3,0 0-1,-3 3 0,2 3 0,-3 1-2,0 4 1,-1 2 0,-3 2-1,2 4 2,-1 0 0,2 0-2,2 3 3,1-1-1,3-1 0,1-4 2,2 2 2,1-5 0,3-2 1,0-1 3,2-3 1,0-4 0,1 0 1,-2-2-1,3-4-1,-4 6-2,3-1-1,0-1-2,-2 3-2,2 0-3,-1-1-3,2 4-5,-4-3-8,5 2-11,-5 0-19,1-1-17,-2 2-100,0 0 165,-2 2 0,-1-1 0</inkml:trace>
  <inkml:trace contextRef="#ctx0" brushRef="#br0" timeOffset="298679.0835">23863 3188 148,'13'0'3,"5"-3"-4,3 1-14,4-1-20,1 1-7,2-3-16,22-3 58,-6 2 0</inkml:trace>
  <inkml:trace contextRef="#ctx0" brushRef="#br0" timeOffset="298971.1002">24299 2905 133,'0'2'5,"1"3"0,1 2-1,0 1-5,1 0-8,-1 1-6,1 0-8,0-2-4,5-1-45,7 0 72,2-3 0,-4-1 0</inkml:trace>
  <inkml:trace contextRef="#ctx0" brushRef="#br0" timeOffset="299079.1063">24418 2942 185,'-2'1'-9,"-3"2"-33,-1 5-2,1 1-46,-3 17 90,1-1 0,0-1 0</inkml:trace>
  <inkml:trace contextRef="#ctx0" brushRef="#br0" timeOffset="300136.1668">21638 3970 69,'0'0'1,"0"0"1,0 0 0,3 0 1,3 1-2,2 0 2,2 1 1,9 1 0,1-1 2,6 0 0,2-1 1,7 1 2,6-2-1,5-2-2,7 1 3,7-3-3,7-2-1,7-2 1,6 0-3,9-2-1,4-2 1,7 0 0,1-2 0,4 2 2,4-1 0,-1 1-1,2 0 1,0 0 0,-5 3 0,-2 2-1,-5 2-1,-5 1-8,-6 3-21,-7 1-23,-7 2-78,11 7 127,-17-2 0,-16 1 0</inkml:trace>
  <inkml:trace contextRef="#ctx0" brushRef="#br0" timeOffset="306982.5584">17760 5083 132,'0'0'7,"0"0"1,0 0-2,0 0 1,0 0-3,0 0-3,0 0-2,0 0 0,0 4 1,0 1 0,2 0 2,-4 4 0,2 2-1,-3-4 2,-3 0 0,1 0 0,-1-1 2,2-2-1,0 0-1,-1-4 1,1 0-1,2-4-2,2-3 1,-2 0-1,5-2-2,2-2 1,0 4-1,1-1-1,1 1 1,1 3 0,1 3 0,2 1 1,-1 5 0,2 4-1,-1 4 2,0 1 0,2 4 0,-3 2 0,-1 0 0,-1 2 0,-5-1 0,0 2-1,-4-1 2,-4 0 1,-3-1-1,-4-1 0,0-2 0,-1-2 1,-1-2-1,0-4 1,3-5-1,1-1-1,2-6-1,2-3 1,3-4 1,1-1 0,1-2 1,2 4 0,1-4 0,1 5 0,1 0 1,-1 2 0,3 1-2,0 5 0,2 1 0,-1 1 0,4 5 1,-3 0-2,2 1 0,1 0-4,-1 2-7,1-3-13,1 2-17,-2-4-16,-1 0-71,9-12 127,-4 0 0,-1-4 0</inkml:trace>
  <inkml:trace contextRef="#ctx0" brushRef="#br0" timeOffset="307250.5737">18013 4978 173,'17'0'9,"-9"8"2,4 1 0,3 5 1,1 5 1,4 3-3,-1 5-3,1 2 0,-2 3-3,-5 2-7,-3 2-7,-4 1-26,-7-1-20,-5 3-96,-24 19 152,0-8 0,-2-8 0</inkml:trace>
  <inkml:trace contextRef="#ctx0" brushRef="#br0" timeOffset="309440.699">18676 4991 158,'0'0'9,"0"0"0,0 0-1,0 0 1,0 4-5,0 1-2,1 4-2,1 4 2,0 1-2,0 3 0,3 3 1,-2-1 0,1 1-1,-1 1 1,1-4 0,-2-1-1,1-5 2,-3-2 0,1-1 0,0-3 0,-1-4-2,1 2-1,-2-6 1,0-1-1,0-3-4,-2-4 1,2-4-1,-3-3 0,2-2 2,0-2 0,2-3-1,0 2 3,2 0 0,0 1-1,2 3 1,-1 5 0,-1 3 0,1 4 0,2 2-1,0 5 1,-1-1 1,3 7 0,2-1-1,-2 4 2,4-3-1,1 3 1,-1-4-1,1 0 1,2-3-1,-1-3 1,3-2 1,1-2 0,-1-3 0,1-1 1,-4-1-1,1-4 1,-2 1 1,-4-2 0,0-1 0,-3 2 0,-1-1-1,-1 0 1,0 3 0,-1 3 1,1-1-3,-2 4 0,-1 2 1,3 4-1,0 0-1,2 6 1,-1 3-1,1 5 0,0 3 2,0 2-2,1 3 0,0 2 2,1 3-2,-1 0-1,0-3-4,0 0-9,-1 0-21,3-4-19,0 0-86,2 3 139,1-6 0,-3-1 0</inkml:trace>
  <inkml:trace contextRef="#ctx0" brushRef="#br0" timeOffset="309832.7214">19219 5061 121,'3'-5'9,"0"-2"1,2-1 3,-2-1-1,1-3-2,-1 0 0,-1 1-1,-2-2-2,-1 2 0,0 0-3,-4 3-1,2 1 0,-3 3-2,0 3-1,-2 2 1,1 6-2,0 2-1,1 3 2,-1 5 0,6-2-1,0 3 1,2-2-2,3 1-4,1-1-5,2-1-10,2-3-12,2 0-10,3-4-57,17-2 100,-2-5 0,0-1 0</inkml:trace>
  <inkml:trace contextRef="#ctx0" brushRef="#br0" timeOffset="310150.7396">19450 4943 146,'-6'2'8,"0"-2"1,-4 2 1,0 2 0,-2 1-4,2 1-1,-1 3-1,2 0-1,2 2 0,1-2-1,2 0 1,1-1 1,2-1 0,4-2 1,-1 0 0,3-3 0,1 1 0,3-3-1,-3-2-1,4 1-1,-3-1 1,3 2-3,-4 0 0,1 0-1,1 2-7,-1 1-13,1 3-18,1-1-16,2 0-70,17 1 125,0-4 0,-7 1 0</inkml:trace>
  <inkml:trace contextRef="#ctx0" brushRef="#br0" timeOffset="310474.7581">19633 4916 139,'2'2'3,"0"1"0,1 3 1,4 2-1,-1 3-2,-2 0 1,3 2-1,-2-5-1,1 2 3,-4-3 0,0-2-1,1-2 1,0 0 0,1-6 1,1-1 3,2-4 0,2-4 1,1-3 1,1 1 0,3 1 0,0-1 0,1 4-2,-2 1-3,3 5-5,-2 6-19,0 5-35,-2 7 0,-3 5-57,-18 39 112,-1-2 0,-7 0 0</inkml:trace>
  <inkml:trace contextRef="#ctx0" brushRef="#br0" timeOffset="311342.8078">18642 6033 159,'0'0'7,"-1"1"1,0 3 1,-1 2-1,1 3-3,1 2-1,3 1 0,-1 2-1,1 0-1,1 2 0,-1-3-2,-2-1 2,3 0 0,-1-5 0,-1-2 1,-1-3-1,1 1-1,-1-6 1,-1-3-2,1-5-1,-1-1 1,1-7-1,-1-3-1,-1-2 2,2-3 0,-1-2-1,1 3 3,1 1-1,-1 1-2,0 7 2,2 5 0,-2 3-1,2 6 1,-1 1 0,3 4-1,-2 7 0,2 0 0,1 4-1,0 2 1,0 0 0,0 1-1,-2-5 1,3 0 1,1-2 1,-2-6 0,2-4 0,2-4 1,-2-6-1,0-3 0,-1-3 0,2-2-1,-3-1-1,1 3 2,-1 0-1,-2 3-1,0 4 2,-1 3 0,1 2 0,-1 3 1,0 4 0,1 4-1,2 1 1,0 7-2,1 3-3,0 1-3,2 3-11,2 3-21,-3-1-17,1 0-94,4 9 148,-3-5 0,-2-5 0</inkml:trace>
  <inkml:trace contextRef="#ctx0" brushRef="#br0" timeOffset="311713.829">19061 5992 119,'4'-5'6,"3"-2"3,2-2 1,-1 2 4,3-1-1,-2 1 1,-3 0 0,3-1 0,-3 3-2,-2-3-2,-3 3-2,-1-6-2,0 6-3,-3-3 0,-1 2-1,-2 1-1,-1 2-1,1 3 1,0 0-1,-3 6 0,4 1 1,-1 5-1,2 2-3,0 5-2,6 1-4,1-1-5,2 2-6,2-2-10,6-1-10,0-4-5,4-3-49,19-8 94,-2-4 0,-4-6 0</inkml:trace>
  <inkml:trace contextRef="#ctx0" brushRef="#br0" timeOffset="312391.8678">19346 5866 112,'-4'-4'6,"-1"1"1,-4 1-1,2 4 1,-4 4-2,0 1-2,-2 5-2,2 4 0,3 4-2,1 1 0,3 1-1,3 0 0,4 0-1,3-5 1,2 0 1,3-8 0,0-1 3,0-8 1,3-5 0,-3-6 2,2-5 0,-4-3-1,0-5 0,-3-3-1,1-5-3,-2-1-2,-2-1-2,-2-5-1,-1 0 0,0-2 0,0-2 1,0 1 0,0-1 2,0 4 3,0 1 1,2 6 1,-1 5 0,1 8 0,-1 5 1,0 6 0,1 5 0,-1 9-2,2 5 1,1 8-1,-1 7 1,2 4 0,2 5-1,0 0 0,3 2 0,-1 2-1,3-3 0,1 1 1,1-8 0,1 0 0,0-5 1,1-5 1,-1-4-1,1-4 1,-2-7 0,0-2-1,0-5 0,-3-6-1,0-1 0,0-3 0,-3-2 0,-1-1 1,0 0 1,-2 0 0,-2 5 0,0-1 0,-1 5 0,-2 3 0,3 4 0,2 2-3,-2 4-1,2 2-2,2 4-6,-1-3-12,3 4-24,0-2-9,1 0-68,7-2 121,-3-2 0,-1-2 0</inkml:trace>
  <inkml:trace contextRef="#ctx0" brushRef="#br0" timeOffset="312536.8761">19714 5538 174,'0'0'-14,"-2"2"-12,1 0-8,-2 3-66,6 17 100,-1 0 0,2-3 0</inkml:trace>
  <inkml:trace contextRef="#ctx0" brushRef="#br0" timeOffset="312928.8985">19901 5675 187,'0'0'7,"-3"0"0,1 0 0,-2 3 1,-2 2-2,-3 4-1,4 0-1,-3 4 1,2 1-1,3 0-1,-1 2 1,3-3-1,2 0 0,1-4 0,3-1 1,2 0-1,2-4 2,-1-4-1,4 0 1,-3-2 1,0-6-1,2 0 0,-3-3 0,-1 1-1,3 0-1,-5-1-1,-1 5 0,-1 1-2,1 1 0,-1 0-3,-2 4-5,3 0-6,2 2-12,-1 3-18,-2 0-16,3 1-94,8 6 154,-2-4 0,-2-1 0</inkml:trace>
  <inkml:trace contextRef="#ctx0" brushRef="#br0" timeOffset="313236.9161">20123 5693 193,'0'2'4,"1"3"2,1 2-1,1 3 0,1-2-2,2 5-1,-1-4-1,-1-1 1,-1 1 0,0-3 1,1-3 1,-1-2 2,3-2 1,-1-5 0,2-3 1,3-2 0,0-2-1,2 0-1,0 1-1,2 2-5,-1 3-7,0 3-21,0 5-29,-1 6-3,-4 6-72,-14 43 132,-6-3 0,-4 3 0</inkml:trace>
  <inkml:trace contextRef="#ctx0" brushRef="#br0" timeOffset="314051.9627">19012 6964 135,'2'6'1,"-1"2"0,2 2 1,0 1 0,0 0 0,0-1 2,-1-2-1,0-1 0,-2-3 1,1-3 0,-1-3-1,0-4 0,-1-2-1,0-5-1,-1-3 0,0-4 0,0 1-1,-1-4 1,1 0-2,1 1 1,1 1-1,0 3 0,0 5 1,0 4 0,4 4-1,0 3 1,2 7 0,2 2 0,2 4 2,-1 3-2,4 2 0,-3-2 1,0-2 0,1-2 0,-4-2 2,2-1 0,-1-4 0,-2-3 1,-1-3-1,1-1 1,-3-5-1,2-3-1,-2-2-1,4-6 1,-4 1 0,1 0 0,1-2 1,-1 1 1,-1 4 0,0 3 2,2 2 0,-2 5 0,1 4 0,0 4 0,3 3-2,-1 4 1,2 6-2,-1 2-1,0 0-2,-1 4-1,2 0-6,-2 0-9,0 1-16,0-3-24,0 1 0,1-6-37,6-2 93,-1-2 0</inkml:trace>
  <inkml:trace contextRef="#ctx0" brushRef="#br0" timeOffset="314372.9811">19335 6836 147,'0'8'6,"4"2"1,-1 3 0,0 0 1,1 0-3,1 1 0,1-2 2,0-2 0,4-3 2,-1-3 0,1-2 2,-1-3-1,1-2 1,-2-4-1,1-3-2,-2-2-1,-3-4-2,-1 1-1,-2-4-2,-2 0-1,-3-1-3,0 0-4,-5 5-7,0 0-12,-1 4-13,2 2-16,-3 8-94,0 17 148,2 3 0,2 0 0</inkml:trace>
  <inkml:trace contextRef="#ctx0" brushRef="#br0" timeOffset="315106.023">19591 6713 188,'-4'-2'4,"3"1"-1,-3 1 1,-2-1-1,-1 3-2,1 5-1,-3 3 0,1 2-1,0 5 0,2 0 1,3 1-1,3 1 1,3-1 0,3-1 0,1-2 0,4-2 0,0-4 1,1-2 0,0-5 0,-1-2 2,-1-5-2,-2-4 1,-2-3 0,-1-5-1,-1-4 0,-2-4 0,-2-1-1,0-6-1,-1-2 0,-1-3 0,0-1 0,-1-2 0,0 2 0,-1 0 1,2 4 1,-1 2 0,0 6-1,-1 5 0,2 6 0,0 5-1,0 7 1,0 8-1,1 6-2,1 5 2,1 6 0,3 5 0,2 6 1,2 3-1,1 2 0,4 2 2,1-4-1,1 0 1,3-4 1,0-3 1,0-5 1,1-4 1,-1-8 1,0-3 0,0-6 1,0-4-1,0-6 0,-2-5-1,2-2-1,-3-6 0,-1-2-2,-3-1 0,0-2-2,-4 0 0,-3 2 0,-3 2 0,-2 5 0,-2 5-1,-4 4 1,-1 7-1,0 7 1,-2 4 1,4 6-1,3 5-1,0 0-7,6 3-23,0 1-25,7-3 1,4-1-57,30 3 112,-2-6 0,1-4 0</inkml:trace>
  <inkml:trace contextRef="#ctx0" brushRef="#br0" timeOffset="317991.1881">18975 7533 60,'6'15'2,"3"-2"1,0 0 0,2-1 0,0 1 0,1-1 0,-1 0 0,0-2 0,1 2-1,-4-1 0,2 2 0,-3-2-1,0 0 1,-3 2 1,-2-2 1,-2 2 1,-1-3 2,0-2 0,-4 2 1,0-5 0,-1 2 1,-1-2 1,-2-1-2,3-3-1,-5-1-1,5 0 0,-3-4-2,3 1-2,-3-3-3,3 2-4,-1-5-9,3 3-12,-3-4-22,5 3-44,2-7 92,2 5 0,0-1 0</inkml:trace>
  <inkml:trace contextRef="#ctx0" brushRef="#br0" timeOffset="318480.216">18991 7429 110,'0'0'3,"-2"0"-4,0-1-9,0 0-13,0-1-14,1 2-5,4-1 42,0 1 0</inkml:trace>
  <inkml:trace contextRef="#ctx0" brushRef="#br0" timeOffset="319057.249">19249 7579 99,'0'6'2,"1"3"1,0 0-1,1 2 1,0 3-1,2-3 0,2 0 1,-1-3 1,0 0 4,4-3 0,-1 1 1,-1-5 3,4 0 1,-5-3 0,4-4 1,-3-1 0,3-3-2,-7-1 1,4-5-3,-5 2-1,-3-3 0,-1 3-3,-4-1-2,1 1-1,-5 1-3,0 2-2,-1 2-4,-1 4-3,0 4-7,0 3-9,2 3-19,1 6-14,2 2-59,0 14 117,3-3 0,2 1 0</inkml:trace>
  <inkml:trace contextRef="#ctx0" brushRef="#br0" timeOffset="319767.2896">19438 7449 148,'-1'3'5,"0"2"-1,1 3 1,1 2 0,1 1-2,4 4-1,0-1 0,-1 1-1,4 0 0,-2-2 0,-3-1 1,1-3 0,-2-1 0,-1-1 1,0-2 0,1 0 0,-3-3-1,-1-1 0,-3-1 0,2-5-1,-3-2 0,0-3-1,2-1 0,-1-3 0,1 0-1,1 0 0,2 1 1,2-2-1,3 1 0,2 5 1,5-1 0,2 3 0,0 4 1,3 3 0,-1 3-1,1 4 2,0 1-1,-4 3-1,-2 3 1,1-1 0,-5 2-2,0-1 3,-3-2-2,1 0 1,-3-3 1,-1 0 0,-2-3 0,1-1 0,-4-2 0,1 0-1,-1-5 0,-2-2 1,2-1-2,1-4 1,0-4 1,2-2 0,1-1 2,1-1 0,2 0 1,0 0 0,1 2 0,3 1-1,1 5 0,1-1-1,-1 6-1,3 3-1,0 5-1,0 0-2,0 4-3,-2 2-4,1 1-8,-2 2-14,0 0-16,-1-3-9,-1 1-38,5-1 94,-2-3 0</inkml:trace>
  <inkml:trace contextRef="#ctx0" brushRef="#br0" timeOffset="320073.3071">19863 7460 204,'1'-3'10,"2"-2"1,1-3 1,1-1 0,1-1-3,2-3-2,-2 1-1,0 0-1,-1-2-1,-2 2-2,-1 0 1,-2 2-1,-2 1-1,-2 2 0,-4 3-1,2 2 0,-5 4-1,3 6 1,-1 3 0,1 4-1,0 5 1,3 2 0,3-1-6,3 3-13,4-2-19,3-1-21,2-1-106,20-3 165,-2-2 0,-2-6 0</inkml:trace>
  <inkml:trace contextRef="#ctx0" brushRef="#br0" timeOffset="320761.3465">19921 7739 70,'0'-4'5,"0"0"0,0-4 1,1 0 1,2-1-1,0 1-1,1-4 0,0 6 0,3-3-1,1 2-1,1 3-1,-1 0-1,6 1 0,-4 4 0,1 3-1,2 3 0,-3 2 0,1 3 0,-3 1 0,1 1 0,-5 0 1,1 0 0,-1 0 0,-3-4 1,-1 0 1,-1-3 1,-3-2-1,1-2 1,0-3 0,-1-2-1,-1-4-1,2-2 1,0-5-1,2 1 0,-1-2 1,4-1 0,0-2 2,1 0 1,2 1 0,0 2 1,1 3-2,4-1 1,0 4-1,2 4-2,3 4 1,0 3-2,2 2-2,0 4 0,-1 2-3,-1 1-6,-1 1-7,-3 3-11,-1 0-17,-3 0-73,1 4 117,0-1 0,-1-2 0</inkml:trace>
  <inkml:trace contextRef="#ctx0" brushRef="#br0" timeOffset="321181.3705">20329 7660 117,'0'2'4,"2"5"0,-1 1 0,2 1 1,2-2-2,1 3 0,-2-4 1,5 0 1,-1-1 0,0-2-1,0-6 2,-1 1-1,1-5 0,-1-1 0,-2-4-2,1-1 0,-2-1 0,-1-1 0,-1 0 0,0 1 0,-1 1-1,0 2 1,-1 6-1,2 0 0,-2 4 0,2 3 0,0 3-3,2 2-1,-1 2-5,3 6-7,-1-2-7,1 2-10,1 0-11,1-1-50,8 1 92,1-3 0,-4-1 0</inkml:trace>
  <inkml:trace contextRef="#ctx0" brushRef="#br0" timeOffset="321780.4048">20576 7528 121,'4'4'6,"2"0"-1,-1 5 1,2-1 0,1 4-3,0 0-1,-1 0-1,-1 1 1,-2-1-2,1-2 2,-1-2 1,-2-2-1,0-1 0,-1-3-1,0 1 0,-1-3-1,0-3-1,0 1 0,1-6-1,1-2 0,0-1 1,3 0 1,0-2 0,3 2 1,2 4 0,-1 0 1,1 3 0,4 3 0,-1 1 0,3 3-1,-2 1 0,2 4 0,-2-1 0,-1 1-1,-2 1 0,-3-4 1,-1 2 0,-3 0 0,-2-4 0,-1 0 0,0 1 0,-1-4 1,-2-3-1,0-1 0,0-2 0,-1-3 0,1-3 0,2 0 2,2 0 0,1 1 0,2 0 1,-1 2 0,2 1 0,1 1 0,3 4 0,-1 2-2,3 1-1,-2 4-3,-1 1-4,-2-1-7,2 4-10,-3 1-14,-1 1-12,-2-3-36,-2 8 85,-3-6 0</inkml:trace>
  <inkml:trace contextRef="#ctx0" brushRef="#br0" timeOffset="322287.4338">20889 7203 134,'2'13'9,"2"2"0,0 4 0,2 5 0,1 1-2,2 3-2,1-1-3,0 2 0,2 1-1,-3-2 0,0 1-1,1-4 1,-3-1-1,-3-3 1,2-4 0,-4-4 0,0-1-1,-2-5 1,0-2-1,0-3 0,0-4-1,-3-4 1,1-3-1,0-3 0,-1-5 1,5 2 0,1-3 1,2 2 0,1 0 2,2 2-2,1 3 1,0 3 0,2 2-1,1 5-1,0 2 1,-1 6 0,-2 1-1,1 2 0,-2 3 0,-2 0 0,-2 2 0,-4 1-1,0-1-3,-4-2 0,-3 1-3,-2-5-4,-2 1-10,0-3-14,-2-1-12,2-5-26,1-10 73,1-2 0</inkml:trace>
  <inkml:trace contextRef="#ctx0" brushRef="#br0" timeOffset="322970.4729">21249 7349 90,'-4'3'7,"-1"1"0,-2 2 0,1 3 1,2 3-2,-1 1-2,3 3-2,1 1 1,3 0-2,2 2-1,1-3 0,0 0-2,3-3-2,-1-2 0,3 0-4,-3-3-2,3-3 0,1-2-2,1-2 0,-2-4 3,2 0 0,-1-4 1,2 0 4,-1-3 2,3-2 2,-2 0 5,1-2 2,-1 1 1,-1 0 2,-3 3 1,3 1-1,-6 2-1,2 3-1,-3 1-3,2 3-2,-2 0 0,3 5-2,-5 1 0,5 5 0,-2-1-1,-1 4 2,0-3 0,-1 2 0,-2-1 1,2 0 1,-4-1 0,2-2 4,-1-2 0,0-4 1,-1 0 0,2 1 0,-2-4 0,-2-4 1,0 1-1,0-3-2,-2-4-2,0-3-1,-2-2 0,3-4-1,1-1-3,-2-5 0,4-1-6,0-4-10,0-5-32,4-2-5,1-3-58,18-42 111,-1 6 0,2 6 0</inkml:trace>
  <inkml:trace contextRef="#ctx0" brushRef="#br0" timeOffset="356537.3928">20225 5048 80,'9'-9'11,"1"-3"-1,1 2-1,-1-4 2,1-1-1,1 0 0,-1-3 2,3 0-1,-3 0-1,1-2 2,1 1-1,-2-2-2,1 3-1,-1-3-2,-4 1-3,4 0 0,-3 3-3,-1 0-9,0 1-13,-3 6-24,2 0-8,-2 5-41,1 12 95,0 2 0,1 0 0</inkml:trace>
  <inkml:trace contextRef="#ctx0" brushRef="#br0" timeOffset="357530.4496">20493 5691 69,'1'1'4,"0"2"1,1 0 2,-1 1-2,3 3 0,-2-2-2,1 2 0,0 0-1,1 1 0,-1-2 0,0 2-1,2-1 0,0 1 1,-2-3-1,1 1 2,-1-3 0,0 2 1,1-2 1,-1-1 1,0-1 1,1 0 0,0-1 0,-2 0-1,2-4 1,0 3-1,0-3 1,0-1-2,3-2 0,-2-1 1,1-2-1,1-1 0,1-2-1,1 2 1,1-2-2,1 1 1,2-3 0,0 1 0,3-3 1,0 0 0,2 1 0,1-2 1,0 0 1,-1 2-1,-1 0 0,1-1 1,-1 5-2,-3-1 1,-4 4-1,1-1-1,-5 5-1,2-3-1,-4 4-2,2-3-5,-3 5-18,0 1-38,-3 1 0,0 0-91,-6 0 152,1 3 0,-3-5 0</inkml:trace>
  <inkml:trace contextRef="#ctx0" brushRef="#br0" timeOffset="382386.8713">19391 4756 49,'0'0'4,"0"0"0,0 0 1,-3-1 1,1 0-1,-1-1-1,-2 0 2,-2-2-2,1 0-1,0-2 1,0 1-1,-1-2-1,-4 3 2,2-1-2,-1 0-1,-2 1 2,1 1 0,0 0-1,-1 1 2,-2-1 0,1 1-1,1 0 3,0-1-1,-2-1 0,1 1 0,0 0-1,-1 0-1,1 1 0,0-1 0,0 0-1,-1 0 1,1 1-1,-1 1-1,1-1 1,-2-1 0,2 1 0,-1 1 0,-1 0-1,-1 0-1,1 0 1,-1 1 0,0 0-1,-2 2 1,-1 0 0,-2 1-1,1 1 1,2-1 0,-2 0 2,1 1-2,1 0 0,0 1 1,3-1-1,-1 0 0,2 2 1,-2 0-1,0 3 0,-1-1 0,1 5 0,-3-1 0,2 3 0,1 0 0,-1 1-2,1 1 1,0-1 0,-1 1-1,3-2 2,-2 2 0,-1-1-1,0-1 1,-1 0 0,1 1-1,2 1 2,-2-2-1,4 2-1,-1 0 1,1 0 0,3 0-2,-1 1 2,2 1-1,-1 0-1,3 0 2,-1-1-1,1 3-1,1-1 1,0 0 0,1 0-1,1 1 2,0-2-1,1 2-1,1 0 2,1-1 0,2 1 0,1 0 0,2 0 0,1-1 0,1-2 0,1 1 0,1-1 0,3-1-1,0-1 1,1 0-1,2-2 1,0 2-1,2-1 0,1-1 1,2 1-1,-1-1 0,3-3 0,1-1 0,1 1 1,-1-4-1,2 0 0,1-4 0,0 2 1,0-5 0,1 2-1,2-2 1,0-2-1,2 1 1,2-3-1,2 1 0,4-4 0,1 2 0,3-2 0,1-1 0,0-1-1,2 2 0,-2-3 1,0 2 0,1-1 0,-4 2 0,1 0-1,-1 0 1,1 1 1,0 1-1,0 0-1,1 0 1,2-1 0,-4 0-1,3 0 2,-2-1-1,-1-1-1,-2-1 1,2 0 0,-3-2-1,-1 1 1,1 1 1,0-3-3,-1 0 2,0-1-1,-1 1 0,0-2 1,-1-1-1,1 1 0,-3-1 1,-3 2 1,1-3 0,-6 2-1,1-1 1,-2-2-1,-2 1 1,-3-2 0,0-2-1,-2 1 1,-1-2-1,-2-1 1,0-2-1,-3 2 1,-2-2-1,-1 0 0,0 0 1,-5-1 1,0 0-1,-2 1 0,-3 0 0,-3 1 0,-2 0 0,-1 2 1,-3 0-2,-4 1-1,-3 1 1,0-2-1,-1 0 1,-4 2 1,-2 0-2,-1 0 1,-4-1 1,-2 3 1,-3-2-1,-1 0 1,-1 1-1,-1 1-1,-2-2 1,-1 1-1,-2-1 0,-1 1 1,-3 2-2,-5 1-1,-5 2-1,-5 3-9,-10 2-34,-7 6-6,-12 5-69,-143 51 121,10 1 0,0 7 0</inkml:trace>
  <inkml:trace contextRef="#ctx0" brushRef="#br0" timeOffset="404285.1238">20610 4655 74,'5'-4'3,"-1"0"-1,2-1 0,0 1-1,5 0-1,-2 0 1,1 1 0,0 1-1,3 0 1,0 1 0,0 1 0,1 1 0,0 0 1,-1 2-1,1 0 1,-4 1 0,0 2 0,-4 2-1,4 0 1,-5 2 1,-1 2-1,0 1 1,-2 2-1,0 2-1,-1 2 1,0-2 1,-1 4 0,-1 1-2,1 0 0,-1 1 0,0 1 0,1 0 0,0 2 0,0 0-1,0 1 0,0 1 0,0-1 0,1 2 0,0-4 1,1 1-1,1 1 0,3-3 0,0 0 0,0-2 0,3 0 1,2-2-1,-1-1 0,3-3 1,1-1-1,1-1 1,1-2 1,1 0-1,-2 0 0,2-2 1,-4 0 0,3-3-1,-5 1 1,-3-1 0,0-2-2,-1-2 2,-4 0-1,-2 0-1,0 0 2,-3 1-1,0 1-1,-4 3 1,-2-1-1,-1 5 0,-2-2 1,-2 5-1,3 1-1,-2-1 2,2 3-1,1 0 0,1 4 0,1-2 0,1 2 0,3 0 1,1 1 0,0-1-1,2 1 1,0-3 0,1 2-1,0-1 2,0-2 0,-1 2-1,1-2 1,-2 0 1,1-2-1,-2 1 2,0 0-1,-2-2 0,0 2 1,-2-3 1,-1 4 0,-1-1 2,-4 1 1,1-3 0,-4 1 1,-2-2 2,-4-1 0,-2-3 0,-4-1-2,-2-2-1,-3-1 0,-1-1-2,-4-2-2,0 0-1,-2 0-2,-1 0-1,-2-1-2,0 0-4,-2 0-7,-2 1-19,2 0-27,-3-1-1,-1 2-62,-37 5 122,8-1 0,7 0 0</inkml:trace>
  <inkml:trace contextRef="#ctx0" brushRef="#br0" timeOffset="405753.2078">18566 6580 51,'-1'2'4,"1"0"0,0 1 0,0-3 1,0 0-1,2-2-1,3-1 1,3-1 0,3-2 1,3-1-1,4 0 2,4-2-2,5 1 0,5-1 1,5-1-2,5 0-1,9-2 1,5-2-1,5-1-2,6 1 2,5-3-2,5-1 0,4 0 0,2 0 0,2-1-1,4 2 1,-1-2-1,0 2 0,-1 2 2,0-1-1,-4 3 0,-1 1 2,-3 0 0,-2 2 0,-4 1 2,-5-1-1,-5 1 0,-4 1 1,-8-1-1,-4-1 0,-7 0 0,-7 0 0,-3-1 0,-7 0 0,-2-3-1,-5-2 1,-1-4 1,-6-2-1,-2-4-1,-5-3 0,-2-3-1,-2-4 0,-1-3 1,-4-1-2,-1-3-1,-2-2 1,1-3-1,0-3-1,2-1-3,-1-4 0,1-5-2,2-2 0,0-4-1,2 0 0,-1-3 0,0-1 1,1 1 3,0-2 0,-2 4 0,0 2 2,-2 1 0,-2 4 0,0 4 0,-3 4-1,-2 2 0,-2 6 0,-3 6-2,-4 3-1,-1 6 0,-4 4 0,-4 6-1,-3 3 1,-3 6 1,-5 4-1,-3 5 3,-2 4 1,-7 5 2,0 2 3,-4 4 2,-3 3 1,-2 3 1,-2-1 1,-2 3-1,-4-1 2,-3 3-2,-1-3-2,-2 2-1,-4-1-2,-1-1-1,-1-1 1,-1 1-1,-2-1-1,0 0 2,-1 0-1,0-1-1,1-1 3,-2 0-1,1-1 1,3-3 1,-1-1 0,1-3 1,3-2 0,2-1 1,3 0-3,3-3 1,2 0-2,4 0-1,4 1 0,2-2-1,5 3-1,3 1 1,7 0-1,2 1-1,7 3 2,5 2-2,5 0 0,4 5 1,6 1 0,0 6-2,8 1 3,0 7-2,4 2 0,4 3 0,0 5 0,4 6 1,2 4 1,3 6 0,0 4-1,3 5 2,2 3 1,3 2 1,-2 3 1,4 3-1,-1-3 0,3 2 1,0 0 1,4-2-1,2-2 1,5-3-2,4-4 1,6-3-3,5-8-6,6-7-17,9-9-20,7-7-60,89-22 102,-7-9 0,-6-10 0</inkml:trace>
  <inkml:trace contextRef="#ctx0" brushRef="#br0" timeOffset="406816.2686">21113 5080 59,'0'0'0,"0"0"0,0 1 1,2 1-1,-1 0-1,0 1 1,-1-1 0,0-2-1,0 0 1,1 2 1,0-1-1,0 1 0,2 2 1,0 0-1,1 2 1,-1-4-1,2 6 0,-2-3 0,3 1 1,-1 2 0,0-2 0,1 0-1,0 2 1,0 0 1,1-1-1,1 4 0,-1-4-1,-1 1 1,2 1-1,-1-4 0,2 3 0,-4-2 2,4 2-2,-4-1 1,5-1 1,-5-1 0,2 1 1,-3-3 2,1 2-1,0-2 1,-1 1 2,1-4 0,-1 2 1,0 0 0,-1-3 1,1 0-2,2-1 1,-2-1-1,1-1 0,-2-1 0,3-1 0,-1-2-1,2-2 2,1-1-1,2-3 2,3-3 1,1 0 0,3-4-1,1-3 1,4-4-2,-1-5-1,8-6-8,1-9-31,5-8-24,7-9-115,67-102 171,-6 5 0,-3 4 0</inkml:trace>
  <inkml:trace contextRef="#ctx0" brushRef="#br0" timeOffset="416093.7992">21340 5219 79,'7'-8'13,"0"-5"0,5-1-1,1-2 0,1-3-2,3-3 1,0-3-1,2-2 0,0-3-1,3-3-1,1-5-2,4-1-2,1-2 0,2-3 0,3 0-2,1 1-2,-1 1-3,1 1-10,-2 3-23,0 7-14,-2 4-55,9 5 105,-8 6 0,-9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06:55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19311 4342 61,'0'11'4,"2"4"0,0 9 0,2 4 0,2 6 1,1 8-3,2 8-1,1 8 0,1 9 0,0 8 0,-1 7 1,1 9 0,-2 10-1,1 4 2,-3 8 0,1 4 0,0 7 1,-1 4 1,1 3-1,-1 7-1,4 5 1,-1 2 0,4 5 3,-2 2 2,1 2 2,0 0 3,1 0 1,0-2 2,-1-2 1,-1-2 0,1-2-2,-2-7-1,1-3-3,-2-7-3,-1-4-2,2-8-2,-4-4-3,1-6-3,-2-7-7,-2-4-15,-3-7-24,-2-6-13,-1-5-102,-16 21 162,0-16 0,-2-16 0</inkml:trace>
  <inkml:trace contextRef="#ctx0" brushRef="#br0" timeOffset="599.0343">18183 8623 84,'37'-8'6,"12"-4"1,20-2 0,14-7 2,19-4-2,15-3-1,17-5 1,15-3 2,13-3-1,15 0 1,13-3 0,10-1 0,10 0 0,9 2-1,5-1-1,5 2-1,3 1-2,-3 3-2,-5 1-2,-5 2-1,-10 2-13,-13 2-22,-14 2-15,-17 5-60,38-19 111,-37 7 0,-34 1 0</inkml:trace>
  <inkml:trace contextRef="#ctx0" brushRef="#br0" timeOffset="1240.0709">20121 6965 162,'0'0'3,"-3"-2"-1,0 1-1,1 0-7,-2-2-18,-1 1-19,2-1-52,0-7 95,-1 2 0,4 1 0</inkml:trace>
  <inkml:trace contextRef="#ctx0" brushRef="#br0" timeOffset="1627.0931">20633 6357 85,'2'-2'-34,"1"0"-17,1-8 51,-1 2 0</inkml:trace>
  <inkml:trace contextRef="#ctx0" brushRef="#br0" timeOffset="2126.1216">20617 6807 130,'-1'-2'-7,"0"0"-15,0-1-16,2 1-25,4 2 63,1 2 0</inkml:trace>
  <inkml:trace contextRef="#ctx0" brushRef="#br0" timeOffset="2313.1323">20883 6943 177,'2'-1'-33,"1"0"-13,1-1-52,6-4 98,2 0 0,-1-3 0</inkml:trace>
  <inkml:trace contextRef="#ctx0" brushRef="#br0" timeOffset="2510.1436">21433 6745 180,'-2'-3'-27,"2"1"-18,3 0-63,3-8 108,0 0 0,0 2 0</inkml:trace>
  <inkml:trace contextRef="#ctx0" brushRef="#br0" timeOffset="2655.1519">21889 6529 150,'2'0'-43,"0"3"-1,1 0-19,1-6 63,-2-2 0</inkml:trace>
  <inkml:trace contextRef="#ctx0" brushRef="#br0" timeOffset="2872.1643">21284 6379 47,'7'-9'-47,"7"-17"47,1 0 0</inkml:trace>
  <inkml:trace contextRef="#ctx0" brushRef="#br0" timeOffset="3301.1888">20204 6192 139,'-1'1'-34,"-1"0"-8,-3 2-21,-12 7 63,1-1 0</inkml:trace>
  <inkml:trace contextRef="#ctx0" brushRef="#br0" timeOffset="3680.2105">20599 6682 93,'6'0'-93,"15"-8"93,0 1 0,-4-2 0</inkml:trace>
  <inkml:trace contextRef="#ctx0" brushRef="#br0" timeOffset="3841.2197">21138 6569 98,'0'-3'-98,"1"-12"98,-1-1 0,-1-1 0</inkml:trace>
  <inkml:trace contextRef="#ctx0" brushRef="#br0" timeOffset="4083.2336">20631 5923 107,'3'1'-42,"3"0"-23,14-9 65,1-1 0</inkml:trace>
  <inkml:trace contextRef="#ctx0" brushRef="#br0" timeOffset="4234.2422">21155 5854 98,'3'-3'-39,"4"0"-20,11-4 59,2-1 0</inkml:trace>
  <inkml:trace contextRef="#ctx0" brushRef="#br0" timeOffset="4405.252">21568 5854 147,'0'3'-20,"4"-1"-21,-2 3-45,13 0 86,-1 0 0,0-1 0</inkml:trace>
  <inkml:trace contextRef="#ctx0" brushRef="#br0" timeOffset="4583.2622">21804 6388 93,'4'5'-93,"10"11"93,-1-2 0,0 1 0</inkml:trace>
  <inkml:trace contextRef="#ctx0" brushRef="#br0" timeOffset="5160.2952">20460 7363 172,'6'3'-15,"1"-2"-9,2 2-12,4 1-61,22 3 97,-2 0 0,0 0 0</inkml:trace>
  <inkml:trace contextRef="#ctx0" brushRef="#br0" timeOffset="5537.3167">21698 7240 94,'2'-5'-42,"1"-2"-10,13-21 52,0 3 0</inkml:trace>
  <inkml:trace contextRef="#ctx0" brushRef="#br0" timeOffset="5688.3254">22010 6941 121,'0'-5'-47,"0"1"-27,-5-15 74,2 1 0</inkml:trace>
  <inkml:trace contextRef="#ctx0" brushRef="#br0" timeOffset="6540.3741">21904 3857 142,'-1'-3'-20,"0"-2"-14,1-2-54,9-10 88,1 3 0,-1-1 0</inkml:trace>
  <inkml:trace contextRef="#ctx0" brushRef="#br0" timeOffset="6753.3863">22320 3595 177,'0'0'-16,"0"0"-17,0 0-13,-2-3-36,4 0 82,0-2 0</inkml:trace>
  <inkml:trace contextRef="#ctx0" brushRef="#br0" timeOffset="7159.4095">23271 4189 110,'-1'-1'-40,"-1"-1"-30,5-9 70,1-1 0</inkml:trace>
  <inkml:trace contextRef="#ctx0" brushRef="#br0" timeOffset="13089.7487">21831 3714 58,'-2'0'4,"-2"2"0,0-1 1,-3 2-1,-1 2-1,1-3 2,-2 3-3,2-1-3,-1-1 3,3 3-2,-5-1 0,5 0 2,-5 2-1,5 2 0,-2 1 2,3 0-2,-2 2 1,3-1 0,2 0-1,1-1-1,0 1 2,1 2-2,1-1 0,0 0 1,2 0-1,0-1-1,2 0 2,-1 0-1,1-1 0,-1-2 1,2 2 0,2-2-1,0 2 2,0-2-1,3 2-1,-1-2 3,0-1-2,0-1 0,1-1 2,-2 1 0,3-3-1,-1 0 2,0-3 0,-2 0-1,2 0 2,-1-2-2,0-1 0,-1 1 1,0-3-1,2 0 1,-4 2 0,6-1 0,-5 0-1,4-2 2,-4-1-1,2-1-1,-1 1 0,-1-3-1,-4-1 0,2 0 0,-4-1 0,2-2 0,-2 1 0,-1-2 0,-1 0 1,-1-1-1,0-2 0,-1 1 0,-2 0 0,-2 0 0,-1-3-2,-3 2-2,0 0-7,-5 0-10,0 0-30,-2 3-1,1 1-27,-12-3 77,4 2 0</inkml:trace>
  <inkml:trace contextRef="#ctx0" brushRef="#br0" timeOffset="14301.818">22162 3766 65,'10'5'8,"-1"2"-1,2-3-2,0-2 2,0-1-2,2 1-1,1-2 2,0-2-1,0 2-1,1-3 2,-2 0-1,0-2 0,2-1 1,-3 0-1,3 0-1,-2-3 2,0 1 2,1-1 1,0-1 3,-3 2 1,0-3-1,-1 0 2,-1-1-1,-3-2-1,-1 0-2,-1-2-2,0-2-1,-4-2 0,-1-3-1,-4 0-1,-1-2 0,-1 0-1,-5-2-2,0 1-2,-3 2-6,1-1-9,-3 5-15,1 2-28,1 3-3,-1 5-69,-9 4 130,5 3 0,1 0 0</inkml:trace>
  <inkml:trace contextRef="#ctx0" brushRef="#br0" timeOffset="15086.8629">23124 3864 133,'0'-1'11,"0"-2"0,0 2 0,-3-3 1,-2 0-2,0 3-3,-1 0 0,-2-2-4,0 3-2,3 3 0,-3 1-2,2 0-1,-1 3 0,1 2 0,0 4-1,1 1 1,-3 3-2,4 1-1,0 3 0,2 1 0,-1 2 1,3 2 0,1 3 0,2 2-1,2 2 3,1 1 0,4 0 0,-1 2 2,2-2-1,5-1 0,-2-1 1,4-3 0,1-4-1,2-3 2,1-2 0,4-5-1,2-2 2,2-6 0,-1-3 1,4-5 1,-1-4 1,0-3 1,-1-5 2,0-2 0,-4-6-1,0 1 2,-4-3 0,-3-2-1,-2-2 1,-4-1-1,-6-2-2,-4-2 0,-5 1-2,-7-3-7,-4 1-17,-6 1-35,-6 1-1,-7 6-66,-69 1 122,2 8 0,-2 8 0</inkml:trace>
  <inkml:trace contextRef="#ctx0" brushRef="#br0" timeOffset="15681.897">19954 5956 62,'-5'-5'-3,"3"3"-1,-7-2 0,1 4-2,-2 2 0,-3 4 1,-1 2 0,-4 6 2</inkml:trace>
  <inkml:trace contextRef="#ctx0" brushRef="#br0" timeOffset="17133.98">19559 6524 78,'-8'34'5,"0"0"-2,-2 5 0,1-3-1,-3 4-2,4-4 1,-1 0 0,4-2-2,0-3 1,4-2 0,3-5 0,5-1 0,0-1 2,2 0 0,0-2 3,2 1 0,-1-1 1,-3 5 2,4-1 0,-5 2-1,-2 2-1,1 0-1,-1 2-1,1 1-2,-1 0-1,2-1-1,2 0 0,0-1-1,4-2 0,1-3 0,1-2-1,2-3 0,3-4-1,0-1-1,2-1 1,1 0-1,0-2 1,-2 1 0,1 1 1,0 0 1,-4 3 2,0 0 2,-3 4 0,-1 0 1,-3 2-1,0 1 1,0-2-1,-1 4-1,1-3 0,2-1-1,3-3-1,3-1-1,3-4 0,4-2 1,7-2-1,2-4 1,5-1-1,1 0 1,2 1 1,1 0-1,-3 3 0,-1 2 1,-1 1 0,-5 3-1,-1 2 2,-4 2-1,-2 0-1,-4 2 1,0-1-1,-1-2 0,-3 1 0,2-2 0,0-2-3,0-1-2,3-5-3,2-2-5,5-4 1,3-4-3,4-3-1,4-4 1,4-5 2,2-3 3,1-3 3,1-1 5,-2-2 4,1 0 2,-5-1 2,4 3 0,-4 0 1,-2 4 0,1 3-1,-2 3 0,0 2-3,-4 4 0,0-2-1,-3 5 0,0-1-1,-3 1 1,1 0-2,-3 1 1,2 1-1,-2 1 0,1 0 0,2 0 0,-2-1 1,2 0-1,1-2 0,1-2 1,1 0 0,2-6 0,3 0-1,-1-3 0,3-3-2,-2-3-1,2-2 0,-3-4 0,-1-2 0,-3-4 0,-3-1 1,-8-2 2,1 1 3,-5 0 1,-6 3 1,0 3 1,-7 3-1,-1 2-1,-2 4 1,-3 2-4,-2-1-2,1 0-2,-2-1 0,0-3-2,-1-3 1,1 0-1,-2-3 1,0-1 2,-1-4 2,3-1 0,-2-3 1,-1-4 0,-1-2 0,-2-3 1,1-5 0,-5-1-1,2-3 1,-1-3 0,-5 1-1,3-2 1,-3 0 0,-2 2-1,1 0 0,-4 1 0,2-1 0,-2 3 1,-6 0-1,2 0-1,-4 2 1,0-2 1,-2 2 0,-1 0 0,-1 2 0,1-1-1,-1 1 1,2 1-1,1 1-1,0 0 0,2 3-3,-1 0 0,1 1-2,0 2-2,2 0-1,-3 7 0,-4 2-1,-2 3 2,-5 6 2,-6 5-3,-4 6 3,-8 5 0,-6 6 0,-8 4 3,-5 9-1,-3 0 1,-4 8-1</inkml:trace>
  <inkml:trace contextRef="#ctx0" brushRef="#br0" timeOffset="17378.994">19675 5923 76,'-46'44'15,"-5"3"-1,-2 2 0,-2-1-9,-1 4-36,1-2-4,4-2-23,-12 12 58,14-11 0</inkml:trace>
  <inkml:trace contextRef="#ctx0" brushRef="#br0" timeOffset="18522.0594">21843 3350 102,'3'-7'17,"-1"-1"1,3-6 2,1-1 0,-1-4-3,-1-2-2,2-4-5,-1 0-3,0-2-2,2 1-1,-2 1-3,1 0-2,-2 2-6,2 2-8,-1 2-15,1 3-16,-3 3-91,14 4 137,-1 2 0,-1 3 0</inkml:trace>
  <inkml:trace contextRef="#ctx0" brushRef="#br0" timeOffset="18823.0766">22380 3001 97,'7'-10'0,"2"-4"-4,5-1-11,2-3-19,4 1-10,22-5 44,1 5 0</inkml:trace>
  <inkml:trace contextRef="#ctx0" brushRef="#br0" timeOffset="19268.1021">23341 3520 144,'6'-10'6,"2"-4"-1,2-4-4,3-1-12,3-5-30,2-1-1,1 0-20,14-21 62,-5 6 0</inkml:trace>
  <inkml:trace contextRef="#ctx0" brushRef="#br0" timeOffset="43840.5075">977 12484 87,'0'0'11,"0"0"2,0 0 0,0 0 2,-2-2-1,0 1-2,-1-1-1,1 1-3,1 0-2,1 1-2,0 0 0,0 0 0,2 1-1,0 1 2,4 2 0,-2 1 0,3 0 1,-2 0-1,2 1 1,3 3-1,-2-1 0,1 0 0,2 2 0,-1-3 0,-1 2 0,3-1 1,-3 0-1,2 0 0,0 0 0,-2 0-1,-1-3 0,2 2-1,-4-3-1,2 3 0,-3-3-1,4 4 0,-3-5-2,0 5-3,-1-3-11,1 2-19,-1-2-23,1 2-6,-1-2-68,3-4 131,-1 0 0,-2-3 0</inkml:trace>
  <inkml:trace contextRef="#ctx0" brushRef="#br0" timeOffset="44340.5361">1153 12402 154,'0'0'11,"0"0"1,0 0 1,0 0 1,-2 2-5,0 0-2,-2 6-2,0-1-1,-2 4 0,0 1-1,-2 4-1,1-3 0,-2 3-1,2 0 0,-2 1 0,-1-2 0,2 1 0,-2-2 0,2 0 0,1-1-1,-1-2 1,4-3-1,-3 1-2,3-3-2,-1 0-5,3-3-6,-4 2-6,1-2-6,-1 0-8,3-2-6,-4 1-53,-4 1 94,-3-1 0,4 0 0</inkml:trace>
  <inkml:trace contextRef="#ctx0" brushRef="#br0" timeOffset="44660.5545">914 12586 102,'0'0'4,"2"-2"2,0 2 0,2-1 2,2 1 0,2-3-1,0 2 1,2 0-1,0-1 0,4 2 0,-2-1-1,2 1-1,0 0-1,0 0 1,2 1-2,-3-1 0,3 2 0,-3-1-1,2-1 1,-1 2-2,-1 0 1,-1-2-3,-1 3-4,-3-3-8,0 0-12,1 2-19,-5-1-7,6-1-17,1-8 68,1 2 0</inkml:trace>
  <inkml:trace contextRef="#ctx0" brushRef="#br0" timeOffset="45174.5839">1123 12414 77,'0'3'9,"0"4"2,2 2 1,-2 4 2,0-1 0,-2 3-1,2 1-1,-1 0-1,1 1-1,-1-2-1,0 2-2,0-2-1,0-1-1,0 0-1,0-2-1,-1-1-1,2-2 0,-1-1-4,0 0-7,0-2-8,-1 1-10,1-2-13,1 0-12,-1-1-22,-2 2 74,1-1 0</inkml:trace>
  <inkml:trace contextRef="#ctx0" brushRef="#br0" timeOffset="45511.6031">984 12691 90,'3'1'7,"0"0"1,1 1 2,3 0 0,3-2 0,-3 0-1,4 0 0,0 0-3,1-1 0,0 1-1,-1-1-1,4 0-1,0 0-1,-2 1 0,1-1-1,-1 0-2,1 0-6,-5-1-7,1 1-16,0 1-17,-3-2-36,3 1 83,3 1 0</inkml:trace>
  <inkml:trace contextRef="#ctx0" brushRef="#br0" timeOffset="45963.629">1117 12530 122,'0'7'9,"0"2"2,-1 4 0,-1 0 1,2 4-3,-2-1-2,1 1 0,-1 0-3,1 0-1,0 0 0,-1 0-2,2-2-2,-1 0-4,0-2-5,0-2-7,0 0-12,1-3-17,0 0-45,3-1 91,0-1 0,-1-3 0</inkml:trace>
  <inkml:trace contextRef="#ctx0" brushRef="#br0" timeOffset="46329.6499">1017 12617 91,'3'2'9,"3"1"2,3 0 0,2 1 1,0-1-1,4-1-3,1 3-1,0-5-2,1 3-1,0-3-1,0 2-2,0-2-4,-1-2-4,-2 2-9,0-3-12,-3 3-18,-3-2-27,9-7 73,-5 3 0</inkml:trace>
  <inkml:trace contextRef="#ctx0" brushRef="#br0" timeOffset="46695.6709">1177 12449 100,'-2'8'7,"-1"3"2,-1 2 1,1 2 1,1 2-1,1 0-2,-2 3-1,1-1-1,-2 1-1,1-1-1,0-1-1,0 1-2,0-1-3,-1-2-7,0-1-8,0-2-11,2 1-16,0-5-37,2 4 81,-2-3 0</inkml:trace>
  <inkml:trace contextRef="#ctx0" brushRef="#br0" timeOffset="47100.694">989 12593 53,'2'1'7,"4"1"0,1 0 2,2 1 0,0 0 0,4 1 0,-1-2-1,0 3-1,3-2-2,0 0 0,0 1-1,0-2 0,1 2-1,-1-1-1,0 2 0,1-3 0,-2 1 0,0 0-1,-2 0 0,-2-2-4,-1 3-7,0-4-15,-3 3-18,-1-2-25,7-2 68,-4 1 0</inkml:trace>
  <inkml:trace contextRef="#ctx0" brushRef="#br0" timeOffset="47491.7164">1155 12535 64,'-5'8'3,"1"3"0,-1 5 0,-1 0 1,-2 1-2,0 2-2,-1 1-4,1-1-3,-1-1-8,0-1-6,2-1-11,-3 2 32</inkml:trace>
  <inkml:trace contextRef="#ctx0" brushRef="#br0" timeOffset="47828.7357">981 12651 77,'5'3'5,"3"-1"1,3 3 0,1-2 0,3 1-1,0-1-1,2 0-1,0 0-1,2 0 0,-2 0 0,3-1-1,-2 3-1,0-2-2,-1 0-6,-3-2-13,1 2-18,-2-1-10,4 1 49,-4-1 0</inkml:trace>
  <inkml:trace contextRef="#ctx0" brushRef="#br0" timeOffset="48234.7589">1114 12634 83,'-1'10'8,"-2"1"1,1 2 1,-1-1-1,0 2-2,0-1-6,-1-1-25,1-1-16,1-2-23,5 0 63,2-2 0</inkml:trace>
  <inkml:trace contextRef="#ctx0" brushRef="#br0" timeOffset="49590.8364">1796 12331 117,'-2'0'10,"-1"-1"0,-1 1 0,1-1 1,2 1-4,-2 1-2,-1-1-1,1 4-3,0-3 0,-1 5-1,-1 1 0,1 2-1,-1 3 1,0 2 0,3 1-1,-1 1 1,1 3 0,1 0-1,1 1 1,3 0-1,0-1 0,2 0 0,1-2-1,3 0-1,-1-3 0,1-3 1,2 0-1,-1-3 1,2-3 1,0-1 0,-1-3 1,1-4 0,0 0 1,-1-4 1,-2 0 0,1-3 0,-4-2 0,1-2 0,-2-2 0,-3-2 1,1-1 0,-2-1-1,-1 2 1,-2-3 0,-1 1-1,-1 2 1,0-1-1,-2 1 0,1 2-1,-2 2 0,-1 1-2,3 4-7,-2 1-8,0 3-14,1 0-18,1 2-40,-5 14 88,1 2 0</inkml:trace>
  <inkml:trace contextRef="#ctx0" brushRef="#br0" timeOffset="50353.8801">2094 12337 118,'0'0'6,"0"2"0,0-2 1,0 6 0,0 0-2,0 4 0,0 1-2,0 2 0,0 2-1,1 2 0,2-1-1,0 2 0,0-1-1,2 2 0,-1-5 1,1 1-1,0-5 2,1 1 0,-1-5 1,0-1 0,1-1 1,0-2 0,-2-1 0,4-4 0,-4-2-1,1-2 0,0-1-1,1-5 0,-1 0 0,0-1-1,-1-1 0,0 0 0,-1-1 0,0 1 1,-1 1-1,0 2 0,-1 0 0,-1 4-1,0-1 0,0 2 0,0 4-2,0-3 0,0 2-1,0 2 1,0 1-1,0 1 1,1 1-1,0 5 1,1 2 1,1 3 1,1 0 0,0 1 0,1 0 0,0 2 1,0-1 0,3 0-1,-1-2 1,-1 1 0,0-2 1,1-3-1,1 0 0,-3-2-4,2-2-9,3 1-12,-1-6-22,0-4-4,1-1-17,6-16 67,-1 0 0</inkml:trace>
  <inkml:trace contextRef="#ctx0" brushRef="#br0" timeOffset="50659.8976">2367 12063 89,'0'3'7,"0"6"2,0 1-1,1 6 1,1 2-1,2 6-3,-1-2-1,0 5-2,3-1 0,-3 2-4,2-1-6,1-3-13,-1 1-16,0-5-38,3 4 75,-2-5 0</inkml:trace>
  <inkml:trace contextRef="#ctx0" brushRef="#br0" timeOffset="50890.9108">2386 12334 187,'6'-3'6,"2"0"0,2 0-1,0-1-8,4-2-23,-1 1-24,4-1-75,13-5 125,-3 1 0,-2 2 0</inkml:trace>
  <inkml:trace contextRef="#ctx0" brushRef="#br0" timeOffset="51521.9469">2525 11708 110,'2'0'11,"0"0"1,-1 0 0,1 0 0,0 0-2,-2 0-3,0 0-2,0 2-2,0 2-2,1 4-1,1 2 0,-1 4 0,1 2 0,1 2 0,0 5 1,1 3-1,0 2 1,2 2-1,1 4 1,1-2 0,2 4-1,0 0 1,0-1 0,1 2 0,-1-2-1,0 1 1,-2-3 0,1 1 0,-3-5 0,-1-2 0,1-3 1,1-2 0,-4-5-1,2-2 1,-2-4-1,0-3 0,-1 0-2,-1-4-7,0-3-14,0 4-25,0-2-3,0 0-26,-1-1 76,0 1 0</inkml:trace>
  <inkml:trace contextRef="#ctx0" brushRef="#br0" timeOffset="51915.9694">2834 12276 106,'1'4'6,"1"4"0,1 2 1,0 2-1,1 3-1,0-1-1,2 1-1,-2 0 0,0 1-1,0-4-1,0 1-4,-1-3-6,0-1-12,-2-2-22,0 0-30,-1-7 73,-1 0 0</inkml:trace>
  <inkml:trace contextRef="#ctx0" brushRef="#br0" timeOffset="52150.9829">2761 11971 179,'-1'-2'-2,"0"-1"-10,1 1-18,-1 2-16,1-2-43,3 4 89,1 0 0,0 1 0</inkml:trace>
  <inkml:trace contextRef="#ctx0" brushRef="#br0" timeOffset="52786.0192">3042 12301 135,'0'-2'9,"0"0"0,0 1 1,2-4 1,-1 0-1,2-1-2,1-1-1,0-4-1,-2 1 0,-1-2-1,-1 1-1,0 0 0,-3 1-1,-1 3 0,1-2-1,-1 3-1,-2-1-1,1 3 0,-3 1-1,4 1 0,-4 0-1,3 4 0,-2 0 0,1 3 0,-1 3 0,3 2 1,-1 1 0,2 1 0,1 5 0,2-5 0,3 5 1,0-5-1,1 3 1,0-3 0,1 0 0,1-1 2,1 0-1,-2-4 2,2 2-1,-1-4 1,0 1 0,1-2 0,1 1-3,0-3-10,-1 0-16,3-3-26,0-2-2,1-2-36,15-12 90,0 3 0</inkml:trace>
  <inkml:trace contextRef="#ctx0" brushRef="#br0" timeOffset="53391.0538">3263 12148 99,'0'-2'4,"0"-1"1,0-1 2,2 1-1,-1 1 1,2-2-1,1 2 0,0 0 0,0 2-2,3-3 0,0 3 0,1 0-2,1 0 0,2 2-1,-1-1 0,1 2 0,1 0 0,-1 1-1,1 3 0,-2-1 0,0 2-1,0 0 0,-3 3 0,0 2-1,-1 1 1,1-1-1,-3 3 0,0-2 0,-4-1 0,2-3 1,-4 0 0,2-3 1,-3 0 0,0-3 0,-2 1 1,1-3 0,-2-1 0,4 1 2,-2-2 0,0-2 1,0 0 1,1-3 1,-3-4 1,1-1 1,1-2 1,1-5-1,1 0 0,0-2 0,0-3-2,1 0-2,1-2-1,0-1-2,2 1-9,-1-1-19,3 3-26,0 0-1,2 2-40,0 0 94,-2 4 0</inkml:trace>
  <inkml:trace contextRef="#ctx0" brushRef="#br0" timeOffset="53972.087">2374 12282 119,'2'-2'8,"0"1"1,3-3-1,0-2-4,3-1-11,1-1-21,3 1-15,1-2-27,19 1 70,-1 2 0</inkml:trace>
  <inkml:trace contextRef="#ctx0" brushRef="#br0" timeOffset="54902.1402">2440 12218 57,'0'9'3,"2"2"1,0 1-1,-1 2 1,1-2-1,-2 3-1,0-3-1,0 0 0,-1 0-1,0 0 1,1-1-1,0-1 0,0 1 0,0-2 1,1 1-1,1 0 0,0-1 0,0 1 0,0 0 0,0-1 0,1-1 0,-3 0 0,5 0 1,-2-2-1,0 2 1,1 0 1,0 0-1,0-3 2,3 2-2,-1-3-3,1 1-23,3-4-10,21-8 8,-4 0 27</inkml:trace>
  <inkml:trace contextRef="#ctx0" brushRef="#br0" timeOffset="56083.2078">1877 12886 103,'-1'0'7,"0"0"0,-2 0 1,1 0-1,0 0-3,0 0-1,1 0-3,1 0-1,0 0-1,0 0-1,0 0 0,0 0 0,0 0 1,1 2 1,0-1 0,0 1 1,2 1 0,1 0 0,1-2 1,5 1 0,1-2 0,3-1 0,4-1 0,2-1-1,3-2 1,1-1-1,3-2 0,2-1 0,0-2 0,0 3 0,2-2 0,-1 1 0,1 0 1,2 3-1,1-3 1,3 4 0,-1-2 0,2-1-1,1 0 1,5-1 0,2-1-1,1-1 1,2-1 0,2 0-1,0-1 1,-1 0 1,0-1 1,-1 0 0,-3-1 1,0 1 1,-4 0 0,2-1 1,-2 2-1,-1 2 1,1 0-1,-3 2 0,-1 0-1,-2 2 0,-1 0-1,-2 1 0,-3 1-1,-1 0 0,-3 0 0,-1 1-1,0-1 0,-2-1 0,0 3-1,-1-1 1,-1 1-1,0 0 0,-3 1 1,0 1 0,-2-1 0,-2 2 1,0 0 1,-3 0-1,-2 0 1,-2 0 0,-1 0-1,-1 0-7,0 0-26,-3 0-21,2 2-89,-4-6 141,0-3 0,-1-1 0</inkml:trace>
  <inkml:trace contextRef="#ctx0" brushRef="#br0" timeOffset="56733.245">3796 11948 120,'-2'-1'9,"0"1"0,-1-4 1,1 3 1,0-2-3,0 1-3,0 1-2,2 1-9,0 0-11,0 0-24,2-1-5,0-1-19,9 4 65,-2-1 0</inkml:trace>
  <inkml:trace contextRef="#ctx0" brushRef="#br0" timeOffset="57352.2804">3919 12170 107,'0'2'3,"0"-1"0,1 4 0,-1-3 0,0 1-1,0-1 0,0 2 0,0-4 2,0 0 3,0 0 1,0 0 1,0 0 1,0 0 0,0 0-1,0 0 0,0 0-1,-2 0-3,-1 0-1,1 0-2,0 0 0,-1 0-1,0 0-1,2 0-1,-1 0-5,1 0-7,0 0-15,0 3-22,-2 1-65,5 4 115,-1-2 0,1 0 0</inkml:trace>
  <inkml:trace contextRef="#ctx0" brushRef="#br0" timeOffset="58142.3256">4023 11972 47,'0'0'1,"0"0"0,0 0 1,0 0 1,0 0-1,0 0 1,0 0 1,0 0 0,0 0 0,0 0 0,0 0 0,0 0 0,1 0-1,1 3-1,0-2-1,-1 1 1,1-1-1,-2-1 1,0 0 0,0 0 0,0 0 0,0 0 1,0 0 1,0 0 0,0 0 1,0 0 2,0 0 2,0 0 1,1 1 1,1 0 1,0 0-1,4-1 1,-2-1-2,1-1-1,4-2-2,2-2-1,0 3-1,2-3-1,0 2-1,-1-1 0,2 1-1,-2 1 1,-3 1-2,2-2 0,-3 3-4,-2-1-11,0 2-26,0-2-14,-3 4-77,-2-4 131,-3-1 0,1 2 0</inkml:trace>
  <inkml:trace contextRef="#ctx0" brushRef="#br0" timeOffset="60785.4767">4652 11840 91,'0'0'7,"0"-1"1,1 0 1,-1-2 2,3-1-2,0 2 0,2-2-1,1 0-1,3 0-2,0-1 0,3 2-2,0 1-1,0 1-1,2 1-2,0 3 1,-1 2-2,1 0 0,0 4 0,-1 1-2,-3 3-1,0 0-1,-2 2-1,-1 0-1,-2 1-1,-2 0 0,-1 0 0,-1-3 1,-1 0 0,-1-5 1,1 2 3,-2-3 1,1-1 1,-3-2 1,1 1 1,1-5 3,-2 0 0,1 0 2,0-4 0,-1-3 1,1-2 1,2-1 1,1-4 0,0 1-1,2-3-1,-1-1 1,1 0 0,2-2-1,-1-2-1,0 0-1,0 0 0,2-1-2,0 4-4,-1 0-6,3 3-9,-3 3-13,1 3-15,-2 1-24,9 5 69,-1 3 0</inkml:trace>
  <inkml:trace contextRef="#ctx0" brushRef="#br0" timeOffset="61254.5036">5045 11829 89,'-1'-3'8,"0"-2"1,0-4 0,0-2 1,1 0-1,1-2-1,0 0-1,0 0 0,-1 1 0,0 4 0,-2-1 0,1 1-1,-1 4 0,-1-1-1,0 3-2,0 2 0,-1 1-2,-2 3-1,3 3 0,-1 3-1,-1 1 1,0 3 0,2-1 1,0 1 1,1 1 0,1-2 1,1 1-1,1-1 1,1 1-1,0-5 0,1 3 0,1-4-1,-1 0-1,2-2-6,-1-1-7,0-1-12,3 2-21,-3-5-5,6 0-28,6-11 79,2-1 0</inkml:trace>
  <inkml:trace contextRef="#ctx0" brushRef="#br0" timeOffset="62219.5588">5197 11697 76,'1'1'3,"1"1"1,3 3-1,1 0 1,1 3-2,1 1 0,0 3-1,-1-1 0,1 0 0,0 1-1,-1 0 0,-1 0-1,-1 0 0,0-2-1,0 0 1,-2-1-1,-1-4 1,-1 0-1,-1 0 1,0 0 0,0-3 1,0-1-1,-1-2 1,0-1 0,0-2-1,-1-2 1,0-3-1,-1 1 0,1-2 1,1 0 0,0 0 0,1-1 0,1 1 0,1-2 1,0 2 0,3-1 1,-1 3 0,1-3 0,0 5 0,2-2 0,0 2 1,-1 0-1,0 3 1,3 0 0,-4 3-1,4 0 0,-4 0 0,1 4 0,1 0-1,2 2 0,-3 1 0,2 3-1,-1-1 0,1 2 0,-2-2 0,-1 3 0,-1-5-1,3 1-1,-2-1-2,-1 0 0,0 0-1,0 0 0,-3-1-1,1-2 2,-2-3 0,-2 3 1,0-4 2,0 3 0,-2-3 1,0 0 0,1-4 0,0 1 0,0-5 1,2 2-1,0-2 1,2 0 0,0-4 1,0 3-1,1 0 1,0 0 0,-1-1 1,2 0-1,1 2 1,-2 0-1,3-1 1,-2 3 0,2 0 0,0 0 1,3 0 0,-2 2 2,2 0 0,0 3 0,0-2 0,0 3 0,-2 0-2,3 3 0,-3 0 0,4 0-2,-4 1 0,1 4 0,-1-1 0,2 1 0,-5 2 0,1 1 0,-1-1-1,-3 2-3,2-1-5,-4 0-6,2 1-12,-1-4-18,0 1-36,3 3 79,0-1 0</inkml:trace>
  <inkml:trace contextRef="#ctx0" brushRef="#br0" timeOffset="62740.5886">5732 11659 55,'-1'2'2,"0"1"1,-1 1-1,-1 1 0,-1 4 0,0-1 0,0 4-1,1-3 0,2 2 1,1 1 0,1-2 1,2 0 0,1-3 2,2 3 0,-1-5 2,2-1 1,-1 1 0,1-1 2,-2-3 0,3 1 1,-4-2 0,6 0 0,-4-2 1,2-2-1,-1 0 0,0-1 0,1-1-2,0-5 0,-2 1-1,1-1-1,-2-3-2,-2 0-1,-1 1 0,-1-3-1,-1 1-1,-2-2 0,0 0-1,-1-1-1,-2 4-1,-3 2-5,5 2-6,-4 3-9,1 2-20,0 5-16,-3 5-70,-8 17 127,2 2 0,3 0 0</inkml:trace>
  <inkml:trace contextRef="#ctx0" brushRef="#br0" timeOffset="63321.6218">5935 11555 151,'0'-2'5,"0"0"1,0-1 0,0 3 0,0 0-1,1 0-2,1 0 0,2 4-1,0 1-1,2 2 0,-1 5 0,2 1-1,-1 2 0,0-1-1,1 3 0,0-1 0,0 0 0,-2-2-1,1-2 0,0 0 0,-3-5-1,0 3 1,-1-5 2,0-1 0,-2-2 2,3 1 0,-3-3 0,0 0 1,0 0 0,0-3 1,1 1-1,0-3 2,-1-3-1,1-2 1,-1-1 0,1-4-1,0 1 0,-1-4 0,2-2-4,-2 1-7,3 0-15,-1-4-25,3 5-5,2 1-45,11 1 97,0 3 0,-1 5 0</inkml:trace>
  <inkml:trace contextRef="#ctx0" brushRef="#br0" timeOffset="63943.6574">6278 11543 148,'-1'-5'9,"-1"0"2,2-2 2,0 2 0,0-4-1,0 4-1,3-2-2,-1 1-2,-1-2 0,0 4-2,-1-3-2,-1 3 0,0-4-2,-1 4 0,-1 0 0,1 0-2,-1 0 0,-2 4 0,1-3 0,-2 2-1,3 2-1,-3 2 1,2-2-1,-1 4 0,1-2 1,-2 3-1,0 0 1,1 1 0,1-2 1,-3 4 0,4-4 0,0 6 0,-1-5 0,1 4 1,1-3-1,1 2 1,1 0-1,0 0 0,1 0 0,0 3 1,3-2 0,-2 1 1,1 0 0,0-1 2,1 0 2,0-3 0,3 2 2,-3-2 1,5 0 0,-2-4 0,2 0 0,1-3-2,2 0-4,-1-3-13,3 2-26,2-4-21,3 0-117,17-19 175,1 1 0,-4-2 0</inkml:trace>
  <inkml:trace contextRef="#ctx0" brushRef="#br0" timeOffset="64340.6801">6533 11098 129,'0'3'5,"0"3"-1,0 0-2,1 3-6,-1-2-13,2 3-17,-2-3-9,5 4 1,-1-3 42,-1 2 0</inkml:trace>
  <inkml:trace contextRef="#ctx0" brushRef="#br0" timeOffset="64913.7129">4773 11422 109,'-1'4'-41,"1"2"-27,3 12 68,0 0 0</inkml:trace>
  <inkml:trace contextRef="#ctx0" brushRef="#br0" timeOffset="65567.7503">4835 12289 77,'0'0'1,"0"0"1,0 0 0,0 0 1,2 0 1,3 2 2,1-2 1,3 0 2,3 0 0,3-3 2,2-2-1,5 0 1,2-6-2,7 1 0,7-4-1,4-2-1,7-3 0,2 0-2,6 0 0,1-1-1,3 0 0,1 1 0,1 1-2,0 1 0,2 1 0,0 0 0,-1 1 0,-1 1-1,0 1 1,-3 2-1,-2-1 0,-4 4 0,-4 1 0,-4 1-1,-6 1-1,-3 2-4,-3 3-11,-4-2-26,-3 2-11,-3 2-61,2 4 114,-6-1 0,-6-2 0</inkml:trace>
  <inkml:trace contextRef="#ctx0" brushRef="#br0" timeOffset="107691.1596">4334 11417 136,'-2'-2'8,"0"1"2,-1 1 0,2 0 2,-1 1-3,2 3-2,0 4-1,0 1 0,1-1-2,0 4-1,-1 0-2,1-1-4,-1-1-9,2 1-13,-1 1-21,1-2-5,1 1-24,2 2 75,1-4 0</inkml:trace>
  <inkml:trace contextRef="#ctx0" brushRef="#br0" timeOffset="107963.1752">4405 11412 152,'-3'5'-4,"1"0"-25,2 5-12,2 1-37,12 17 78,0-2 0</inkml:trace>
  <inkml:trace contextRef="#ctx0" brushRef="#br0" timeOffset="108847.2257">6395 11030 125,'0'0'6,"0"0"0,0 0 0,0 0 0,0 2-1,0 1-3,0 1 0,0 4 1,2 0 0,0-1-1,1 4 0,-1 0-1,2 1-6,-1-3-7,1 3-15,-2-1-17,1 0-37,1 3 81,0-2 0</inkml:trace>
  <inkml:trace contextRef="#ctx0" brushRef="#br0" timeOffset="109166.244">6489 11073 114,'1'3'-28,"0"6"-9,0 3-12,0 13 49,1-4 0</inkml:trace>
  <inkml:trace contextRef="#ctx0" brushRef="#br0" timeOffset="110956.3464">4665 12322 65,'-5'1'7,"-3"-1"0,0-2-1,-1-2-2,1-3-2,-5-1 0,4-1-3,-2-3 0,-2-2-1,0-2 0,-2-2-1,-1-2 2,-3-1-1,1-1 1,-2-1 0,-1-1 1,0 1 0,2 0 1,0 0 0,2 0 1,1 0 0,2 0 0,0 2 0,2-1 0,4-2 0,-1 3-1,2 0 0,3 0 0,0-1-1,2 3 0,2-3 0,0 1 1,1 1-1,1 1-1,-1-1 2,3 1 0,-1-1-1,0 1 1,3 0-1,-2-1 0,1 2 1,-1 1-1,1 1-1,0 3 1,2 0-1,-1 1 0,2 3 1,-1-2 0,4 2-1,-2-3 1,2 3 0,2-2 0,3 1 0,1 1 0,1-2 0,3 1 1,1-1 0,2 0-1,1-2 1,2 2 1,3-1-1,0-1 0,0-1 0,3 2 0,1-2-1,0 1 1,3-2 0,0 1 0,1 2 1,3-2-1,0-1 1,3 1-1,3-1 0,4-1 0,-2 1 0,4-2-1,1 0 1,0 2-1,-1-2 0,0 1 0,-2 0 1,0 1-2,-2-1 1,2 0 0,-2-1-1,2 0 1,-3 1-1,0 0 1,0-1-1,-2 3 1,-1 2 1,-2-1-1,-4 2 0,1 1 0,-2-1 0,-2 3 0,1-2 0,1 2 0,-2-2 0,1 3 0,-1 0-1,0-1 1,-1 4-1,-3-1 1,-1 2-1,-5 1 0,-3 2 1,-2 0-1,-4 3 1,-2 1-1,0 0 1,-2 2 0,-1 1-1,0 2 1,-2 0-1,0 0 1,2 4 0,-4 0 0,2 1 0,0 3 0,-1 1 1,0 2 0,2 1 0,-1 2 0,0 1 0,2 1 1,0 0-1,0 0-1,1 0 1,-1 0-1,1 1 1,-1-1-1,0 0 0,-2 0 1,1 0-1,-2 0 1,1 0-1,-2-1 1,0-1-1,0 0 1,0-1-1,-1-2 1,-3 0-1,0-2 0,0 0 0,-4 0-1,-3 0 1,-1 0-1,-1 0 1,-3 2-1,-2-1 1,-3 2 0,-1-1 0,-1-1 0,-3-1 1,-1 0-1,-3-1 2,-2 1 0,0-1 1,-6-2 2,-2 3 1,-5 0 0,-3 3 0,-2-3 0,-10 4-1,-3-1-3,-7 2-16,-3 3-29,-7 1-2,-8 1-17,-101 22 62,10-4 0</inkml:trace>
  <inkml:trace contextRef="#ctx0" brushRef="#br0" timeOffset="112628.442">4816 10892 43,'5'5'0,"0"-3"1,3 5-1,-4-3 0,3 0 0,-3 0 1,4 0-1,-2 0 0,0 1 1,0-2-1,1 3 0,-2-3 1,2 2-1,-3-2 1,1 0-1,-2 0 1,0 0-1,2 0 1,-2 1-1,2 1 1,-2-2 0,0-1 0,-1 0-1,3 0 0,-1 0 2,-1-2-3,0-1 3,2 0-1,-3 0 0,0 0 1,2-2 1,-2 2 0,-2-2 0,4-1 0,0 1-1,-1-1 0,-1 0 0,3-1-1,-3-1 1,2 0-2,1-2 1,0-2 0,-1 2 0,2-4 1,2-1 0,-2 1 0,1-3 1,1 1 0,2-4-1,-1 0 2,3-1-1,1-1 0,0-2 1,4-1 0,-2-1 1,2-1 0,-2-1 1,1-1 1,-2-2 0,1 1 0,-1-1 0,-1 1-1,-1-1-1,0 0-1,2-2 0,-2 2-1,1 0 0,-1 1-1,1 2 0,-2 2 2,-1 2 0,-2 5 1,0 3 0,-1 4-1,-4 1 0,1 4-4,-2 1-16,-1 3-34,1-1-1,-2 2-47,-4-6 98,-1 1 0,2-3 0</inkml:trace>
  <inkml:trace contextRef="#ctx0" brushRef="#br0" timeOffset="115730.6194">4802 10886 42,'-1'-4'-1,"0"2"1,0 1-1,0-1 0,-1 0 1,2 2 1,0 0 2,0 0 1,0 0 3,0 0 0,0-3 1,-1 2 0,0-2 0,0 2 0,0-1-1,1 2-2,0 0-1,0 0-2,0 0 1,0 0-1,0 0 0,0 0 0,0 0-1,0 0 0,0 0 0,2 3 0,0 0 0,4 2 0,-2-1 1,3 3 0,-3-2 1,2 2 0,0 0 1,-1 2 0,-1-3 0,3 4 0,-3-1-1,1 1 0,0 0 0,0-1-1,0 3 0,-2-4-1,2 2 1,-1-2-1,0-1 1,0-3 0,1 1 0,-3-3 0,3 0 0,-1 0 0,-2-1 0,3-2 0,-1 1-1,-2-1 0,4-2 0,-3 0 0,2-1 0,-1 0-1,2-3 0,-3 1 0,4-2 0,-4 1 1,2-4-1,0 0-1,0-2 1,0 1 0,2-3 0,-1 2 0,1-1 1,0 2-1,3-4 0,-2 0 1,2-1-1,1-1 1,0-2 0,1-2-1,2 1 1,0-4 1,2-1 0,0-1 1,0-3 1,-1 0 1,0 0 0,-3 0 1,3 0 0,-5 1-2,-1 1 0,2 2-3,-3 0-10,-2 2-33,2 4-12,-2 1-78,-1 6 132,-1 2 0,-2 6 0</inkml:trace>
  <inkml:trace contextRef="#ctx0" brushRef="#br0" timeOffset="120054.8668">4704 10857 62,'0'2'7,"1"0"-1,3 1 0,0 0 0,-1-2 0,0 3-1,3 0-1,-2-1 0,4 0-2,-3 0-1,1 2 0,0-1 0,1 1 0,0-2-1,1 4 1,-3-2 0,3 2-1,-2-2 0,2 1 1,-2-1-2,2 4 2,-2-3 0,3 2 0,-4-1-1,3 3 2,-4-4-1,1 1 1,0-1 1,-1-3-1,-1-3 1,0-3 0,0-1 1,1-4 0,-1 1 1,3-4 0,-1 2 1,4-5 1,-3 4 0,4-5 1,0 2 1,0-3-1,2-4 0,1 0 0,3-5-2,1-3 0,2-4-1,2-4-1,4-6-3,3-1-8,1-6-23,3 0-24,1-2-89,25-28 143,-7 9 0,-9 8 0</inkml:trace>
  <inkml:trace contextRef="#ctx0" brushRef="#br0" timeOffset="126300.224">6659 12630 78,'-1'9'9,"1"1"0,-1 5 0,0 3 0,1 2-2,0 6-2,1 1-2,0 2-1,2 3 0,1 0-1,0-1-1,1 0-5,-1-4-6,2-1-9,-1-5-16,1-4-26,0-2 62,-1-5 0</inkml:trace>
  <inkml:trace contextRef="#ctx0" brushRef="#br0" timeOffset="126619.2422">6709 12626 64,'5'-1'2,"2"-2"0,2-1 0,0 3 0,3-1-2,-1 4 0,0 1 0,-1 2-2,-1 2-2,-1 3-4,-1 2-2,-3 2-1,-1 2-26,-10 19 37</inkml:trace>
  <inkml:trace contextRef="#ctx0" brushRef="#br0" timeOffset="126998.2639">6819 12838 53,'8'12'2,"1"0"-1,-3 2 1,-1 1-2,0 2 0,-2-2 1,-1 2 0,-2-1-1,0 0 1,-3-1 1,-1-1 0,-1-1 2,-1-1 0,-1 0 2,-3-4 0,0 1 1,0-4 1,-3 0 0,1-1 0,-1-3-1,0-1-1,0-1-1,2-2-2,-1-1-3,3 0-5,-1-2-10,4 0-19,0-1-8,5-3 1,-1-1 41,3 2 0</inkml:trace>
  <inkml:trace contextRef="#ctx0" brushRef="#br0" timeOffset="128139.3292">6764 12586 60,'2'0'4,"4"0"1,2 0 1,-2 0 0,2 3-2,0-3 0,1 4-1,-3-1 0,3 3 0,-3-1-1,1 3 0,-4 0 0,1 3-1,-3-1 1,1 1-1,-4 2 1,1-3-1,-2 2 0,0-1 0,-1 2-1,-2-1 1,1 1 0,1-1 0,-2-1 1,0 0 2,2-2 0,-3 1 3,1 1 0,0-3 1,1 2 1,-4 2 0,1-1 0,0-3-1,-2 4-1,0-4 0,1-1-1,-1 0-1,1 0 0,-1-3-1,4 0 1,-3 0-2,2 1 0,-3 1-1,5-2 0,-4 2-2,2-1-3,0 1-6,2-2-14,1 0-22,1-2-8,1 1-46,8-2 99,0-1 0,-1 0 0</inkml:trace>
  <inkml:trace contextRef="#ctx0" brushRef="#br0" timeOffset="128958.376">7168 12859 119,'-1'-5'7,"-3"-2"0,1 1 1,-3-5-1,0 4-1,1 0-2,-4 2-1,0-2-2,-1 7-1,2 0 0,-3 2 0,1 5-1,1 2 0,-2 4 0,2 4 0,0 3 0,2 1 1,1 2-2,2 0 1,1-1 0,3-3 0,3-2 1,2-2-1,0-2 1,4-2 1,-1-4-1,2-3 2,0-2 0,0-3-1,0-3 2,2-1-1,-4-5 1,1 0-1,-2-4 1,1 0-1,-2-3 0,-3 1-1,0-3 0,-1-1 0,-1-1 0,-1 2 0,-1-1-1,0 8-1,0-2 0,0 4 1,0 3-1,1 4 1,0 3-1,1 5 0,1 3 1,0 4 0,1 2 0,1 1 1,1 1-1,-1 1-2,1-1 0,1-2-5,0 0-7,1-5-10,1 1-15,0-2-48,8-6 87,-1 0 0,0-1 0</inkml:trace>
  <inkml:trace contextRef="#ctx0" brushRef="#br0" timeOffset="129582.4117">7298 12767 99,'1'4'3,"-1"0"0,2 2 1,-1-3 0,2 5-1,0 1 1,1 3-2,-1 0 0,1 4 0,1-1 0,-1 2 0,0 1-1,-1-1 0,0-3-1,1 1 1,-1-4-1,1-1 1,-1-4 0,-2 1 2,0-3 0,1 1 0,-1-2 0,0-2 1,-1-1 0,0-1-1,-1-5 0,-1 0-3,0-2 1,1-1-2,-2-3 0,0-1 0,1-3-1,0 1 1,-1-3-1,3 2 0,0-3 1,0 2-1,2 0 1,-1 6 1,3-2-1,-1 5-1,2 1 1,2 3 1,1-2-1,1 4 0,2 0 1,-2 2-1,0 1 1,2 0 1,-1 4-1,1 0 1,-4-2 0,1 5 0,-1 2 1,-1 2-1,0 1 1,-1 1 0,-3 3 0,1-2 0,-1-1 0,-1 1-1,0-1 0,1-2-1,-2-1-3,2 0-5,-2-3-6,1-1-9,0 0-15,1 0-36,6-4 74,-1 1 0</inkml:trace>
  <inkml:trace contextRef="#ctx0" brushRef="#br0" timeOffset="129925.4313">7509 12608 105,'3'2'6,"0"1"1,0 5 1,0-1 0,1 4-1,-1 1-1,2 3-1,-3 1-1,2 0-1,0 0-1,0 3 0,1-2-1,-2 0-2,0 0-7,2 2-7,-2-1-14,0-1-15,-2 0-23,11-2 67,-5-4 0</inkml:trace>
  <inkml:trace contextRef="#ctx0" brushRef="#br0" timeOffset="130441.4608">7626 12776 68,'-2'1'9,"0"1"0,-1 0 1,6-3-2,0 1 0,0 0 0,2 0-1,2 1-1,0 0-2,3 1 0,-1 1-2,3-1 0,-1 4 0,0 2 0,2 0 1,-2 2 1,1 2 1,2 0 0,-3 0 1,2 2-1,-1-2 0,0-1-1,-1 0-1,1-3-7,-4-2-16,4-2-27,-4-1 0,1-2-24,1-11 71,0-2 0</inkml:trace>
  <inkml:trace contextRef="#ctx0" brushRef="#br0" timeOffset="131011.4934">7724 12550 102,'-1'2'7,"-2"3"1,0 2 0,-1 3 2,-2 0-1,-1 5-2,1 1-1,-3 0-1,0 3 0,-2 0-1,-4 0-1,1 2-1,-4-2 0,0 0 0,-3 1-2,0 0-9,1-3-17,-1 2-19,4-2-55,5-10 100,4-4 0,3-6 0</inkml:trace>
  <inkml:trace contextRef="#ctx0" brushRef="#br0" timeOffset="132179.5603">8132 12631 101,'0'-2'5,"-1"-2"1,1 1 1,1-4 1,1 4 0,3-4-1,1 4 0,1-2 0,3 2-1,2 2-2,2-1 0,1 4-2,1 1-2,3 0-1,0 3-1,0 2-2,1 2-1,-4 4-2,2-2-1,-4 3-1,-2 0 0,-2 1 1,-3-2 1,-2 1 0,0-1 2,-3-2 1,-1-3 2,-2 1 1,-1-4 0,-3 1 1,2-2 0,-2 0 0,0-3 1,-2 1-1,4-3 0,-5 0 1,4-1 0,0 0 1,2-2 0,-2 0 2,3-2 1,-1-1 1,0-1 1,2 2-1,-1-4 0,1 3-1,0-2-1,1 3-1,-1-3-2,1 3-1,-1-3-2,1 3 0,-1-2 0,1 3 0,-1-3 0,0 3 0,0-4 0,0 3 1,0-1-1,0 1-1,0-3 0,0 3 0,0-1 0,0 1 0,1 2 0,-1-2 0,0 2 2,0 1 0,0 0 2,1 0-1,-2 0 0,1 1 1,0-1-1,0-3 1,0 2 0,0 0 1,0-1 0,0-4-1,1 2-1,-1-4-5,2 4-8,-1-5-17,1 0-8,1-5 9,2 2 29</inkml:trace>
  <inkml:trace contextRef="#ctx0" brushRef="#br0" timeOffset="132765.5938">8368 12284 65,'-1'2'6,"-1"3"2,0 3 1,-1 3 1,2 4 0,-1 2-1,2 2 0,0 5-2,1 0-1,1 1-2,1 3 0,0 1-2,0 1 0,-1 0-1,0-1 0,0 1 0,0-1 1,1-2 1,-2-1 0,1-2 2,-2-1 0,3-2 1,-1-2 0,0 1 1,1-3-1,0 0 0,2-2 0,-1-4 0,3 2-1,-2-5 0,1 1-1,1-5 1,2 2-2,-1-5 0,3 0-1,-4-1-4,5-1-3,-4-1-6,0-2-8,2-1-15,-1 0-17,0-1-69,3-13 120,-3 5 0,-1-1 0</inkml:trace>
  <inkml:trace contextRef="#ctx0" brushRef="#br0" timeOffset="133032.609">8171 12661 163,'10'-2'12,"3"1"0,5 1 0,2-3-1,0 1-8,4-1-8,1 0-13,-1 0-12,-1-2-19,2 3-62,17-1 111,-5 3 0,-5-3 0</inkml:trace>
  <inkml:trace contextRef="#ctx0" brushRef="#br0" timeOffset="133518.6368">8637 12609 148,'5'1'5,"-1"1"1,5-2 1,0 3-1,4 0-1,-1 1-2,3 1-2,1 2 0,-2 1-2,0 4-1,-1 0-1,1 1-2,-4 2 0,-1 0-1,-3 0 0,-1-1 2,-1 0 0,-3-3 1,0-1 3,-3 1 2,0-6 3,0 0 2,-2-2 3,1 0 1,-1-6 3,2-2 0,-2-3 0,3 0 0,-1-5-1,2-1-1,0-2-2,0-3-2,2 2-2,0-4-1,1 0-2,-1 3-1,2-4-5,0 5-8,2 0-11,0 3-13,0 6-21,3-1-4,1 4-46,6 8 106,2 2 0,-3 1 0</inkml:trace>
  <inkml:trace contextRef="#ctx0" brushRef="#br0" timeOffset="134050.6673">9139 12535 138,'-3'0'12,"-2"-5"0,-2 3 1,-2-2 0,-1 2-4,0 1-4,-1 1-1,-1 2-2,1 2-1,0 4-1,-2 0-1,4 3 0,-1 2 0,2 3 0,3 1-1,1 2 1,3-4-1,2 4 1,3-4 0,2-1-1,1-2 1,1-4 1,2-1 0,2-2 1,-2-3 0,0-1 1,1-4 0,-2-2 1,-1 0 0,0-3 0,-2-3 0,-2-1 1,0-2 0,-2 0 0,0 0 0,-1 0 0,-1 0 1,-1 2 0,1 2-1,-1 2-1,1 2 0,0 3-2,0 1 1,0 2-2,1 5-1,0 2 1,1 2-1,2 4 0,0-1-3,0 2-5,2-2-6,0 2-10,0-1-14,-1-3-16,1 1-51,12-2 106,-4-2 0,0-3 0</inkml:trace>
  <inkml:trace contextRef="#ctx0" brushRef="#br0" timeOffset="134589.6981">9255 12529 108,'1'1'4,"3"-1"1,1 3 0,-1-1 1,3 5-2,-1-1-1,0 3 0,2 0-1,0 3-1,-2-1 0,0 1 0,1-1 0,-3 2 0,-1-4 0,0-1 1,-1 0 0,-1-3 2,0 1-1,-1-1 0,0-3 1,0-1-1,-1-2 1,-1-1-1,-2-1-1,0-4 0,0 0 1,0-3 0,1-1 0,1 0 1,2-2 0,0 0 0,1 0-1,1-1 0,1 1 0,2 0 0,1 2-2,1 0 1,1 1-1,2 3 1,-1 0-1,2 2 1,-1 3 0,1 4-1,-1 0 1,1 4 0,2 2-1,1 2 0,-1 1 0,1 2 0,2 0-1,-3 1-3,1 0-5,-2-1-9,0-1-12,-5-3-20,2 0-4,-1-3-19,8-6 72,1-1 0</inkml:trace>
  <inkml:trace contextRef="#ctx0" brushRef="#br0" timeOffset="135068.7255">9791 12402 135,'-3'-2'3,"1"0"1,-3 1 0,1-3 2,-6 1-2,4 3 1,-4-2 0,0 4 1,-3 0-1,4 1 1,-3 2-2,2 0 0,0 2-2,-2 1 0,4 1-2,1 0 0,0 1 0,5 0 0,1 0 0,1 1 0,2-1 0,4 0 1,2-1 0,1 1 0,3-3 1,-1 1-1,2-1 0,2 0 0,-1 0 0,0-1 1,-5-2 0,2 2 3,-4-1 0,-1-1 2,-2 0 0,-2 2 2,-2-4-1,-5 4 1,-2-2-2,-2 0-1,-1 0-2,-3-1-2,1 0-5,1 0-8,3-1-15,-2 0-23,4-1-10,2 1-70,0-2 129,-1 0 0,4-2 0</inkml:trace>
  <inkml:trace contextRef="#ctx0" brushRef="#br0" timeOffset="136645.8157">10090 12422 95,'-3'-2'5,"-2"-1"2,-3 0 0,5 1 0,-1 0-2,0-1-1,0 1-1,2 0 0,-1 1-1,-1-1-1,1 2 1,-1 0-2,0 0 1,2 0-1,0 0 0,-3 1 0,4 1 0,-3 2 0,1 1 0,-2 0 0,2 3 0,-2 1 0,3 1 0,-2 3 0,1-2 0,1 2 0,0 0 0,0-2 0,2 2 0,0-5 1,1 1 0,1-4 0,0 2 0,1-3 1,2 0 0,-1-2 1,2 0 0,-3-2 0,4-2 0,-4 0 0,2-3-1,-1 2 0,0-4-2,-2 2-2,1-3-6,-1 2-8,1-1-22,-2 4-7,-1-3-15,4 1 60,1-1 0</inkml:trace>
  <inkml:trace contextRef="#ctx0" brushRef="#br0" timeOffset="137515.8655">8893 13028 80,'-2'1'5,"0"-1"1,0 0 2,0 1 1,2 0-1,3 1 0,2 1 1,5-3 0,4 0 1,6-3 0,4-1 1,7-3 0,5-1 0,4-3 0,7-1-1,2-1-1,5-1-1,4-1-2,2-3-1,1 0-1,1 1-1,-1-3 0,-3 3-1,0 0 1,-5 0-1,-5 3 0,-6 1-1,-4 4-2,-6 0-8,-6 4-12,-6 2-26,-3 2-10,-5 1-72,-3 0 129,-3 1 0,-3-2 0</inkml:trace>
  <inkml:trace contextRef="#ctx0" brushRef="#br0" timeOffset="140528.0378">9285 12130 79,'8'-4'14,"3"0"2,-1-4 3,3-5-2,2-1 0,0-1-1,1-3-3,1-1-2,0-1-3,1 1-11,2-1-25,-1 2-20,2 0-83,12-9 131,-3 3 0,-5 2 0</inkml:trace>
  <inkml:trace contextRef="#ctx0" brushRef="#br0" timeOffset="145744.3361">8697 13080 101,'0'0'7,"-3"0"0,2 0 0,-3 0-1,0 0-2,-2 2-1,0-2-2,-3 2-1,1 3 1,-4-2-1,2 2 1,0 2-1,-4 0 1,0 0 0,-3 1 0,1 1 0,-5 0 0,-1 1 0,-3 0 0,-4 0-1,-4 2 1,-2-2-1,-6 2 0,-4 1 0,0 0 1,-4-1-1,1 0 0,-2-1 0,1 0-1,2 2 0,-3-2 1,3 1-1,-2 1 0,-3-1 1,0 2-1,-3 0 2,-2 1 0,0 2 0,-1-2 0,-1 2 0,0 1 1,3 0-1,1-1-1,0 0 1,2-2 0,0-1 0,2-3 1,1 0 2,1-4 1,6 0 1,2-2 0,3 0 2,4-3-1,4-2 0,2 0-1,4-2-1,2-3-1,2 0-1,-1-1-1,4-2 0,-2 0 0,2-4 0,-1 1 1,-1-2-1,2-1 0,-1-3 1,1 0-2,-2 1 1,2-2-1,-1-1 0,1 1-1,0-1-1,0-2 1,1-1-1,-2 0 0,2-2 1,-2-3-1,-1 3 1,1-3 0,-1 2 0,3 2 0,-1-1 0,3 2 0,1 1 0,1 2-1,2 0 0,2 1 0,1 2 0,2 0-1,-1 2 0,0 0-1,2 1 1,1-1 0,0 1-1,1-2 0,1-1 0,1-1 0,1-2-1,1-1 1,1-1 0,1-1 1,1 0 0,2 2 0,0-1 1,0 1 0,2 1 0,2 1 1,0 2 0,5-1 0,0 0 0,2 3 0,1-1 1,2 1-1,-1-1 0,3 3 0,-2-1 0,1-1 1,1 2-1,-3 0 0,5-2 0,0 0 0,2 1 0,2-1 0,0-1 0,2 1 0,2-1 1,1 1-1,0-1 0,2-1 0,4 0 1,0 0-1,3-1 1,4-1-1,2-2 0,1 0 0,5-2 0,0 0 0,2-2 0,1 1 0,3-1 0,0 0 0,3 2 0,2 1 1,1 0-1,3 1 0,1 2 1,2-3-1,2 1 0,-1 0 1,4-2-1,1 2 0,1-2 0,1-1 0,1 0 1,0-1-1,2 0 0,-2 1 0,1-2 0,2 2 0,-2 0 1,-1 1 0,-2 0 0,0 1 0,-2 0-1,-1 2 1,-4-2 0,1 3 0,-3 0-1,1 1 0,-3 2 1,-1 2-1,-4 1 0,-3 2 0,-3-1 0,-3 3 0,-3 1-1,-3 0 1,0 0 0,-6 3 0,-2-1 0,-1 1 0,-4 3-1,-4-2 1,-1 0-1,-5 3 1,-1 0-1,-4 3 1,-2-3-1,-1 3 0,-4 1 0,0 1-1,-3 0-1,1 3 0,-1 1-2,0 3 0,-1-1 0,1 2-1,-1 5 1,0 1 0,1 4 2,-1 1 0,0 4 1,1 0-1,0 1 0,2 3-1,-2 0 0,0-3-1,1 3 1,-2-1-1,0 1 1,1 0 1,-1 0 2,-1 1 0,2-3 1,-1 2 0,0-1 1,1 1-1,-1-2 0,-1 1 0,0 0 1,-2 1-1,-3 0 0,-3-2 0,-2 1 0,-5-1 0,-3 0 1,-3-3 0,-3 0 2,-4-1 0,-3-2 0,-3 0 0,-4 1 0,-4-2 0,-4 0-1,-7 3-3,-6-1-10,-11 2-21,-10 3-9,-13 3-13,-110 45 54,8-6 0</inkml:trace>
  <inkml:trace contextRef="#ctx0" brushRef="#br0" timeOffset="151514.6662">10528 11989 63,'0'0'8,"0"0"1,0 0 0,0 0 0,0 0 1,2 0-2,-1 0-2,3 0 0,-2 0-3,0 2 0,-1-2-1,1 0-1,0 0 0,0 0-1,1 2 1,-1-2-1,0 3 1,0-3 0,2 3 0,-2-1-1,0-1 1,2 2 0,0 0 0,-3-3 0,4 2 0,-1 0 0,-2-1-1,3 1 0,-2 0 1,2-2-1,-1 1 0,0 2 0,-2-2 0,3 0 0,-1 1 0,-2-1 0,2 2 1,0 0-1,2-1 0,-2 1 0,1 1 0,-1-2 1,2 2-1,-2-1 0,3 1 0,-2-2 1,3 1-1,-2 1 0,5-1 0,-3-1 0,4-2 0,-1 3 0,1-1 0,-1 0 0,1 0 0,-3-1 0,0 1 0,-1 0 0,-1-1 1,-3 1-1,3 0 0,-4-2 1,2 1 0,-1-1 0,-1 2 0,-1-2 1,0 0-1,0-2 0,0 1 1,0 1-1,2-4 0,0 1 0,2-2 0,0-2 0,3-3 0,-2 3 2,4-5-1,-1 2 2,0-1-1,3-2 0,-1 1 1,1-3-1,1-1 0,1-2 0,0-1 0,1-2 0,-1 0 0,2-2 1,-2 1 1,1-4-1,-2 0 1,1 0 0,-2-2 0,3 0-1,-2-1-1,1-2 0,0 1-1,2 1 0,-2-1 0,3 1 0,-2 3 0,3-1 1,-3 5-1,2-1 1,-1 2 0,2 2 0,-1 2 0,-1-1-1,0 2 0,-3 2-1,0 2 1,-3 4-1,-2-2 0,-1 3 0,-3 0-1,-2 3 0,0-2-2,-1 2-5,1 0-13,-3 3-38,2-2-1,-2-1-76,-2-6 135,2 0 0,-3-2 0</inkml:trace>
  <inkml:trace contextRef="#ctx0" brushRef="#br0" timeOffset="158089.0422">10652 12005 54,'7'5'1,"-2"-2"1,2 2-1,-3-1 1,3 1-1,2-1 1,1 0-1,0 0 0,3-4 0,-1 2 0,2-2 0,-2 0 0,2-2-1,-1 2 1,-1-3 0,-1 0-1,-1-1 1,-1 0 0,1-2 0,0-1 1,-1 0 2,3-2 0,-2-2 1,1-1 0,1-1 0,-1-1 1,3-2 1,-1-3-1,0 1 0,2-3 0,-1-2 1,3-1 0,-2-1 0,1-3 1,0-2 0,1-1-1,-1-1-2,0-3 0,0 0-1,1 1-1,1-1 0,-3 1-2,3 1 0,-3 3-1,0-1 0,0 3 0,0 1-1,-1 0 1,0 1 0,-2 1 0,1 1 0,-3 2 2,-1 3 0,2-1 1,-4 6 1,0-1-1,0 4 1,-3 3-2,4 1-3,-3 1-11,1 3-19,-1 1-20,0 0-69,3 6 120,0 0 0,-3-1 0</inkml:trace>
  <inkml:trace contextRef="#ctx0" brushRef="#br0" timeOffset="160530.1818">10811 12087 81,'9'-9'12,"-1"-1"1,3-4-1,-1-1 0,-1-1-2,3-2-1,0-2-3,0-1-1,3-4-1,-1 0-1,2-3-1,0-3-1,2 1-1,2-5 1,-1 1 0,2-3-1,3 0 1,-1-1 0,3 0 0,-1 0-1,4 2 1,-2 1-1,3-1 0,-1 3 0,1 1 0,0 3 0,-1-1 0,0 4 1,-4 0-1,0 2 1,-4 2-1,-1 1 1,-5 4 0,-1 1 1,-4 2 0,-4 4 1,-1 0 0,2 3 0,-5 0 0,0 3 0,0-1-1,-1 3-1,0-2-2,-1 4-5,0-3-8,0 1-8,0 1-20,0 1-7,0 0-19,-3 6 68,0-2 0</inkml:trace>
  <inkml:trace contextRef="#ctx0" brushRef="#br0" timeOffset="164868.43">9414 13384 128,'1'0'11,"1"3"2,2 1 1,-1-2 0,-1 1-3,1-1-2,0 1-2,-2-3-2,0 3 0,1-3 0,2 4-1,0-1 1,-2-2 0,2 1-1,0 0 1,2 0-1,-1 1 0,5-1 0,-4 0-2,3 1 0,-2-1-1,3 1 0,-4-1 0,2 3 0,-4-1 0,2-1 0,-1 0 0,0 1 1,-3-1 0,3-3 1,-1 2 0,1-4 2,-2 0 0,4-2 0,-2-1 0,1-3 1,0 0-2,2-4 1,0-2-2,0 1-1,0-3-2,3-1-3,-2 0-4,2 0-7,0 0-17,2 3-30,3 1-4,-2 2-72,11-3 137,-2 5 0,-4 0 0</inkml:trace>
  <inkml:trace contextRef="#ctx0" brushRef="#br0" timeOffset="165430.4621">9881 13341 80,'0'0'2,"0"0"1,0 0 1,0 0 0,2 2 1,1 1 0,0 0 0,0 3 1,3 2 1,-1 0 1,-2-3 2,-1 1 2,2-1 1,0-2 0,-1-2 1,1 0 0,2-3 0,0-4-2,1-3-1,-1-2-3,2-4-2,1-1-1,-1-3-3,1-1-7,1-1-11,-1-1-25,2 0-16,2 1-87,15-4 144,-4 4 0,0 4 0</inkml:trace>
  <inkml:trace contextRef="#ctx0" brushRef="#br0" timeOffset="165940.4913">10278 13226 130,'0'0'1,"0"0"2,0 0-1,0 3 0,0-2-1,2 3 0,0 5 0,1-1 1,1 2 0,1 1 2,-1-3 1,2 0 2,-1 0 2,0-2 1,1-1 2,2 0 1,-5-3 0,6-2 0,-4-2-1,3-3-2,-1-2-2,1-5-1,1 0-2,3-5-2,-1 0-2,0-3-3,2 1-7,0-1-18,3 1-28,0 1-4,2 2-66,15-13 125,-4 6 0,-3 3 0</inkml:trace>
  <inkml:trace contextRef="#ctx0" brushRef="#br0" timeOffset="166517.5243">10891 13255 85,'1'-1'19,"0"-2"3,3-1 3,2-2 1,2-1-1,-2-2-3,4-3-5,0 0-5,1-2-4,3-4-9,-1 0-17,0-3-38,2 2-1,3-1-72,13-5 129,-3 2 0,-2 6 0</inkml:trace>
  <inkml:trace contextRef="#ctx0" brushRef="#br0" timeOffset="170950.7778">11712 11997 72,'0'0'6,"0"0"0,0 0-1,0 0-1,-2-1-2,1-2 0,0 1-2,-1 0-1,2 1 0,-3 2-1,1 1 0,-1 0 1,1 3 0,-1 1-1,2-2 2,0 3-1,0-1 1,0 1-1,1-2 1,0 3 0,0-3-1,0 2 1,0-4 0,0 2 0,0-3 1,3 3 0,-1-5 1,0 3 1,2-2 1,0 1 1,-2-3 1,3-1 0,-1-1 0,1-2 1,-2 0 0,2-2-1,-2 0-1,-1-1 0,0 1-1,-1-3-1,1 4-1,-2-3 0,-2 4-1,0-3-1,0 3-1,-4-1-1,3 4-2,-4-1-1,3 0 0,-2 2 0,3 2 0,-2 0 0,2 2 2,0 1 1,-3 2 1,3-1 0,0 2 1,2-2-1,0 2 1,-1-2 0,2 3 0,0-3 0,0 0 1,3 1 1,-1-4 0,-1 1 0,3 0 1,1 0 1,0-3-1,-2 0 1,4-3 0,-2 2 0,0-4 0,1 1-1,0-2 0,-3 1 0,0-3-1,-2 3-1,0-3 0,-1 2-2,-2-2 0,0 2-2,-2 0-1,0 2 0,-4-2 0,6 5 0,-4 1 0,2 0 1,-2 4 0,2 0 0,-1 4 1,0 1 0,1 1 1,2-1 0,0 0 0,2 0 1,0 0 0,0-2 2,2-2 0,-1 1 0,2-2 1,1 1 0,0-5 0,0 0 0,1-2 1,-2 1-2,1-5 1,1 3 0,-1-5-1,-3 3 1,5-4-1,-5 3 0,0-2 0,-1 1-2,-1-1 0,0 3-2,-1 0-1,-3 0-1,3 1 1,-1 2-2,-1 1 1,0 0 0,1 4 1,0 0 0,0 4 2,2-3-1,0 4 1,0-3 0,2 3 1,0-3 0,0 1 1,2-2 0,0 0 1,2-2-1,-1-2 2,3-2-1,-1 0 0,1-3 1,-2 1 0,0-3-1,-2 3 1,1-3 0,-3 2-1,-2-2 0,0 2 0,-2-3-1,-2 4-2,2-2 0,-2 4-1,-2-3 0,1 5 0,0 0-1,1 2-1,-1 2 1,2 2 0,-1 2 0,0-1 0,1 5 1,2-6-1,0 5 1,2-4 0,-1 1 1,1-1-1,1 0 2,1-2 0,0 2 1,1-4-1,4-1 1,-3-2 1,3 0 0,-2 0 0,4-2 0,-2-1 1,3-3 0,-4 3 1,2-4 0,-2 3 0,1-3-1,-3 1 1,-1-2-1,0 3-1,-3-4-1,0 3-1,-3-3-1,0 2-1,-2-3-1,0 5 0,-3-2-1,2 1 1,-2 0-2,2 4 1,-4-1 1,5 2 0,-3 1 0,2 1 1,1 2-1,-1-1 1,-1 4 1,1 0 0,-3 1-1,3-2 1,-3 4 0,2-1 0,1 2 0,1-1 0,-1 2 1,5-1 0,1 0 0,1-2 1,4 0 1,1 1 1,-1-3 0,1 0 1,3-1 0,-1 0 1,1-3-1,-1-1 1,1-1-2,-3-1 1,2-3-1,-2 1 0,1-2-1,0 1 1,-1-4-1,-2 1 1,1-3-1,-2 2-1,0-3 1,-2 1-1,0-2-1,-1 1 1,-1 0-2,-1 1-1,1 1 0,-3 0-1,1 2 0,-1 1 0,-1 2-1,-2 1 1,2 3 0,-3 2 1,2 0 1,-1 4 0,-1-1 0,1 4 1,0-1-1,-2 3 1,2-1-1,0 1 1,1 0-1,0 1 1,2 0-1,1-1 1,-1-1 0,3-2 0,2 2 1,-1-5 1,5 2 0,-2-4 0,2 1 1,-1-1 0,3-3 0,-1 0 0,2-2-1,-3 1 1,3-4 0,-3 0-1,4-2 0,-3-2 0,0-1 0,-2 0 0,3-2 0,-4 2-1,0 0-1,-1 2 1,-2-1-2,-1 3 0,-3-2 0,3 3-2,-4 0 1,0 2-2,-2 0 1,3 3-1,-6 0 0,4 3 1,-2 1-1,1 0 1,-2 4 0,1 0 1,1 3 0,2 0 1,-4 1 0,7-1 0,1 0 1,0 0 0,2 0 1,0-3 0,1 0 2,2-1 0,2-3 0,-1-1 1,1 0-1,3-2 1,1-2 0,-3-1-1,2-1-1,-1-1 0,-1 0 1,0-1-1,2-2 0,-5 2 1,5-4-1,-4 4 0,-2-5-1,-1 4 0,-1-5 0,-2 5-1,-1-5-1,-1 4-1,-3-1-1,1 2 0,-3-2-2,2 4 0,-3 0 0,5 3 0,-5 0-1,4 3 2,-3 2-1,2 3 1,-1 0 1,2 0 0,-1 5 1,2-2 0,2 2 1,0-1-1,0 0 2,2-2 1,3 1 0,-2-2 1,2-1 2,0-1 1,4 0 0,-1-4 1,1 1 0,-2-1 0,2-4 0,-1 1-1,3-3-1,-6 0-1,5-3 0,-3 2 0,1-6 0,-1 3-1,-1-3 0,-2 2-1,0-2 0,-2 2 0,-2-1-2,0 4 0,-3-4-1,1 4-1,-5-2 0,5 4-1,-4-1 0,1 3-1,-2 1 2,4 1-1,-4 4 1,5 0 0,-5 3 2,4 1-1,1 2 1,1-1 0,0 3 0,3-1 1,3-2 0,0 0 1,1 0 0,0-3 1,3 1 1,-2-4 1,4 2 0,-2-3 1,1-1 0,0-2 0,0-1-1,-2 0 1,1-4-2,-1 1 1,1-2-2,-3 0 0,0-3 0,-4 3-1,2-3-1,-4 5-2,0-4 0,-1 2-1,-3-1-1,1 4-1,-2 0 1,2 2-1,-2 2 0,2 2 0,2 3 1,0 2 0,-1 3 0,2 0 1,0 4 1,2-3-1,0 0 1,0-3 1,1 2 1,0-3 2,1-2 0,2-1 0,-1 1 1,0-5 1,3 0 0,2-2-1,-2-4 1,3 0-1,-3-2 0,-1-2 0,0 0-1,-2-1 0,-2 1 0,-1 2-2,-2-1-1,-1 1-2,-3 1-2,2 3-2,-5-1-4,3 3-10,-3 2-26,1 2 1,2 3-5,-2 5 51,2 1 0</inkml:trace>
  <inkml:trace contextRef="#ctx0" brushRef="#br0" timeOffset="173260.91">11682 11819 108,'0'0'4,"0"0"2,0 0 0,0 0 1,0 0 0,-2 0 0,0-1 0,0 0 0,-1-2 0,-1 3 0,-1-3-1,2 0 0,-5 0-1,4 0-1,-3-2 0,4 2 0,-4-1-1,3 1-1,-2-1 0,2 1-1,-3-1 1,2 2-1,0-1 0,-1 3-1,-2-3 0,3 3 0,-3 0 0,3 0 0,-5 3-1,4-3 1,-1 2 0,1 0 0,-3 1 0,3-1 0,-3 1 0,4 0 0,-5 1 0,3 0 0,-2 4 0,0-2 0,-2 3 0,1-1-1,2 0 1,-2 2 0,0 1-1,0-1 1,-2 2-1,0 1 1,0-1-1,-1 0 0,3 2 1,-2-1-1,1 2 1,4-1-1,-1 2 1,2 0-1,3 0 0,0-1 1,1 1-1,0 0 0,1 0 0,1-3 0,1 2 0,1-1 0,0-2 0,1 1 0,-1 0 1,2-1-1,1 1 1,3 0 0,-3 0-1,4 1 1,2-2 0,1 1 0,-2-2 0,2 0 0,-3-3 0,1 1 0,-1-2 0,-1 0-1,1 0 1,0 3 0,0-3 0,1 3 0,0-5 0,0 1 0,1 0 1,-1 0-1,2 0 0,0-1 0,1-1 0,-2 0 0,2 0-1,-1 0 1,2-1 0,0 0 0,-1 0 0,0-2 0,0 0 1,1-1-1,0-1 0,-1 0 1,2-2-1,0 0 1,0 0-1,0-1 1,0-1-1,-1-1 1,0 0 0,1-1 1,0-1-1,-3 1 0,2 0 0,-2-4 0,-1 3 0,3-2 0,-4 1 1,1-1-1,-1 0 1,-2-2 0,1 1 0,-1-2 1,0 0-1,0-1 0,2 1 0,-1-1 1,0 0-1,0-1 1,1 3 1,-2 0-1,-2 1 0,-2 0 0,0-3 0,-2 1 0,-4-2-2,-2-1 1,-1-1-2,-1 1 1,-1-2 0,-3 2-1,3-1 1,-2 1 0,1 0 0,-1 1 0,2 0 1,0-1-1,1 2 1,0-1 0,0 1 0,-1-1-1,2 2 1,-2 1-1,-2 1 0,2 0 0,-2 1 0,0 2 0,-2-1-1,-2 2 1,2 2-1,-1-1 0,-2 4 0,0-1-1,0 3 1,-2 0 0,2 0-2,-2 3-2,1-1-10,0 4-32,2 0-12,-2 1-96,-14-2 154,3 2 0,2-7 0</inkml:trace>
  <inkml:trace contextRef="#ctx0" brushRef="#br0" timeOffset="178693.2207">11781 11457 60,'2'1'4,"2"0"0,-4-1 0,3 0 2,-1 0 0,2 0 0,-2 0 1,0 0-1,1 1-1,0 1-1,-1-1 0,3 1-2,-1 1-1,1-3 0,-1 4 0,0-3 0,0 2 0,0 1 1,0-2 0,-1 1 0,2 1 0,-3-1-1,2-1 1,0 1 0,-3 0-1,1-2 0,1 2 0,0-1 0,0-1 0,-1 1 1,1 0 1,0-1 0,-2 1 0,1-2 0,2 3 0,-2-3 1,0 0-2,0 1 0,0 0 0,-1-1-2,1 0 1,1 0 0,-1 2 0,0-1 0,-2-1 1,2 0-1,0 0 0,0 0 0,0 0 1,1-3-1,-2 2 0,2 0 0,2-4 0,-1 3 0,1-2-1,-2 0 1,2-4 0,-2 6 0,3-5-1,-1 0 0,4-3 1,-2 2-1,3-1 0,-3-3 0,4 2 0,-4-2 1,3 0-1,-1 0 0,-2-2 0,0 0 0,0 0 0,2-1 0,-2 0 2,2 0-1,-1 1 2,0 0 0,1 0 1,-3 1 1,1 2 0,0 0 0,-2 0-1,0 2 0,0 0 0,0-2-1,2 2-1,-1 0 1,0-2 0,1 2 1,-1-2 0,1 2 0,-1-3 1,0 3 0,-1 0 0,0-2-1,3 2-1,-3 0 0,0 2 0,1-1-1,-2 1 0,1 0 0,1 2-1,-2 0 0,-2 4-1,0-3 0,0 2 0,-1-1-1,2 2-1,-1 0 0,-2 1-1,0 0-4,0 0-3,0 0-9,1 2-20,0 1-20,-1 1-87,0 3 146,-1 0 0,0-1 0</inkml:trace>
  <inkml:trace contextRef="#ctx0" brushRef="#br0" timeOffset="186653.676">11759 11707 65,'-3'-4'6,"-1"-1"0,-2 0-1,4 0-2,-4 0 0,2 1 0,-4 0 1,4 1-1,-4-1 1,-1 0 1,0 1 0,-2 1-1,0-1 1,-1 1-1,-1 1-1,0 0-1,0 1 0,-1 0 0,0 1-1,1 1 0,0 0-1,-1 2 1,4-1-1,-3 2 1,1-1-1,1 2 1,-3 0-1,2 2 0,-1-2 0,1 0 0,-3 3 1,2-1 0,-3-1 0,3 1 1,-3 1 0,-1-1-1,1-1 1,2 0 0,1 1-1,1-4 0,2 3 0,2-2 0,2 3 1,1-4 0,-1 6-1,2-5 1,-1 5 0,1 0 0,-2 2-1,3-1 0,-2 2 0,1 1-1,-1 0 0,2 1 0,-1-1 0,-1 1 0,2 2 0,0-3 0,3 1-1,0-1 1,2 1-1,0-2 0,2 0-1,1 2 0,-1-2 0,1-1 0,0 2 0,1-2 0,-1 3 1,1-3 0,-1 1 1,0 0 0,0 1-1,1 0 1,0 1 0,0 0-1,0 0 0,0 0 0,4 0-1,0-3 0,1 2 0,3-5-1,1 1 0,-1-3 1,3 1-1,-1-1 0,-2 0-1,1 0 1,-2-2 0,1 0 1,-2 0-1,-1 0 1,3-3 0,-2 1 1,1-1 1,0-1 0,-1 0 0,1-1 0,-1 0 0,3 0 0,-2-1 1,1-1-1,0 0 1,3 0 0,-3-2 2,2 1-1,-2-2 1,1 1 0,-1-2 0,-2 2 0,2-2-1,-2 0 0,0 0-1,-1-1 1,0 0 1,0-1 0,-2 0 3,1 0 0,1-3 2,0 2 2,-3-2-1,2-1 0,-3-1 0,1-1-1,-3-2-2,3 2 0,-3-2-2,0 1 0,-2-2 0,1 2 1,-1-1-1,-2 1 0,0 0 0,-1-1 0,-2 1 0,0-2-2,-1 1 1,0 0-2,0 0 0,-1 1 0,-1-1 0,0 0 0,1 2-1,-1-2 1,1 1 0,0-1 0,-1 1 0,2 1 0,-3 0-1,1 1 1,1 0-1,-2 1 1,0 0-1,0 2 0,0 3 0,-3-4 1,6 5-2,-5-2 1,1 2 0,0-3-1,1 3 0,-2-1 0,-1 2 0,0-2 0,-1 2 0,-3 0-1,3 0 1,-1 3 0,-1 0-1,0 1 1,0 1 0,-1 1-1,1 1 1,-1 1 0,1 1 0,-2 1 0,1 0 1,0 0 0,-2 2 0,0 0 0,-1 2-1,2-1 1,-2 3 0,1-2-1,-1 3 0,0 0 0,0 2-1,0-1 0,1 2 1,-2-1-1,0 2 1,2-2 0,-1 3 0,0-2 0,0 2 1,2-2 0,1 0-1,3 1 1,-2-1-1,5 2 0,-1-1 0,1 1-1,2-2 1,1 2-1,1-1 0,1 0 1,1-1-1,2 0 1,1 0-1,0 1 0,1 1 1,2-1-2,1 1-1,1 2-2,0 0 0,3-1-2,1 1-1,2-2 0,4-1 0,0-1 2,1-1 0,2-2 2,0-2 2,0-1 1,2-1 1,-2-1 0,0 1 2,-2-5-1,2 1 0,2-2 0,0-1 1,-1-1 0,2-2 0,0 0 1,0-2 0,-2-1 2,1-2 1,-1 0 0,-3-2 1,-1 0 0,-2 0 0,-1-3 1,0 2-2,-3-1 0,-1-2 0,-1 1 0,-1-5-1,0 1 0,-1-2-1,0-2 0,-2-1 1,2-2-1,-3 0 1,1 0-1,-1 0 0,-1-1 1,0 2-1,-2 0 1,-1-1-1,0 1 0,-2 1-1,0-2 1,-1 1-1,0 1 0,-1 1 0,-1-2-1,-1 3 1,0 0-1,0 2 0,-1-1 1,1 4-1,-3-1-1,3 6 0,-2 0 1,-1 1-2,0 0 1,-1 2-1,-1-1 0,0 3 0,-1 0 0,-1 2 0,1 1-1,-5-1 0,3 2 1,-3 2-1,-2-1 1,-1 2 0,-1 0 0,2 2 0,-2-2 1,-1 4-1,3-1 1,-1 1-1,1-2 0,4 2 0,-1 2 0,3 0 0,2 2 0,0 0 0,1 5 1,3 0-1,-1 1 0,2 1 0,3 2 0,0 2 0,1 0-1,2 0 1,1 2-1,0-2 1,2 3 0,-1 0 0,3-2 0,1 1 1,-1-2-1,2 1 1,2 0 0,1-1-1,1 1-1,2-1 1,2-1 0,0-1-1,2-2 1,2-1-1,0-3 1,1-1 1,2-2-1,-1-4 1,0 0 0,2-3 0,-2-1 0,1 0 1,0-3-1,-1 0 1,-2-4 0,1 1 0,-2-2 0,-1-2 1,1 0 0,-4-4 0,0 0 1,-2-4 0,0-2 0,-1-2 1,-1-2-1,-2-4 1,2 1 0,-3-3 0,-1-2 0,-1 1 0,0-2-1,0 3-1,-4-1 0,0 0 0,-2 0 0,-3 2 0,0-1 0,0 2 0,-2-1 0,-2 1 0,0 2 0,-1-2 0,0 1-1,-3 3 1,0 0-2,2 2 1,-5 1-1,0 4 1,-1 0-1,0 3 0,-3 3 0,-1-1-1,2 5 1,-2 1 0,1 2-1,-1 1 1,-1 2-1,3 1-1,-1 2-1,-1 2-2,2 2-3,-2 1-6,0 2-12,2 4-25,-2 3-9,3 2-65,-19 18 125,4 0 0,1-7 0</inkml:trace>
  <inkml:trace contextRef="#ctx0" brushRef="#br0" timeOffset="197107.2739">11731 12085 88,'1'-2'10,"0"1"-3,0-2-3,0-1-9,0 2-17,-1 0-15,0 2-8,3 0 45,-1 0 0</inkml:trace>
  <inkml:trace contextRef="#ctx0" brushRef="#br0" timeOffset="203213.6232">12925 11664 62,'0'0'4,"-1"0"0,1 3 0,0-1 0,-1 1-1,1 3 0,-2-3 1,2 2 2,0-1 3,2-1 0,-1 1 2,1-2 0,1 0 1,0 0 1,0-2-3,1-2 0,-2 0-3,2-1 0,-1 0-1,2-4-2,-3 4 0,-1-1-1,-1 1-1,0-1 0,-2 1-1,-1 2 0,1-3-1,-2 7-1,0-3 0,2 2 1,-1 1-2,-1 3 2,2-3-1,1 3 1,1-3 0,-1 3 1,2-3 1,0 1 0,-1-2 2,0 0-1,5-1 1,-3-2 0,0-1 1,0 0-1,2-1 0,-2 0 0,0-1-1,-1-1-1,0 3-1,-1 0 0,-2-1-1,0 3-1,0 0-1,-2 3 1,1-1 0,0 2 0,-2 3 1,3 0 1,1-3 0,1 2 1,1-3 1,1 2 0,2-5 1,0 3 0,1-3-1,-1 0 1,2-3-1,-3-1 0,1-2-1,0 2 1,-1-1-1,-2 0-1,-1 0 0,-1 0-3,1 1-4,-2 1-12,-1 0-13,2 1-21,0-1-8,0 2-60,4-2 120,1 2 0,-1 0 0</inkml:trace>
  <inkml:trace contextRef="#ctx0" brushRef="#br0" timeOffset="204533.6987">12937 11425 62,'-2'-3'2,"-1"0"1,1 2 1,-3-3 1,0 1 0,1 0 0,-2 2 1,-4-2-1,4 0 1,-3 0-1,2 3-1,-4-2 1,2 2-1,0-3 1,-1 3 1,0 0 1,0 0 0,0 0 1,0 0-1,0 3-1,-1-3 0,1 2-1,0-2-2,-1 3-1,1-1-1,-1 2 0,-1-1 0,1 1 0,-3 1 0,4 1 0,-3 0 0,-1 0 0,1 1 0,-1 0 0,-1 1 0,3 1-1,1-4 1,-1 5-1,2-3 1,2 3-1,0-1 1,2 1-1,-1 0 0,2 1 0,-1 1 0,0 1 0,3 3 0,-1 0 0,-1 2 0,1 0 0,0 0 1,2 0-1,-1-1 0,1 0 1,-1-1-1,2 0 0,0 0 0,0-2 0,1 3-1,1-2 1,0 2 0,0-1-1,2 1 1,0-2-1,1 1 1,1 0-1,1-1 0,1 1 0,-1-2-1,3 2 0,-1 0 0,1-1-1,1 0 1,4 1-1,0-3 1,1 1 0,1-2 1,0 0-1,1-1 1,1 0 0,-2-3 1,1 1-1,-1-2 1,-1 1 0,0-1 0,1-1 1,-1 0 0,2-1 0,0 0 1,-1-1 1,2-1 0,0-1 0,1-2 0,-3 0 1,4-2 0,0-1 0,-1-2 1,1 1-1,0-4 1,-1 0 0,1-1 0,-1-1 0,-2-1 1,1-2-1,-3 0 1,0-1 1,-1 0-1,-1-2 0,-4-1 1,0 0-1,-2 0 0,-2-2-2,-2-1 0,0 1-1,-3-4-1,-3 1 0,1-1-1,-2-1 0,-2 0 0,-2-1-1,0 2-1,-5 1-7,3 1-19,-5 0-33,-3 4 0,-3 2-84,-25-2 144,5 8 0,0 1 0</inkml:trace>
  <inkml:trace contextRef="#ctx0" brushRef="#br0" timeOffset="210237.0249">11845 12634 51,'17'0'4,"2"-4"-1,1 1 2,0 1-1,3-2 0,0 0 1,1-1-1,4 2 0,-2-2 0,3-1 1,-1 1 0,2 0 1,-2-3 1,0 3 0,0-3 0,0 3 0,-1-2-1,1 2-1,-1-2-1,0 1-1,1-1-1,0 0 0,1 0-2,0 0 1,3 1 0,0-2-1,2 2 1,1-2-1,-1 2 1,1-1-1,-1-1 1,0 2-1,-1-1 1,0 1-1,-3-1 1,1 2-1,-1-1 0,-1 0 1,1-1-1,-2 1 0,1 0 1,-3 1-1,2-3 0,-3 3 1,2-2-1,-2 2 0,2-3 1,-1 2-1,1-1 0,0-1 0,-3 3 1,0-3-1,-1 0 1,-2 2 0,-2-1 0,-2 0 0,-3 0 0,-1 1-1,-1-1 1,1-1 0,-2-1-1,1-2 1,-1 1-1,0-3 0,2 2 0,-2-4 0,2 3 0,-1-4 1,-2 3 0,2-4 0,-1 3 1,-3-3-1,3-2 0,-2 0 0,1-1 0,-1-1-1,-1-2 1,-1 1-1,-1-2 0,1 0 0,-1 0 1,-1 1 0,-2-2 0,1 0 0,-2 1 0,0-1 0,-2 3 1,0 0-1,0-1 0,-1 1 1,0-2-1,-1 1-1,0 0 1,0-1-1,1 2 1,-1-3-1,1 1-1,-1 2 1,0-2-1,-1 3 1,0-1-1,-1 0 1,0 0-1,-1 0 1,1 1-1,-1-1 0,-1 2-1,-1-1 0,2 2 0,0-1-1,-1 1 1,1 2 0,0 0 0,-1 0 1,2 3 1,-2 0 0,1 1 0,-2 1 0,-1 2 0,2-1 0,-2 1-2,0 2 0,-1-2-1,-1 3 0,1 0-1,-3-1-1,0 1 0,-1 2 0,-2 0 1,0 1 0,-1 1 1,-2 0 0,-1 2 1,-3 0 1,-1 1 0,-3 1 0,1 1 0,-5 0 1,2 1-1,-4 0 0,2-2 0,-1 2 1,0-1-1,2 1 0,0-1 0,-1 1 1,1-2 0,0 2 0,-2 0 0,1-1 0,-1 3 0,0-2 0,-1 1 0,-1 0 0,-1 0 0,-1 0 0,0 0 0,0 0 0,2 1 0,-1-1 1,2 0-1,1 0 1,2 1-1,2-2 1,0 1-1,4-2 0,-2 1 1,2 0-1,-2-1 0,0 1 0,-1 1 1,0-1-1,-3 1 0,1 1 1,-4 0-1,2 0 0,-2 0 1,0 0-1,-2 0 0,1 1 1,1 0-1,0 0 0,1-1 0,1 2 0,2-2 0,0 3 0,2-2 0,0 0 0,-1 1 1,5-2-1,-3 1 0,0 0 0,2-1 0,-3 0 0,3 1 0,-1-2 0,-2 2 0,-1-2 0,1 3 0,-2-3 0,-1 3 0,2-1 0,0 1 0,0 0 0,1 0 1,2-2-1,2 2-1,3 0 1,0-1 0,2 0 1,-1 0-1,0 1 0,2 0 0,0 0 0,3 0 0,0 0 0,1 1 0,4-1 0,-2 0 1,5 0-1,-2 3 1,1-2 1,-2 3-1,3-1 1,-2 2 0,3 1-1,-1 1 0,0 1 0,0 3-1,0 3 0,0 0 0,2 1-1,-1 2 0,1 1 1,-1-2 1,-1 4-1,3-5 1,-3 1 0,3-2 0,0 1-1,0-1 1,1-1 0,0 1 0,0-1-1,0 0 1,-1 0-1,0 1 0,-1 0 0,0 1 0,-1 0 0,-1 1 0,0-1 1,1 2-1,1-2 0,0 0 0,1 2 0,0-2 0,2 1 0,0 0-1,1-1 1,1 0-1,1 0 1,0-1 0,-1-1-1,1-1 0,0 0-1,2-2 1,-1 0-1,0 0 0,0-1 0,2 1 0,-2-1 1,5 2-1,-3-2 1,-1 1 1,3-2-1,-2 1 1,0-2 0,0-1 1,0-1 0,-2 0 0,2-1 1,0 0 0,-3-4 1,3 2 0,-2-2 0,3 1 0,-2-2-1,3 3 0,-1-4-1,3 2 0,-1-1 0,2 0-1,-1-1 0,3 0 0,-4 0 0,2-1 0,1 1-2,0-3 0,0 3 0,1-1-2,-2-1 1,5 0-1,-3-2 0,3 2 1,-1-3 0,4 1 2,-1-1 0,2-1 1,1 1 1,-1-2-1,1 1 1,-1 0 0,-1-2-1,1 1 0,0 0 0,-1-1 0,2 0-2,2 1-1,0 0 0,-1-1 0,3 0 0,1 0 0,-1 1 0,1-1 1,-2 2 1,1-1 0,0-1 1,0 1-1,0-1 0,1 0-1,-2 1-1,5-1 1,0 0 0,1-2-1,2 2 1,-1-2 1,1-2 0,-1 2 0,1-1 1,-2 0-1,-1 1 1,-2-3-1,1 4 1,1-3-1,-2 2 1,1 0 1,-2 1 0,2-1 0,-1 0 1,-2-2-1,3 2 0,0-1-1,1-1 0,3 0 0,2-1-1,2 0 0,1 0 1,1-1 1,2 1 0,-1-2 2,1 1 1,-2-1-1,1 1 1,-3 0 0,-1-2-1,1 3-1,-2-1-1,2-2-1,2 1-1,0 0 1,0-1-1,1 0 1,-1 1-1,0 1 1,-2-3 0,-2 1 0,-2 2 0,-2-2 1,-3 1-2,-1-3 1,-3 1 0,0-2-1,-2-1 1,0-2 0,-2-2 0,-2-1 0,0 1 0,-2-2 0,0-1 1,-1-1-1,-2 1 1,-1-2 0,0-2 0,-1 0-1,0-3 1,-2-3 0,1-2-1,1 0 0,-1-2 1,-1-1-1,1 0 2,-2 2-1,-1-2 1,-2 1 0,-1 0 0,-2 1 0,-2 0-1,0 6-1,-2-3 0,0 4-2,0-1 1,-1 3 0,1 1 0,-1 1 0,-2 0 1,0 1 0,0 1 1,-3 1 1,-1 1-1,-2 2 0,-1 0 1,0 3-1,0-1 0,-3 1 0,2 1-1,-2 0 0,2 1-1,-3 2 1,2-2 0,-3 3 1,-1-1 0,0 3 0,-2-2 1,-1 3-1,0-1 1,-1 1 0,0 1-1,0 1 0,0-1 0,-1 3-1,-3-1 0,1 2 0,-2 0 0,-1 1 0,-3 1 0,2 3 0,-2-1 1,-2 1-1,3 1 0,0 2 1,-1 0-1,0 0 1,-2 1-1,2 0 1,-2 0-1,-2 0 0,0 1 0,-1-1 0,-1-1 1,-1 1-1,-1 0 0,1-1 0,-1-1 0,2 1 0,-1-1 0,2 1 0,0 0 1,0 0-1,1 0 0,0-1 0,1 2 0,-1 0 0,0 0 0,-1-2 0,-1 2 1,1-2-1,-3 2 0,1 1 0,-1-1 0,1 0 1,-2 1-1,2 1 0,2-2 0,2 1 1,0 1-1,3-1 0,0-2 0,1 3 0,2-1-1,-1 0 1,2 1 0,-1-2 0,5 1 0,-3 1 0,1-1 0,1 0 0,-1 0 0,1 1 0,1-1-1,0 0 1,2 1-1,-1 2 1,3-3-1,0 2 1,1 1-1,2 0 1,0 0-1,1 2 1,0-1 0,2 1-1,0 2 0,2 2 0,1 1 0,0 2-1,2 0 1,0 1 0,1 1 0,2-1 0,0 0 0,1 0 1,3-1-1,-1 0 1,1 1 0,-1-2 0,1 2-1,1-1 2,0 1-1,-1-1 0,2-1 0,0 3 0,-1-2 1,0 0-1,0-1 0,0 2 0,1-4 1,-1 3-1,0-2 0,0 2 0,1-3 1,-1 0-1,2 1 0,-1 0 0,1-1 1,0 1-1,0 1 1,1 0-1,0 0 1,1-1-1,-1 1 0,3-4 0,-2 1 0,0-2 0,2-1-1,-1 1 1,0-3 0,0 0-1,-1 2 1,2-2 0,-2 2 0,-1 1 0,0-1 0,1 0 0,-3-1 0,3 1 0,0 0-1,0 0-1,0-1-1,1 0 1,-1-2-1,2 2 0,-1-2 1,0-1-1,0-1 2,-1 2 0,0-1 1,1 1 0,0-2 1,0 2-1,-2-2 0,1 0 0,0-2 0,3 2 0,-2-2 0,3 0 0,-2-2 1,3 2-1,-1-3 1,4 1 0,-4-4 0,3 3 0,-1-3 0,2 0 0,-3 0-1,3 0 0,1 0-1,-2 0 0,3-2 0,2 1 0,0-1 0,3 2 1,1-2-1,0-1 1,2 3 0,0-3 0,-2 0 1,2 2-1,1-2 1,-2 1-1,4-1 0,-1-1 0,1 1 0,4 1 0,-2-1 0,1-1 0,0 0 0,3 0-1,-2 1 1,2-1 0,1-2 0,1 2 1,1 0-1,3-1 0,1 0 0,2 0 0,1-2 0,1 2 0,-1-2 0,1 2 0,0-1 0,-3 0 0,-1 1 0,3 0 0,-4 0 0,2-2 1,1 0-1,4 0-1,0-1 1,3 2 0,0-3 0,3 2 1,0-2-1,1-1 0,-2 0 0,-1 1 0,-1 1 0,-3-4 1,1 3-1,-2-1 0,-3 0 0,0 0 1,-3 1-1,0-1 1,-1 1 0,-2 1-1,-2-1 0,-2 4 1,-4-2 0,-3 2 0,-5 1-1,-4 0 1,-2 2 1,-6 0 0,-1 1 0,-2 1-1,0 0-1,-4 1-5,0 1-6,-2 1-15,0-1-15,-3 0-17,-9-2 58,1 0 0</inkml:trace>
  <inkml:trace contextRef="#ctx0" brushRef="#br0" timeOffset="211711.1092">12416 12543 49,'3'-1'0,"0"-1"1,2-1-1,0 1 1,4-1-1,-1-1 0,5-1 1,-3 1 0,5-1 3,-3 2 1,4 0 1,-2 1 2,4 0 1,-1 1 0,2 1 0,1 1-2,-2-1-1,1 3-1,1 3-3,0-1 0,-3 2-1,0 3-1,-3 2 1,-2 1-1,3 3 1,-5 1 0,-1 2 1,2 0-1,-4 3 1,0 0-1,0 1 1,0 3 0,0 0-1,0 2 0,-1 2 0,0 0 0,2 0 0,-4 2 2,3-1 1,-1 2 0,-2-1 2,1 0 0,-1-2 1,0 3-1,-1-1 2,-1-1-1,1 2-1,1-2 0,-1 0 0,0-2 1,-2 0 0,4 0 1,-1-2 0,-2 0 0,1-1 1,-1 0 0,-2-2-1,-1 0 0,-3-3 0,1 0-2,-5-2-1,4-4-1,-4-1-2,1 0-2,-1-4-6,0 0-9,1-4-20,0 3-27,3-2-1,-3 0-66,-4-4 129,-2-2 0,2-2 0</inkml:trace>
  <inkml:trace contextRef="#ctx0" brushRef="#br0" timeOffset="212754.1689">12685 13600 56,'0'1'6,"0"2"1,1 0 0,-1-1 1,2 5-1,-1-3 0,3 2-2,-2-1 0,1 2-1,-1-2 0,1 2-1,0-2 0,1 0 0,-1 0-1,1 1 1,-2-2-1,2 3 0,-2-3-1,2 1 1,-1 0-2,1 3 1,-1-6 0,2 6-1,-1-4 0,3 3 1,-4-2-1,3 0 0,-2-1 0,1-1 0,-2 1 0,1-2 0,-1 0 0,2 2 0,-1-1 0,-3-2 0,3 0 1,1 2-1,-3-3 1,2 2 0,-2-2 1,2 1 0,1-2 1,0 1 2,0-2 0,-2 1 2,5-5 0,-3 3 1,1-2 0,0 0 1,2-4 0,1 2-1,1-3-1,-2 0-1,3-2-1,-1 0-1,0 0-1,1 0-2,0 0-2,-1 0-7,1 0-20,0 2-27,0 0 0,-1 1-40,-5-18 95,-2 1 0</inkml:trace>
  <inkml:trace contextRef="#ctx0" brushRef="#br0" timeOffset="214394.2627">12314 10785 73,'0'0'2,"0"0"0,0 0 0,-1 1-1,0 1 0,0 0-1,0 0 1,1-1-1,0-1 1,0 3 0,0-2 0,0 2 0,2 0 0,0 1 0,0-1 1,0 0-1,4 1 0,-1 1 0,0-1 0,1 2-1,-2-3 1,2 2 0,-2-2-1,4 3 1,-3-2 0,1 2-1,-1-2 0,2 1 1,-1-1-1,1 3 1,-2-4 1,1 2 0,-2-2 1,2 1 1,-1-1 0,-2-1 0,1 1 0,0-1 0,-1-1-1,-2 0-1,5 1 0,-5-1-1,2 0 0,-1 0 0,1-1 1,-3 0-1,1 0 0,1 0 1,0 0-1,0 0 0,0 0 0,-2-1 0,2 0 0,0 0 0,0 0 0,1-2-1,-1 1 0,2-3 1,-1 2 0,0-3-1,-1 3 1,1-4 0,0-2 0,0 1 1,1-2-1,0-2 0,0 0 0,3 0 1,-2-3-1,2 0 1,1-3 0,1 0 0,1-1 1,1-2 0,3-2 1,0-2 0,3-1 0,0 0 1,1-3-1,1 0 0,-2-3-1,2 1 1,-2-2-1,2-2 2,-1 1-1,-1 1 0,2-1 1,-2 2-1,1 1 0,-2 4 0,2 1 0,-2 4-2,-1 1 0,0 3 0,-2 1-1,-3 4 0,0 2 0,-3 1-1,-1 5 0,-2 0 0,-2 3-1,1-1-1,-1 1-6,1 2-13,-1-2-30,0 2-5,-2 0-58,-2 0 114,0 0 0,-2 0 0</inkml:trace>
  <inkml:trace contextRef="#ctx0" brushRef="#br0" timeOffset="233368.3479">12241 11183 100,'-20'2'15,"-1"0"-1,-1 0-2,2-1-2,-2 1-3,1 0-1,-3 1-2,-1 0-1,-1-1 0,-3 2-1,0 0 0,-1 0 0,-1 1-1,1-1 0,0 3 0,1 0-1,2-1 1,0 1-1,2 0 0,0-2 0,0 1 1,0 1-1,-2-3 1,1 1 0,0-2-1,-1 2 1,1-3-1,-2 2 0,2 1 1,-2-2-1,1 1 0,-1 0 0,2 0-1,-2 1 0,3 1-3,-2 0-3,1-1-1,2 2 0,-1 1-1,2-2 1,0 2 0,-1 1 2,-1-2 2,4 1 3,-2-1 1,2-2 1,2 1-1,3 0 0,2-1 0,4-2 0,1 0 0,2 0 0,0 2 1,4-2 1,-1 1 0,1 1 2,0 2 0,3 1 1,0 2-1,0 2 0,0 3-2,3 2 0,-1 1-1,0 5-1,-1 1 0,1 4-1,-2 1 1,0 1 0,2 2 0,-2 0 1,-2 0-1,2 0 1,-2 0-1,0-1 1,-2 0-1,1-1 1,-1 1-1,1-2 1,-2 0-1,1 0 1,1 0-1,0 0 0,1 0 0,2 0 0,-1 0 0,1 0 0,1 0 0,-1-1 0,2-2 0,0 0 0,1-4 0,0 0 0,1-3 0,0 1-1,-1-2 1,1 0-1,3-1 0,-2-2 0,3 1 0,-1-1 0,-1-1 0,1 0 0,1-3 1,-3 1-1,1-1 1,-2-3 0,0 1 1,-1-1-1,3 0 1,-2-2 0,2 4 1,-2-4 0,4 3 1,-1-2 0,4 2 1,-1-4 0,3 3 1,-2-1-1,1-2 0,2-2 0,0 1-1,1-2 0,0 1 0,2-2-2,2-1 0,2 0 0,3 0-2,2-2 1,4 0-1,2-2-1,0 1 0,4-2 1,-1 1-2,4-2-1,0 1 0,0-1-1,1-2 0,2 1 0,2-2 0,3 1 0,3-2 1,3 1 2,4-1 1,1 0 0,4 0 0,1 0 2,0 1-1,1-1 0,-1 1 1,2-1-1,0 0 0,-1 1 1,3-1 0,-1 0 0,-1 1 0,1-1 0,-3 1 1,-3 1-1,-2-3 1,-4 3-1,-1-2 0,-4 1 0,-1 1 0,-2-2-1,-2 3 1,-3-1-1,0 2 0,-5-1 0,-2 2 0,-4-1 0,-2 0 0,-4 1 0,-3 0-1,-1-1 1,-2 2-1,-2-1-2,0-2 0,-3 1-3,2-1 0,-3-1 0,-1 0 0,2-2 1,-2-1 1,0-2 3,-1-1 2,-2-1 2,-1 1 2,0-1 1,-1 1 0,0-1 0,-1 1-1,0-2 0,-1 2-1,2-2 0,-2-1-1,0 0 1,0-2 1,0-1 0,0-2 1,-1-2 0,2-3 2,-2-1 1,1-4 0,-1-2 1,0-4 0,-1-1 0,-1-5-1,-1 1-1,-1-3-1,-4 0-1,0 2-2,-3 1-1,-4-1-3,-3 5-2,-5 2-7,-4 2-11,-8 3-28,-8 5-12,-12 3-93,-107 7 153,1 8 0,-4 4 0</inkml:trace>
  <inkml:trace contextRef="#ctx0" brushRef="#br0" timeOffset="238995.6698">1900 16489 92,'2'0'2,"0"2"0,3-4 0,-3 0 0,3-3-3,1 0 1,0-1 1,1 0-1,0-2 2,4 0-1,-3 4 0,4-5 0,-2 6 0,0-4 0,-3 3-1,2 1-1,-5 0 1,3 1-1,-4 2 1,2 0-1,-1 5 1,1-3 1,-3 4-1,3 0 0,-1 2 1,0 0 0,-1 3 0,-2-1 0,0 2 0,0 0 0,-1-1 1,0 0-1,-1 1-1,1 0 1,-1 2 0,-1 1 0,1 2 0,-1-3 0,1 1-1,-1 1 0,0-1 2,1-3-2,0 0 0,0-3 0,1-1 0,0-2 0,0 2 1,0-3-1,1 3 0,-1-4 0,1 0 0,0 1 1,-1-1-1,1-2 0,0 3 0,-1-1-1,0-2 1,0-1 0,2 2 0,-2-3 0,1 2 1,-1 0-1,1 0 1,0 1 0,-1-3 1,0 0-1,0 0 1,0 0 0,0 0-1,0 0 0,0 0 0,0 0 0,0 0 0,0 0 0,1-3-1,1 1 0,0-2 1,1 0 0,2-2 0,-2 1 0,2-2-1,-3 3 0,3-2 0,-1 2 0,2-2 0,-3 2 0,5 0 0,-2 1 0,2-2 0,0 2 0,3 1 0,-1 0 0,2 1 1,-2-2-1,1 2 2,0-1 1,-1 0 3,-3 1 2,2 0 3,-2-1 1,-3 1 2,1-2-1,0 0 0,-3 1-1,-1-1-3,1-2-2,-2 1-4,0 0-2,0 0-6,-2 0-11,2-1-15,0 0-21,0 2-4,0-4-41,7-3 97,0 0 0</inkml:trace>
  <inkml:trace contextRef="#ctx0" brushRef="#br0" timeOffset="240202.7388">2380 16354 61,'-3'0'5,"1"0"1,0 0 1,-3 2 0,2 0-1,1-2-1,-2 3 0,1-1-2,2 1 0,-2 1-1,0 1 0,1 0-1,-1 0 1,1 5-1,0-3 0,2 5 0,0-2 0,3 4 0,-1-3 1,2 2-1,-1 1 0,2-1 0,1 2-2,-1 1 2,2-1-1,0 2 1,0 0-1,2 0 0,-1-1 0,2-1 1,-1-2 2,2-2 0,-2-3 1,1-2 2,-2-3 3,2-3 0,-4 0 1,2-4 2,0-4-2,0-1 0,-2-5-1,0-2-1,0-1-2,-3-1 0,0-2 0,-2 3-2,0-3 1,-2 0 0,-1 2 0,-3-2-1,0 1 0,-1 0-1,0 0-1,-2-1-1,0 1 0,-2 2-1,1 2-1,-1 1-6,0 2-6,1 4-12,2 1-13,-4 5-20,5-1-72,-2 14 130,3 0 0,-1 0 0</inkml:trace>
  <inkml:trace contextRef="#ctx0" brushRef="#br0" timeOffset="240963.7824">2644 16244 60,'-4'-3'4,"4"2"0,-2-5 1,0 1-1,0-2-2,2-2 1,1 0-1,1 2 0,1-4 0,5 4 1,-1-2-1,1 4 1,4-1 0,-2 3-2,2 3 1,2 2-1,-1 5 0,1 0-1,-1 4 1,4 4-1,-4 3 1,2 0-1,-3 2 0,-1 1 0,-2 1-1,-2-3 1,-3 1-1,-2-3 1,-2 0 0,-3-4 0,0-2 1,-3-1 1,-2-2 1,2-1 1,-3-4 0,2 1 0,-3-4-1,5-1 0,-3-1-1,3-1 0,-1-3-2,2 1 0,1-2-1,2 2 1,1-2-1,1 0 1,2-1 0,5 3 1,-2-2 0,3 2 0,0 1 0,3 2 1,-2 1-1,2 3-1,1 0 1,-2 1-1,0 4 1,2-2 0,-4 2-1,1 1 1,-4-3-1,1 4 1,-1-4-1,-1 2-3,-2-2-3,2 3-6,-3-4-8,1 1-15,-2-5-31,3 0 66,0-5 0</inkml:trace>
  <inkml:trace contextRef="#ctx0" brushRef="#br0" timeOffset="241404.8076">3054 16266 151,'10'-12'29,"1"-1"-3,-2-3-3,-1-4-3,-1-1-5,-3-1-2,-4 0-2,-1-2-3,-3 3-2,-6-1-2,-1 4-2,-4 0-4,0 5-6,-2 4-9,-1 3-14,2 6-28,0 6-5,1 6-63,-9 23 127,7 1 0,0-3 0</inkml:trace>
  <inkml:trace contextRef="#ctx0" brushRef="#br0" timeOffset="242165.8511">2952 16006 94,'2'6'6,"-2"5"-1,2 2 1,0 4 0,1 3-1,1 4-3,1 2 0,2 1-1,0 0 0,0-2 1,1-2-1,1-4 0,2-4-5,-1-4-14,3-4-23,1-6-28,20-21 69,-2 2 0</inkml:trace>
  <inkml:trace contextRef="#ctx0" brushRef="#br0" timeOffset="243008.8993">3116 16917 97,'-1'-2'14,"-2"2"0,-1 0 1,2-3 0,-1-1-3,2-2-2,-2-2-1,3-3-3,0-1 0,-1-2 0,-1-1 0,0-2 0,0 0-1,-2 0-1,1-1-1,-1 2 0,2 1-3,-1 4-2,0 0-1,0 5 0,2 1 0,0 2-1,-1 1-1,5 2 0,-1 2 0,4 3 2,-1 0 0,5 2 0,1 0 1,0 1 0,-1-1 1,1-3 2,-2 0 0,1-2 1,2-3 0,-2-2 1,1-3 0,1-3 1,-3-1 0,-1-4 1,-1-2-2,-2-2 2,-1-2 0,-3 2 1,-1-1 1,-1 1-1,-2 3-1,0 4-2,0 3 1,2 5-2,0 1-2,1 4 0,1 3-1,0 4 0,4 5 1,0 4 0,5 1 0,0 4 0,0 0 1,2 1-2,-1-2-3,0 0-4,-2-5-6,3 0-10,-2-2-10,0-4-14,3-2-76,7-9 124,-4-3 0,-1 0 0</inkml:trace>
  <inkml:trace contextRef="#ctx0" brushRef="#br0" timeOffset="243636.9353">3455 16629 136,'-2'-2'9,"0"2"1,-2-1-1,1 1 1,-4 0-4,3 1-2,-3 2-1,2 4-2,0 0-1,2 3-1,1 2 0,2-2 0,2 1 0,1 1 0,1-2 0,2-1 1,2-3 0,0 0 0,0-3 1,1 0 1,-1-3 1,-2-3 1,1-2 0,-3-2 2,2 0 0,-2-1 1,0-1-1,-3 2 0,0-1-2,-1 3-1,0 0-1,1-1-1,1 3-1,-1 1-1,3 2 0,0-3 0,2 6 0,0-1 0,4 3 1,-2 0-1,4 2 0,-3 0 1,2 1 0,-3-2 0,1-1 1,-3-2 0,1 0 0,-3-3 1,2 0 0,-5-3 0,3-2 0,-3-3 0,0-3 0,-1-4-1,0-2 0,0 0 0,0-4-1,1 3 1,-1 0-1,2 0 0,0 5 0,1 2-1,0 2 1,3 4 0,1 5-1,-1-3 0,3 7-3,-2-1-2,3 5-8,-2 0-5,4 1-11,-1 1-16,0 1-8,-1-3-19,16-9 73,-3-2 0</inkml:trace>
  <inkml:trace contextRef="#ctx0" brushRef="#br0" timeOffset="244422.9802">3903 16429 176,'-3'-1'4,"-4"0"1,-3 0-1,1 3 0,-2 0-2,0 1-2,0 2 0,1 2-1,1 1-1,4 1 0,3 3 0,5 0 0,4 0 0,5 1 1,1-4 0,2 1 0,3 0 1,-1-4-1,-2-1 2,2-2-1,-4-3 1,1-2 1,-2-1 0,0-3 0,-2-2 0,-1-4 1,0 0-1,-4-2 1,0-2 0,-2 0-1,-3-4 0,-1 1 0,-2-2 0,-3 1 0,1 1 0,-4-1 1,2 1 0,-1 4 1,-2 0-1,6 4 1,-2 0-2,2 5-1,1 1 0,1 2-2,1 0-1,0 6 0,1 2-1,1 3 0,0 4 0,3 3-1,2 3 1,1 0-1,1 3 0,0-2 0,-1 1 0,3-1 0,-1-2 0,-1-3 2,-2-4 1,0-2 0,0-1 1,-3-3 0,-1-3 1,0-1 0,-2-3 0,1-1-1,-1-1 0,0-3-2,0 1 1,0 0-1,0 0 0,0 2 0,4 2 0,1 1 1,2 3 0,2 1 1,2 0 1,0 3 1,1-1 4,0 0 1,0-1 3,-4-2 2,2-1 1,-4 0-1,1-3 0,-3-4-2,2-1-4,-5-3-5,0-3-8,-3 1-15,-1-2-22,-4-1-16,-1-1-74,-21-22 134,5 5 0,-4 0 0</inkml:trace>
  <inkml:trace contextRef="#ctx0" brushRef="#br0" timeOffset="245341.0327">4140 15608 125,'0'0'1,"0"0"0,0 0-1,0 0 1,1 0-3,1 0 0,1 0 1,2 0-1,0 4 1,2 2 0,0 1 1,-2 2-1,3 6 1,0-1 0,-2 4 1,2 2-1,-1 4 0,0-1-1,3 4 1,-3-2 0,2 0-1,0-2 1,1 1 0,0-2 0,1-4 1,0 0 0,0-3 1,1-2 0,-4-5 4,0 2 4,-2-5-1,-1 1 0,-2-5-1,0 2 1,-3-3-2,0 3-1,0-2-4,-1 4-2,0 3-2,0 4 0,-1-1 0,1 5 0,1 0 0,3 2 1,1 1 0,0 0 0,4-2 0,2 2 0,0 0 0,1-2 0,3 3 0,0-4 1,2 1-1,-1-2 2,1 0-1,0-1 1,-1-2 1,-3 0-1,-3-2 2,0-1 0,-5 1 2,-3 0-1,-4 0 1,-3-1 0,0 1-1,-4 0 0,0 1-1,-5-1-3,2 1-6,-2 0-10,2-3-23,2-2-12,3-3-48,8-5 99,3-5 0,1-1 0</inkml:trace>
  <inkml:trace contextRef="#ctx0" brushRef="#br0" timeOffset="245912.0654">4689 15851 63,'9'-6'10,"4"1"1,0-2 0,2-1 1,2-1-1,2 1 1,-1 1-2,2-2 0,0 1-2,0 2-1,1-2 0,-1 3 0,-3 2-1,1-3-1,-3 4 1,0-1-1,-4 0 0,-3 1 0,1 0-1,-2-1-1,-4 3-1,0-3-5,3 1-5,-4 0-9,3-1-8,-3 1-13,2-1-14,-1 0-25,5-8 77,1 3 0</inkml:trace>
  <inkml:trace contextRef="#ctx0" brushRef="#br0" timeOffset="246109.0766">5023 15584 162,'7'7'0,"6"1"-10,-1 2-19,2 6-14,3 3-37,-3 28 80,-4-2 0</inkml:trace>
  <inkml:trace contextRef="#ctx0" brushRef="#br0" timeOffset="251873.4064">5557 15911 91,'0'1'5,"1"2"0,-1 0 0,0-1 1,0 1-2,0-1 0,0 0 1,0-2 0,0 0 1,0 0 0,0 0 0,0 0-1,0 0 1,0-2-1,0 0-1,2-3-1,0 2 0,3-4 0,3 2 0,-1-2 0,5 2-1,-1-1 0,0 2 0,-1 2-1,1 2 0,0 0-1,-1 4 1,-1 1-1,-1 6 1,-1 2-1,-2 2 0,-2 3 1,-2 3-1,-2 0 0,-1-1 0,-1-1-1,-1-4 1,0-1-1,1-3 0,1-4 1,1-4-1,0-1 0,3-1 1,-2-2-1,7 0 1,1-1 0,2-1-1,2 0 1,1 0-1,-1 0 1,1 3 0,0 0 0,-3 2 0,1 1 1,-5-1-1,0 4 1,2 1 0,-3 2 0,-2 0 1,1 1 0,-4 0 0,0 0 1,-1 2 1,-3-2 3,-1 2 1,-1-3 0,-2-1 2,-1 1-1,-4-3 0,1 0-1,-1-1-2,-2-2-3,3 1-3,-2-3-7,4-1-11,1 0-15,1-1-26,3-3 0,2-4-36,9-18 95,4 0 0</inkml:trace>
  <inkml:trace contextRef="#ctx0" brushRef="#br0" timeOffset="252374.435">5912 15586 81,'-3'1'7,"-1"3"1,-1-1 0,-2 2 1,0 3-1,0 1 0,1 2 1,1 3-1,2-1 1,1 3 0,2 1 0,1-2-1,1 2 0,2-2-1,1-1-3,1-1 0,2-4-1,1 0-1,1-4-3,1 1-6,1-6-12,0 0-14,3-6-17,-2 1-49,8-18 99,-3 2 0,-4 1 0</inkml:trace>
  <inkml:trace contextRef="#ctx0" brushRef="#br0" timeOffset="252803.4595">6074 15580 97,'0'-1'5,"5"1"1,2 0-1,1 1 1,4 2-2,-1 1-2,1 0 0,2 4 0,-3 0-1,2 1 0,-1 0 0,-3 2 1,1-2 0,-5 0 0,0-1 1,-2 1 1,-2-2 2,-2-1 1,0 0 3,0-1 1,-3 0 1,1-3 0,-2-1 1,-1-1-1,-1-2-1,4-4-1,-3-1-3,1-1 0,0-3-2,1-3-1,1 0-1,2-2-1,0-1-2,2 0-3,1 0-8,3 0-10,0 0-17,2 3-16,1 1-96,15-3 150,-2 3 0,-3 2 0</inkml:trace>
  <inkml:trace contextRef="#ctx0" brushRef="#br0" timeOffset="253488.4987">6375 15475 80,'0'7'3,"0"1"1,0 4 0,3-1 0,-1 3-1,1-1-1,-1 0 0,3-1 0,-1-2 1,3-3 1,-3-2 1,6-1 1,-3-4 1,1 0 1,1-5 0,1-2 0,-2-2 0,-2-3 0,3-3-2,-5 1 0,-2-2 0,-2 1-2,-2-1 0,-2 0 0,-4 3-2,-1 1 0,0 1-1,-2 3-1,1 2-1,1 3 0,1 2-2,0 4-1,1-2 0,1 5-2,3-1 0,-1 3 0,3-2-1,0 2 0,2-3 2,1-1 0,1-1 1,2-2 1,-1-2 3,3-5 1,-2-3 2,5-2 1,-4-4 1,3-2 0,0-2 1,-2 1 0,2-4-1,0 4 0,1 0-1,-1 4-1,0 0-1,1 6 0,-1 1-1,0 4-1,2 2 1,-1 2-1,1 3 1,1 4 0,0 2 1,-1 5 1,2 1-1,-2 5 1,1 1-1,-1 0 0,-2 3 0,1-1-1,-2-2 0,0-3-2,-1-1-4,3-2-9,-2-1-14,-3-6-23,2 0-65,8-9 116,-3-1 0,0-5 0</inkml:trace>
  <inkml:trace contextRef="#ctx0" brushRef="#br0" timeOffset="253939.5245">6824 15451 129,'-1'-2'10,"0"-3"2,0-2 0,0-1 0,0-2-3,1-1-3,1-2-1,-1 1-1,0-2 0,-1 0-2,-1 0 0,2 4-1,-2-1 1,0 3-2,0 4 0,-2 1 0,2 6 0,-3 3 0,1 5-1,0 2 1,3 6 0,0-1 0,1 2 0,2 1-1,1 1 0,2-2-1,2-3-2,1-1-3,0-5-4,4-1-5,-1-3-4,2-5-4,2-4-1,1-4 0,3-3 4,0-4 3,2-5 7,0-2 8,2-4 8</inkml:trace>
  <inkml:trace contextRef="#ctx0" brushRef="#br0" timeOffset="254290.5446">7077 15272 110,'1'-22'11,"-1"4"-1,0 5-2,-6 1-2,2 5-1,-4 1-2,3 3 0,-4-1-1,3 4-1,-2 4-1,2 2 0,1 1-1,2 2 1,1 2 0,2 1 0,2 0 1,1 1 0,0-2 1,3 2 1,1 0 1,1-2 1,1 0 0,0 1 0,3-2 0,-2-1 0,1 0-1,1 0-1,-2-3 1,-2-2 0,0 0 0,-1-1 0,-3-2 0,-1 3 0,0 0 0,-3 1 0,-1 0-1,-2 3-2,0-2-4,-4 2-5,2-1-11,-2 0-12,0 1-21,3 0-72,-3-10 124,-2 2 0,7-3 0</inkml:trace>
  <inkml:trace contextRef="#ctx0" brushRef="#br0" timeOffset="254512.5573">7063 15219 149,'-1'6'1,"0"2"0,0 4 1,-1 5-2,0 4-6,-2 3-11,0 3-15,-2 5-11,1 2-12,-12 28 55,0-5 0</inkml:trace>
  <inkml:trace contextRef="#ctx0" brushRef="#br0" timeOffset="255335.6044">5683 16758 81,'8'-3'3,"5"-1"0,3-2 0,1 1-1,1-2 0,4-4-1,1 1-1,-1-3 0,5-1 1,1-2-2,2-3 1,3-2 1,3-3-1,2 0 1,2-3 2,2 1 1,3-2 0,0 1 3,4-1 0,-1 2 2,4-3 1,2 0 2,0-1-1,1-1 0,0 0 1,-2-1-1,2 0 1,-3 0-2,-2 0-1,0 3-1,-4 2-2,1 0-1,-4 5-2,-2-2 0,-6 6-1,-2 1 0,-8 3 0,-3 3-3,-9 1-12,-4 5-20,-4 2-24,-4 3-99,-6-1 156,1-1 0,-2-2 0</inkml:trace>
  <inkml:trace contextRef="#ctx0" brushRef="#br0" timeOffset="256298.6595">7679 15233 88,'1'-1'3,"-1"-4"-1,6-1 1,-1-3 0,1-1-1,0-2 0,1 0 1,3 0 0,0 0-1,0-1 1,3 2 0,1 0-1,2-1 0,1 0 0,3 0-1,1 2 1,3-1 0,0 0 0,3 1 0,0-1 1,1 1-1,2-1 1,1 2-1,2 0 0,3 0 0,2 1 0,2 0 0,3 1 0,0 1 1,2 0 0,1 4 0,0-2 0,-1 3 0,-2 1-1,-1 1 0,-3 3 0,0 1 0,-3 0 1,-1 2 0,-1 2 0,1 0 1,-1 1-1,1 1 1,-1-1-1,-2 1-1,1 1 0,-3 1-1,-1-2 0,-3 1 0,-1 0 0,-3-1 0,-3 0 0,0 0 1,-2-1-1,0-1 1,-3 1 1,-1-2 0,-4-2 0,-1 3 0,0-4 0,-2 4 0,-2-3 0,2 4 0,-3-5-1,0 4 0,1-4-1,-1 4 0,-1-4 0,0-1-3,-1-1-5,1 1-11,-2-2-17,1 2-20,-1 0-72,1 1 127,-1 0 0,0 0 0</inkml:trace>
  <inkml:trace contextRef="#ctx0" brushRef="#br0" timeOffset="256728.6841">9037 15286 124,'3'2'10,"-1"1"0,5 2 1,-1-2 0,3 0-2,0-1-2,4-1-2,0 1-1,0-1 0,-1 2-1,1-2 1,0 1 0,-2 0 0,2 2-1,-2-1 0,-2-1 0,1 2-2,-2 0-3,1 0-3,-2 0-7,4 2-7,-5-3-9,3-1-14,1-2-70,5-3 112,-2-2 0,0-1 0</inkml:trace>
  <inkml:trace contextRef="#ctx0" brushRef="#br0" timeOffset="257134.7073">9369 15170 116,'-6'5'7,"-1"4"1,-5 2-1,2 5-7,-2 5-24,-3 2-17,2 2-32,-12 12 73,1-4 0</inkml:trace>
  <inkml:trace contextRef="#ctx0" brushRef="#br0" timeOffset="258460.7831">9767 15574 111,'0'0'7,"1"-2"-1,1 0 1,1-2 0,1 0-3,0-3-2,0 0 0,2-1-1,-2 0 0,1-4 1,0 1 0,1-1 2,-1-2 0,0-1 2,0 1 0,1-2 1,-3 4 1,1-1-1,0 5-1,-2-2-1,-1 5-2,-1 1 0,0 1-2,1 2-1,-1 1 0,0 0-1,0 0 0,-1 2 0,0 4 0,1 2 1,1 2-1,0 4 0,1 1-1,2 3-1,1 2-2,0 0-1,1 4 0,-2 0 0,2 0-1,-1 3 1,0-5 0,-2 2 2,1-5-1,-1 0 0,1-2-1,-2-3 0,0 0 0,-1-3-1,-1-1 1,-1-2 0,-1-2 1,-1 1 2,-1-2 1,-3 2 0,1-3 2,0-1 0,-1 0 1,-2 0 1,2-2 3,2-1 2,-2 0 1,2 0 0,0 0 1,4 0-1,-1 0 0,2 0-1,0 0-1,0 0 0,0 0-1,0 0 0,2-1 2,-1 1 0,7 0 1,-1 0 0,3-3-1,2 3 0,0 0-1,0 0 0,1 0-2,0 0 0,1 0-1,-2 0-1,1 0-1,-4 0-6,1 0-10,-3 0-22,2 3-18,-2-2-84,4-10 139,-2 0 0,-1-2 0</inkml:trace>
  <inkml:trace contextRef="#ctx0" brushRef="#br0" timeOffset="260044.8737">10420 15437 183,'0'0'12,"0"0"-1,0 0 0,0 0 1,0 0-6,0 0-2,0 0-4,1 1 0,2 2-1,2 5 1,2 1-1,2 3 1,1-1-1,1 5 0,1-1-1,1 3 1,-1-3-1,0 3-1,-1-1-1,-2-2 0,-2-2-1,-1-1-1,-1-3 1,-2-2 0,-1-3 1,-1-2 2,1 1 1,-2-3 3,0-3 2,2 1 2,-1-6 0,1-4 1,0 0 0,-1-5-1,1 1-1,-1-4-1,2-1-2,0 0-3,-1 2-6,1 0-10,-2 2-13,2 4-18,1 2-89,10 3 137,-1 4 0,0 1 0</inkml:trace>
  <inkml:trace contextRef="#ctx0" brushRef="#br0" timeOffset="260361.8919">10807 15411 123,'0'1'5,"0"0"1,2 5 1,-2 1 0,2 3-1,-1 2-1,0 2 0,2 2-2,0 0 0,-1 0-2,2 0-3,-1-1-3,1-1-6,-1-4-9,-1-3-21,0-2-5,0-5 0,0-18 46,0 2 0</inkml:trace>
  <inkml:trace contextRef="#ctx0" brushRef="#br0" timeOffset="260491.8993">10688 15212 117,'-3'-2'-41,"3"-1"-35,15-3 76,3 2 0</inkml:trace>
  <inkml:trace contextRef="#ctx0" brushRef="#br0" timeOffset="261139.9364">10967 15416 146,'2'-3'9,"1"-1"-1,1 0 1,3-3-1,-1 2-3,4-2-2,-2 4-2,3-1 0,-1 2 0,1 3-2,-1 0-3,1 3-3,0 0-2,0 4-4,-1 1-1,-1 0-2,0 4 0,-1 2 1,-2-1 3,0 1 3,-4-1 4,0 1 4,-1-2 4,-1-4 4,-2 2 3,1-3 3,0-3 1,1-2 2,-3-1 0,1-2 1,-1-2-1,1-3-1,-1-2-2,3-5-2,0-1-2,0-1-1,1-3-2,1-2-2,0-1-3,1-4-2,2 2-6,-1-2-7,2 2-10,2 0-13,0 3-17,2 2-57,11 5 111,-1 5 0,-2 1 0</inkml:trace>
  <inkml:trace contextRef="#ctx0" brushRef="#br0" timeOffset="261656.9659">11328 15284 109,'-3'-2'4,"-1"0"0,-1 2 1,2 4 0,2 3-1,-2 5-1,1 3 0,3 1 0,0 4 0,0-1-1,1 1 0,-1-1-1,2-2-1,2-2 1,2-1 0,0-4 0,4-3 1,0-1 0,2-3 1,-1-3 1,1-2 0,-1-3 0,0-2 0,-3-2-1,0-3 1,-3-2-2,1-2 1,-2-2 2,0-1 0,-1-1 2,0-1 0,-2 5 2,0-1-1,0 4 0,-2 2-1,2 3-2,-2 4-2,0 1-1,0 1-1,2 4-2,-1 4 2,3 1-1,0 5 1,2 2-1,-2 3-1,2 2-3,2 3-6,-2-4-7,2 3-10,-1-4-11,2-1-14,0-5-53,9-7 105,-2-4 0,-1-4 0</inkml:trace>
  <inkml:trace contextRef="#ctx0" brushRef="#br0" timeOffset="262101.9914">11722 15164 154,'-2'-3'9,"-2"1"1,2-2 0,-1 1 0,-3-3-3,2 1-3,-1 1-1,0 1-2,-2 1 0,2 2-2,-1 2 0,1 1 0,-2 4 0,0 0 0,-1 3-1,5-1 1,-1 4 0,3-4 1,1 3-1,3-3 1,1 2 0,2-2 0,4-1 1,-1-1-1,2 1 1,2-2-1,-1 1 0,1-1 1,0 1-1,-5-3 1,3 1 1,-4 0 0,-1 3 0,-4-1 1,2 2-1,-5 0 1,0 0-1,-5 3-2,-1-3-5,-2 3-8,-1-3-11,2 1-20,-1-5-8,2 0-29,0-10 81,2 0 0</inkml:trace>
  <inkml:trace contextRef="#ctx0" brushRef="#br0" timeOffset="262576.0185">11696 15170 103,'0'0'4,"0"0"0,0 0 1,-2 0 0,0 5-2,-1-4-1,-1 5 0,2 0-1,0 5-1,0-2 1,-1 3-1,2 1 1,-2-1-1,0 2 1,-1 2 0,0 0 1,0 1-1,0 1 0,-1 0 0,1 0 0,0 0 0,0-3 0,0-1 0,1-4 1,-1 0 1,2-5 2,1 2 1,0-2 0,0 0 0,0-2 0,0 1-1,1-3-4,-1 2-7,1-2-15,0-1-25,0 0-2,0 2-13,-3-2 61,-1 1 0</inkml:trace>
  <inkml:trace contextRef="#ctx0" brushRef="#br0" timeOffset="264092.1052">9979 16208 47,'6'-3'2,"1"1"1,4-1 1,6-2 0,4-2 1,5 0 3,5-2 2,6-1 1,4-4 2,2-1-1,6 1 0,0-4-1,4-1-2,2-1-3,2-4-2,3 1-2,4-2-1,4-2 0,6 1 0,1 0-1,5-1 2,4 2-1,5-1 0,1 1 0,2 1 0,2-1-1,0 1 1,0 1-2,0-3 1,-2 2 0,1 2 0,-5-2 0,-4 3 1,-4 2 0,-6 0 1,-8 2 1,-8 1 1,-7 2 0,-9 1 1,-8-1-1,-8 1 1,-9-2-2,-2-2-1,-7-1-1,-5-2-1,-3-3-1,-3-3-1,-4-2 0,-3-1-1,-2-3 1,-2 0 1,0-1 0,-2 0 1,-2-2 1,-1 1 0,0-2 0,-3-1 0,-2 2 0,-1-2 0,-1 3 0,-3 2 0,-5 2 0,-2 1 0,0 4 0,-3 0 1,-3 2 0,-1 3-1,0 2 1,-4 5 0,3 0-2,-3 5 1,-1 2-1,-1 6-1,-4 2 0,-1 4 0,-4 5-1,-4 1-1,-5 3 1,-1 2-1,-4 3 0,-4-2 2,-3 0-1,-3-2 0,-1 1 2,-3-2 0,-1-2 0,3 1 1,-2-1 0,0-2 0,1 1 0,1-3 0,2 1 0,0-1 0,2-2 1,1 1 0,2 1 1,3 0 1,2 0 1,5 0 0,3 1-1,4 1 1,4-1-2,6 1 0,3 0-1,7 0-1,6 0-2,6 2 1,5-1-1,5 2-1,5 4 1,4 1 0,3 2 0,5 3 1,2 4-1,2 1 1,4 5 0,1 3-1,0 1 0,3 3 0,-2 0-1,1 2 0,1-2 0,-1 1 0,-1-1 0,2-3 0,-2-1 1,0 0 0,2-5 1,-1 3-1,2-6 1,3 0 1,0-2 0,2 0 1,2 0 0,1-2 1,2 0 1,0-3 0,0 1 0,0-3 0,3-1-1,-2-3 1,-1-2-1,5-3-1,-1-3 0,3-2-2,0-3-14,3-5-39,4-3-3,5-5-75,54-32 131,-6-1 0,-4 0 0</inkml:trace>
  <inkml:trace contextRef="#ctx0" brushRef="#br0" timeOffset="272952.612">5811 16733 79,'-2'3'2,"0"-3"-1,0 2 0,-2 1 0,-1 0-2,1-2 0,0 2-1,-2-3 1,0 0 1,-4-1 1,1-1 0,-3-3 1,-3 1 0,1-4 0,-2-1 0,-1-1-1,1-2 0,0-2 1,0-3-2,0 0 1,1-3 0,0-2 1,1-2 0,1 2 0,0-2 0,1 0 0,2 2-1,-1 0 1,2 1-1,-1-1-1,1 1 1,-1 0-1,2 0 1,-2-1-1,2 3 1,-2-3 1,2 1 0,-1 0 2,1 0 0,-2 3 1,-1-2-1,1 0 1,0 3-1,-2-4-1,2 3-1,-1-1-1,2-2-1,1 0-1,1-3 1,-2 3-1,4-3 0,0 0 1,0 0 0,1 2-1,2-1 2,-2 2-1,0 1 1,1 4 0,1-1-1,-3 0 0,4 3 1,-2-2 0,0 0 0,0 1 0,0 0-1,0-1 1,0 2 0,1 1 0,0-2-1,1 1 1,-1 2-1,1-1 0,1 0-1,0 1 1,1 0-1,2-1 1,-1 2-1,4-2 1,1 1-1,1-1 1,0 0 0,3 1 0,2 0 1,1-2-1,0 1 1,4-2-1,0-2 0,3 2 0,1-4-1,2-1 1,2-1 0,2-1-1,0-2 1,3 3 0,3-3 0,1-1-1,2 1 2,2-1-1,3 1 0,2 0 0,0 0 0,3-1 1,-1 1-1,1 1 0,-2-1 0,2 0 0,-4 1 0,3-1 0,-1 1 0,2 0 0,0-1 1,2 2-1,3-3 0,-3 2 1,1-2 0,0 1-1,-3 1 1,-2 0-1,-3 0 1,-3 3-1,-2 0 0,-3 3 0,-3 2 0,2 1 0,-4 0 0,-1 4 0,1 2 0,-2-3 0,-1 3 0,-1 0 0,-1 2 0,-2-2 0,-4 2-1,1 0 1,-5 2 0,0-1-1,-2 2 1,-1 1-1,-1 1 0,-1 1-1,2 1 0,-2 2-1,1 0-1,1 1 0,-1 4 0,2 0 1,1 1-1,-2 3 1,3 1 1,-1 1 1,-1 3 0,3 2 1,0 2-1,0 1 1,0 2 0,1 2-1,1 3 1,0 0-1,0 2 1,-1-1 0,1 1 0,-1-1 0,1 1 0,-1-3 0,0-1 1,0 0 0,2-1 0,-1-1 2,4 0 0,-1 0 0,1 0 1,-2-2 1,1 0 0,-2 1 2,-1-1 0,-3 0 0,-2-1-1,1-1 0,-2-1 0,-2-2-1,2 2-1,-2-2-1,0-1-2,-1-1 0,-1 0 0,0-3 1,-3 1-1,0-1 1,-3-1-1,-1 1 0,-3-1 1,1-1-2,-4 2 0,-2-2-1,1 0-1,-3 0 0,0-1 0,-1 0 1,0-1-1,-3 2 1,-1-1 0,-2 1 2,-3 3 0,-2 0 1,-6 1 0,-2 3 0,-4 2 0,-4 3-3,-4 1-10,-4 3-23,-3 3-16,-6 5-58,-63 40 108,5-3 0,5-4 0</inkml:trace>
  <inkml:trace contextRef="#ctx0" brushRef="#br0" timeOffset="273959.6696">6780 16707 116,'5'-5'21,"0"-1"3,4-5 0,-1-1 1,5-6-5,-3-3-5,4-1-10,-1-4-22,2-6-38,0 0-2,7-6-64,26-52 121,-1 3 0,-3 3 0</inkml:trace>
  <inkml:trace contextRef="#ctx0" brushRef="#br0" timeOffset="275068.733">9511 15706 41,'13'28'-1,"1"0"0,-4-3 1,2 1-1</inkml:trace>
  <inkml:trace contextRef="#ctx0" brushRef="#br0" timeOffset="275248.7433">9658 16038 42,'8'13'1,"-2"-6"-1,0 1 0,3-1 1,-3 0-1,-1-2 0,4 2-1,-5-4 1,4 3-1,-3-3 0,2 2-1,-3-2 1,3 4-1,-2-3 0</inkml:trace>
  <inkml:trace contextRef="#ctx0" brushRef="#br0" timeOffset="276535.817">10062 16181 59,'23'-6'5,"0"-2"-1,-1 1-1,4-1-1,-2 1-1,1-2 0,-1 2 0,1 0-1,0 1 1,1-1 1,-1 2 1,1 1 0,-2-1 1,1 2-1,0 1 0,0-3 0,-1 1 0,0 0-1,1-1-1,1-1 0,1-2-1,1 1 1,1-3 0,2 2-2,2-1 1,1-3 0,1 0-1,1-2 1,2-1-1,-2-1 0,0 2 1,-1-1 0,-2 1 1,0 1-1,-2 0 0,-2 3 1,1-1 1,-4 1 0,1 0 2,-2 2 2,0-2 0,-2 2 1,0 0 0,-1 1-1,1 2 1,0-2-2,0 5-1,-2-4-1,0 4-1,-2-1-1,0 0-1,-1 2-1,-2-4-1,1 3-1,-1-1 0,1 0 0,2-3 0,1 3 0,2-2 0,0 1 1,2-2 1,-1 1 1,1-1 0,1 2 0,-1-2 1,-1 1-1,1-2 0,-1 0 0,-2 0 1,3 0-1,0 0 0,-1 0 1,3-1-1,-1 0 0,2 1 0,1 0 1,-2-1-1,2 1 0,-3-2 0,0 1 0,-3 2 0,0-2 0,-2 0 0,-2 1 0,1 1 0,-2-1 0,-1 0 1,0 3-1,-3-1 0,0 0 0,0 3 0,-2-1 0,1 0 0,-1-1 0,-1 3 0,1-2 0,-1 0 1,0 0-1,-2-1 1,1 1-1,-2-1 1,-1 0 0,2 0 0,-3 0 1,2-4 1,-2 3-1,0-2 1,-1 0 0,2-1 0,-3-2 0,0 1-1,-2-2 0,0 1-2,-1-4 0,2-2 0,-2 0 0,0-3 0,1-3 0,-1 2-1,0-2 1,0 0 0,0-1-1,0 1-1,1 0-1,0 1-1,-1 0 0,0 1 0,-1 0-1,0-1-3,-2 1-1,1-1-2,-2 2-1,-1 0-1,-1-2 0,2-1 0,-1-1 2,0 0 3,0-1 4,1 0 3,-1 1 3,-1-1 3,2 4 0,-1-1 0,-1 1-1,-2 2-3,1 0-7,-1 2-7,2-1-7,-4 4-12,-7-9 32</inkml:trace>
  <inkml:trace contextRef="#ctx0" brushRef="#br0" timeOffset="277460.8699">11910 14551 80,'-8'0'4,"-4"3"-1,-4 0 1,-4-2 0,-3 0-3,-3 1 0,-3 0-1,1 0 0,-4 0 0,1 1 0,-2 2 0,0-2 0,-3 2 0,-2 1 0,-3-2-1,-1 2 1,-1-1-1,-2 2 1,1-2-1,-2-1 1,3 2 0,0-3 0,2 1 1,1-1-1,0-1 1,2 0-1,0 0 1,0 1 0,-2-3-1,0 2 0,0 1 1,-2 0 0,1-1 0,-3 0 1,2 0 0,0 1 0,-1 1 0,1 1 0,2-1-1,-1 3 0,0 1-1,1 3 0,-1-1-1,1 4 1,0-2 0,-1 3-1,1-2 2,1 1-2,0-3 1,1-1-1,1 2 1,3-2-1,0 0 0,2-1 0,1 3 1,1-1-1,3 0 1,1 0 0,-1 0 0,4-1 0,0-1 0,5 1 0,-1-2 0,2 1 0,0-2 1,3 1 0,2 0 1,0-2 0,0 1-1,5-1 1,-3 0-1,3-1 0,-1 2 0,3-2 0,-2 2-1,2-2 1,-2 3-1,2-2 1,-1 2 1,-1 1-1,2 3 0,-4 0 1,-2 1-1,-2 1 0,-1 1 0,-1 0-1,0 2 0,0-1 1,-2 1-1,3 0 0,1 0 0,3 0 1,0 0 0,1 2-1,4 3 1,-1 1 0,5 3 0,0 3 0,2 0-1,3 3 0,1 3-1,0 0 1,4-1-1,-1 2 1,2-1 0,0 0-1,2-2 1,0 1 0,2 0 0,2-5-1,2 3-6,4-3-10,-1-1-23,7-1-29,37-2 69,-3-8 0</inkml:trace>
  <inkml:trace contextRef="#ctx0" brushRef="#br0" timeOffset="278902.9524">12357 14975 68,'8'7'6,"-1"-2"-1,-1 1 0,0-3-2,3 5 1,-4-4-1,3 2 1,-3-2-1,3 3 1,-1-4 0,1 1 0,-3-2 0,5 1 0,-4-2 0,3-2 1,0 0-1,2-3 0,-1-3 0,3-1-1,1-1 0,2-4 0,3 0-1,3-3 2,3-3 0,-1-2 1,4-1 1,0-2 2,2-2 1,-3-3 0,3-1 0,-1-3 0,-1 1-1,-2 2-2,0-1 0,-5 3-3,3 2 0,-4 3-1,-3 3 0,0 5-2,-4 1 0,-3 3-2,0 3-6,-4 0-11,0 4-21,-1 1-15,-2 0-67,0-6 122,1 2 0,-3 0 0</inkml:trace>
  <inkml:trace contextRef="#ctx0" brushRef="#br0" timeOffset="286453.3842">12145 15040 68,'0'0'9,"0"0"0,0 0 2,2 0 0,-1 0-1,2 0 0,1 0-2,1 0-2,0 1-1,1-1-1,1 1-1,1 1-1,-1 1 0,2 0-1,1 1 0,-1-3 0,-2 2-1,4 0 1,-3-1-1,2 1 1,-4-1-1,3 1 0,-3 0 0,1 0 1,-2 0-1,4 0 1,-4-2-1,3 3 1,-3-2-1,4 0 1,-4 1-1,1-3 1,0 2-1,1-2 1,-3 3-1,3-3 1,-3 0-1,3 0 1,-4 0-1,3-3 1,-2 3-1,2-2 1,-3 2-1,2-3 1,-1 1-1,2-1 1,-3 2-1,4-3 0,-3 0 0,2-1 1,-1 1-1,2-4 1,0 1-1,1-1 1,-2-1 0,1-1-1,2 0 0,-3 1 1,2-3-1,-1 2 0,4-1 0,-2-2 0,3 1 0,2-1 0,0 1 0,6-2 0,1 0 0,1 0 0,2-2 0,2 0 0,2-2 1,-1-1-1,0-2 1,-1-2-1,0 3 1,-3-5 0,1 4 0,-3 1-1,-3 0 1,0 3-1,-3 2 0,0-1 1,0 4-1,0-2-1,-1 2 1,0-1 0,1 2 0,1-2-1,-1 1 1,0 1 0,0 1 0,-1-1-1,-1 3 1,0-1-1,0 2 1,-2 0-1,0 2 0,-3 1 1,0-2-1,-2 4-1,3-1-1,-4 0 1,2 0-2,-3 2 0,0-1-2,-2 1-5,0 1-7,-1 0-12,2 0-14,-1 0-12,3-2 56,1 0 0</inkml:trace>
  <inkml:trace contextRef="#ctx0" brushRef="#br0" timeOffset="289268.5452">9260 15137 65,'-2'18'7,"0"-1"0,2 5 0,-1-3 1,2 5-2,-1 1 1,4 0-2,-1 2 0,1 3 0,2 0 0,2 0-1,-1 2-1,4 0-1,-3 0 1,4-2-2,0-1 1,-1 0-1,0-2 0,0 0-1,0-3 0,0 1 0,0-1 0,-1-4 0,0 1 0,0-2 0,3 0-2,0 0-1,1-1-1,2-1-1,0 0-2,0-2 0,0 2-1,0-1 1,-1 1 0,0 0 2,-3-1 0,0 0 2,-1 0 1,-1-3 1,2-1-1,-3-1 2,0-1-1,3-4 0,-2 1 2,2-3-1,-1 0 2,0-1 0,3-2 1,-2-1 1,2 0 0,0-3 0,-2 2 0,3-3 0,-2 2-1,2-1 0,-1 0-2,1 0 0,-1 0 1,1 3 1,-1-3 1,2 3 1,-2 3 0,0-2 2,-2 1 1,3 0-1,-4 0 1,0 1-2,2-1 1,-2 0-2,2-2 0,0 1-1,1 1 0,3-2-1,2 0 0,1 0-1,3 0 0,-2 0 0,4 0-1,-1-2-1,0 1 0,0-1 0,2 0-2,-1-1 1,1-1-1,2-2 0,2 1 0,3-2 0,1-3-1,4-1 2,0-2 0,5-2 1,4-2 0,1 3 1,2-2 0,1 1 1,1 0-1,-2 0 1,1 4-1,2 0 0,-6 0 0,2-1 0,-2 2 0,0 0-1,1 0 1,-2-1 0,2 3 0,-2-2-1,3 1 0,-3-1-2,0-1-1,-1 1-6,-2-3-7,-2-1-15,0 0-18,-1-2-43,28-20 92,-7 3 0,-8 0 0</inkml:trace>
  <inkml:trace contextRef="#ctx0" brushRef="#br0" timeOffset="293478.786">9614 15009 83,'22'-7'8,"0"-2"-3,1 2-1,2-2-2,-1 1 0,2-2-1,1 1-1,1-1 1,-1 0 0,3 0 0,-3 0-1,3 0 1,1-2 0,2 1-1,0-1 1,2 1 0,3-2-1,0 1 1,3-1 0,0 2 1,-1-2 0,2 0 0,-1 0 0,-2-1 1,2-1 0,-3 0 0,0 1-1,1-1 0,0 2 0,-1 0 0,0 2 0,1 0 0,-1 2 1,-3 2 1,1 1 0,-4-1 1,-1 2 0,-2 1 0,-4-2 0,0 4-1,-2-1 0,-3-1-1,1 2-1,-1-1 0,-1 0-1,1 0 0,-1 0 0,2 0 0,-1-2 0,0 2 0,1-1 0,1-1 0,-2 1 1,2 1 0,2-3 0,1 2-1,0 0 1,3-1-1,-1-1 0,3 1-1,-1-2 0,0 2 1,1-1-1,-1 0 0,0 0 0,-2 1 0,0-1 1,-1 2-1,-1-1 0,0 0 0,-2 2 0,-1-1 0,0 2 0,-2-1 1,0-1-2,-1 3 2,-3-2-1,1 3 0,-3-2 0,-1 2 0,0 2 0,-1-2 0,-4 1 1,1 1-1,-2 0 0,2 1 0,-3 0 1,2 1-1,0-1 0,2 1 1,-1 1-1,2 1 0,3-2 0,-2 2 1,3 0-1,-2-1 0,3 3 1,-2-2-1,0 1 1,-2 1-1,1 1 1,-2-1-1,-1 1 1,1 2-1,-1-2 0,0 3 1,-1-2-1,2 3 0,-2-2 0,0 4 0,1-1 0,0 3-1,-2 2 1,4 2 0,-1 0-1,-2 1 1,3 1 0,-2-1 0,0-1 0,0-1 0,-1 1 0,0-3 0,0-1 0,-1 1 0,0 0 0,-1-1 2,0 1 0,1 1 1,-1-2 0,1 1 1,-1-1-1,0 0 1,-1 0-2,0-2 0,0-1-2,-1 1 0,1-1-1,-2-2 0,2 2-1,-1-4 1,-1 0 0,1 2 0,0-5 1,-1 3-1,0-2 1,0 2 0,-1-4 0,3 3 0,-2-2-1,3 2 1,-4-2 0,3 2 0,-2 0 1,1 2 0,-1-1 0,-1 5 0,-2-1 0,0-2 0,0 3-1,-1-1 1,-1 0-1,0-1 0,0-4 1,-2 1-1,-1-3 0,-1 0 1,0-1 0,-2 3 0,-2-4 0,-2 3 0,0-3-1,-6 4 1,3-2-1,-4-1 1,0 0-1,-3 1 0,0 1 0,-2 0 0,0 1-1,-1-2 1,2 0 0,-1 1-1,2 1 1,-2-3 0,4 0 0,-2 2-1,1-1 1,-4-1 0,-1 2 0,0 0 0,-4 0 0,1 0 0,-2 2 0,0-2 0,2 1 0,-2 1 0,3-1 0,-1 1 0,0-1 0,-2 1 0,3-2 0,-4 2 0,-1-1 0,2 1 0,-2 0 0,-2 0 0,-2-1 0,0 1 0,-1 0 0,1-2 0,-1 2 0,1 0 0,-1-2 0,1 1 0,3-1 0,0 0 0,1 0-1,-1 3 1,-1-2-1,-2 1 1,0 0 0,-3 2 0,-1 0 1,0 4-1,-3-1-2,1 0 0,-2 2-2,2-2-2,2 1-1,-2-2 0,3-2 0,0 0 0,3-1 3,-1-2 0,1 0 3,0-1 1,0 1 2,-1-1-1,0 1 1,0-2 0,3 1-1,0 0 0,1-2 0,2 2-1,3-2 1,2-1-1,4 0 0,2 0-1,1 0 1,2 1 0,1 0 0,0 1 0,1-2 0,0 3 0,0-1 0,-1 0 1,1 0-1,0-2 0,1 1 0,3-2 0,-2 1 0,3-2 0,-1 0 1,0 1 0,1-2 0,-5 1 1,4 0-1,-3 0 1,0 0 0,-2-1 1,1-2 0,1 0-1,1 0 0,1-2 0,-2-3 1,3 0-1,-1 0 1,1-3-1,-2 0 0,0-2 0,-1 0 0,-1-1-1,-3-3 1,-2 1-2,-1-3 1,0 0-1,-2-2 1,-1-1-1,1 0 0,2 1 0,2-4-1,1 1 0,2-4 0,0 1 1,5-1-1,-2 0 0,-2-1 0,4 2 1,-1-1 0,0 2 0,2 0-2,-2 1 1,3 1-1,0-1 1,-1 1-1,2-1 1,1 1-1,-2 0 2,3 1-1,-2-1 1,2 2 1,-1 0-1,-1-2 0,3 2 0,-1-2 1,0 2-1,1-1 0,0 1 0,2-1 0,0 1 0,-1 0-1,3 1 1,0-1 0,1 1-1,0 1 0,1 0 1,0 2 0,1-1-1,0 2 1,2 1-1,1 1 0,0 1 0,1 0 0,0 0-1,2 2 1,3-2-1,-1 2 1,1 0 0,5 0 0,-2 0 1,5-2 0,2 2-1,-1-1 1,3 0 0,1-2 0,0 1 0,4 1 1,1-3-1,1 1 0,2-1 0,0 1 0,1-1 1,1 1-1,-1-1 0,-1 1 0,0-2 0,0 1 0,-2 0 0,-1 0 0,2 2 0,-3 0 0,1 1 0,-3-1 0,2 3 0,-3-2 0,1 2 0,2-1 0,2 0 1,1 0-1,2 0 0,4-1 0,0-1 0,3-1 0,3 0 1,-2-2-1,2-1 0,1 0 1,-3 0 0,2-1 0,-1 0 0,-2 2 0,3-1 0,-1 1 0,1 2 0,1 0-1,1 1 1,1 0-1,1-1 0,1 3 0,-2-4 1,1 2-1,-1-1 0,-2-1 0,-1 2 0,-4 0 0,1-2 1,-1 1-1,1 1 1,-1 0 0,1-2-1,0 3 1,-1-2 0,2 2 0,-1 1-1,-1-1 0,-1 0 1,-2 1-1,0-1 2,-3 1-1,-2 1 1,-2 0-1,0 2 1,-5 1-1,-1-1 1,-1 2-2,-4 2 1,-1 1-1,-3-1 0,0 2 0,-2 0 0,0 1 0,0 0 0,-1 0 0,1 2 0,1 0 0,-1 1 0,-2-1 0,3 1 1,-5-2-1,3 3 0,-3 0 0,2 2 0,-2 0 0,4 2 1,-2-1-1,0 4 0,0 0 0,1 1 1,-1 1-1,1 3 1,1 1-1,-2 0 1,0 2 0,-1 2-1,-1-1 1,0 3-2,1 1 1,-1 3-1,0 2 0,-1 2-1,4 0 0,-2 3 0,1 0 0,0 3 0,-1-1 0,0 1 1,1-1 0,-2-2 0,1 1 1,-1-3-1,2 0 0,-2-4 1,1 0 0,1-3-1,-1-2 1,0-2 0,-1 0 0,0 0 1,-1-1 0,-1-1 0,-2 2 0,0-2 1,-1 2-1,0-3 0,-3-2 0,2-1 1,-2-2 0,-2-4 0,2 0 1,0-5 1,-3 3 0,1-2-1,-2 1 1,3-3 0,-5 3-1,2-3 0,-3 3 0,-1-1-1,-2 1-1,2-2 1,-4 1-2,2 2-1,-1-3-1,-4 2-5,0 2-10,-5-1-25,-2 2-18,-8 4-96,-64 21 156,1-3 0,-4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39:33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4785 12276 46,'0'0'0,"0"0"1,-2 2-1,0-1 1,-1 2-1,1 1-1,-2 3 1,1 0 0,0 3 0,2 0 0,0 2 1,2-2 0,2 2 0,0 0 1,1 0 0,-1-3 0,3 0 1,1-2 1,-2-1 0,4-1 0,0-2 1,0-1 1,0-2-1,1-2 1,-3-1-1,1-1 0,0 0 0,0-4-1,-3 2 0,1-4-1,-4 1 0,1-1-2,-5 0 1,2-1-2,-4 0 1,0 2-2,-1-1 1,0 2-1,0 0-1,-2 0 0,-1 2-1,1 0-1,-1 1 1,0 3-1,0-1 0,1 3 1,1 1 1,-3 2-1,4 0 2,-4 4-1,4 1 1,-3 2 0,3 0 1,0 2-1,4-1 1,1 0 0,0 1 1,1 0 0,4-1 0,0 0 0,0-2 1,0 0 0,0-1 0,2-3 2,-2 0 0,3 0 1,-3-4 0,2 0 1,-2-2 1,4-1-1,-6-1 1,3-3-2,-1-1 0,0-4-1,-3 2-1,1-3 0,-2 1-1,-1 0-1,-2 0 0,0 1-1,-1-2 0,0 4-1,-3-1-1,1 3 0,-2 0-1,1 3-1,-2-2 1,2 5-1,-3 1 0,3 3 1,-2 1 0,2 2 1,1 5 0,1-2 0,-1 4 1,4-1 1,2 2-1,3 1 1,0-3 0,2 3 0,0-4 1,3 1 0,0-2 2,2-1 0,-2-5 1,2 0 0,1-3 1,-2-2 0,2-4 1,-3-1-2,1-1 1,-2-4-2,-1-1 0,-2-1 0,-2 0-1,-1-3-1,-4 1 0,0-1 0,-1 2-1,-4 0-1,-1 5 0,-2-1-1,0 2 0,0 4-1,-1 0 0,1 4 0,2 1 0,-1 4 0,2 1 1,2 2-1,0 2 2,1 4 0,2-3 0,0 3 1,5-2 0,0 1 1,1-2 1,2 0 0,1-4 0,3 0 1,0-3 0,0-2 2,1-1 0,1-4 1,-5 0 0,4-3 1,-2-2-1,-2-1 0,0-2 0,0-2-2,-3 0-1,-2 0 0,-2 0-2,-1-2-1,-2 0 0,-3 2-1,-1 1-1,-1-1 0,-3 5 0,0 0-1,1 2 0,0 3 1,0 3 0,0 2-1,1 2 1,1 3 0,2 2 1,3 3-1,-1 0 1,4 2 0,0 1 0,4 0 0,0 0 1,3-2 0,2-1 1,1-3 1,0-2 0,3-2 1,-1-3 0,2-3 1,-1-3 0,2-3 1,-3-1 0,0-2-1,-1-3 0,-3 0 0,-2-1-1,-2-3 0,-2 2-1,-3-2-1,-3 1 0,-2 2-1,0 0-1,-4 1-1,1 1 0,-1 3 0,-1 2-1,0 3 0,2 2 0,1 2 0,-1 5 0,1 2 1,2 1-1,1 4 2,-2 3-1,5 0 1,2 0 0,2 1 0,3-2 0,1 1 1,1-4 0,2-2 1,2-2 0,1-2 2,0-3-1,1-3 1,-1-3 1,2-3 0,-3 0-1,-1-4 1,0-1 0,-3-2-1,-2-1 0,-2 0-1,-2-1 0,-2 1-1,-3 1-1,-2 0-1,-2 2-1,-3 2 0,0 1 0,-1 6 0,0 2-1,0 2 0,1 3 1,1 4 0,4 1 0,1 2 0,4 1 1,2 0 0,3 1 0,2-3 2,2-1 0,4-2 0,-1-2 2,0-3 0,2-3 1,-2-3 1,-1-3 0,-1-2-1,-2-2 1,-3-2-1,-1-1-1,-3-1-1,-3-1 0,-1 1-3,-4 1 0,-3 2-1,-1 1-1,-1 3-1,-1 3 1,0 3-1,-1 5 1,2 2 0,2 4 1,1 5 0,3 1 0,2 2 0,2 1 1,5 0 0,2-2 0,1-1 1,3-2 0,5-4 0,0-2 1,0-5 0,2-3 1,-1-3 0,1-3 1,-1-2 0,-3-2-1,-1-4 1,-4 1 0,-1-3-1,-4 0-1,-2 0-1,-3 2 0,-2-1-1,-2 3 0,-4 2-2,2 1 0,-3 5 0,0 2 0,-1 2-1,1 6 1,1 1 0,1 3 0,1 4 1,2 1 0,3 1 1,2 0-1,2 2 1,3 0 0,0-2 1,5-1 0,1-3 2,2 0 0,1-5 1,1 0 0,1-6 1,0-2 0,2-1 1,-3-5 0,0-3 0,-2-1-1,-3-2 0,-1-3-1,-2 0-1,-4 0 0,-2-1-1,-3 2-1,-2-1-1,-4 3-1,-3 0-1,0 4 0,-4 1-1,2 4 0,-3 4 0,1 3 1,1 4 0,1 3 0,3 2 1,1 2 0,4 3 0,3 0 1,5 1 0,2 1-1,4-3 2,2 0 0,4-3 0,1-1 1,1-4 0,4-3 1,-1-3 1,-1-4-1,0-1 1,-2-5 0,0-1 0,-2-5 0,-2-1 0,-3 1-1,-3-3 0,-2 0 0,-3-1-1,-1 2 0,-4 2 0,-1 0-1,-2 3-1,0 2 0,-1 4-1,-1 2 1,2 3-1,-1 3 0,2 3 0,0 5 0,4 0 1,1 3-1,1 0 1,2 2 0,2-1 0,2-1 1,3-1-1,2-4 1,1-1 1,0-4 0,4-1 0,-2-4 1,0-1 0,1-6 0,-2 0 1,0-3 0,-3-1 0,-2 0 0,-2-3-1,-4 1 0,-1-2-1,-3 2 0,-4 1-2,2 2 0,-6 3-1,0 2-1,0 2 0,0 3 0,0 4-1,0 3 1,0 2 1,6 2-1,-2 3 1,4 1 1,1 0 0,5 1 0,1-1 0,3 1 0,1-3 1,2 0 0,0-3 0,2-1 1,0-5 0,0 1 1,-1-3 0,-1-1 1,-1-5 0,1 0 0,-4-4 1,0-1-1,-1-3 0,-3 1 0,-3-1-2,-2 0 0,-3 2 0,-2 2-2,-1-1 0,-1 5 0,-1 1-1,-2 3 0,4 2 0,1 1 0,-2 3 0,5 3 0,0 1 1,3 3-1,0-1 1,5-1 1,2 1 0,3-2 0,1-1 0,1-1 2,3-4-1,-1-1 2,1-2-1,-1-4 2,-1-2-1,-1-1 1,-1-2-1,-1-2 0,-3 1 0,-2-1 0,-3-1-2,-1 2 1,-3 0-2,-2 0-1,-3 3 0,0 2-1,-3 1-1,2 4 0,0 2 0,-2 5 0,3-1 0,1 5 0,3 0 1,0 2 0,3 0 1,3 0-1,2 0 2,3-1-1,1-1 1,2-3 0,2-3 1,1-2 0,-1-3 1,1-2-1,0-3 1,-2-3 0,-1-1 0,-1 0 0,-2-2 0,-3-2 0,-2 0 0,-1 2-2,-5 1 1,-1-1-1,-2 4-1,-1 0 0,-2 4-1,1 1 0,-3 2 0,3 2 0,0 3 0,1 2 0,2 3 1,2 1-1,2 2 1,2-1 0,3 3 0,2-2 0,2-2 1,1 0 0,3-2 0,2-2 1,1-2 1,0-3-1,0-4 2,1-3-1,-1 0 1,-2-4-1,3-2 1,-6-2-1,2 0 1,-4-2-1,-2-1 0,-2 1 0,-2-1-1,-3 0 0,-2 1 0,-2 2-2,-3 0 0,0 3 0,0 3-1,-1 5 0,-2 3 1,4 5-1,-1 4 0,1 3 0,1 4 0,0 1 1,3 1-1,2 0 1,1-2 0,3 1 0,2-4 0,3-2 1,2-4 0,3-1 0,0-2 0,1-5 1,4-3 0,-3-3 0,2-1 0,-1-4 0,-1 0 1,-2-3 0,-1 1 0,-3 0 1,-2-1-1,-1-1-1,-5 1 1,-3-1-2,-1 3 0,-3 0 0,-3 3-1,1 3-1,-2 2 0,-1 4 0,2 4-4,-1 2-7,3 3-33,1 3-12,2 0-92,6 8 150,4-4 0,0-2 0</inkml:trace>
  <inkml:trace contextRef="#ctx0" brushRef="#br0" timeOffset="2166.1239">4894 12414 73,'9'2'9,"-3"-4"0,5 0 2,-2-4 1,0-2-1,-3 0 0,3-3-1,-5 0-1,-3 1-2,-2 0-2,-3 1-1,-3 1-3,0 2-1,-3 3-1,-1 2-1,-1 2-1,2 3 1,-1 4-1,2 0 0,2 4 0,2 2 1,1-2 0,4 4 1,4-3 1,1-1 0,3-3 1,2-1 1,2-3 0,1-2 1,0-3 1,1-5-1,-1-2 1,-2-1 0,0-4 0,-1-1 0,-4-1-1,0-1 0,-4-1-1,-2 1-1,-1-1 1,-4 1-1,-1 2-1,-3 1-1,0 2 0,0 2 0,-3 3-2,1 2 1,0 4-1,1 3 0,0 2 0,3 3 0,-1 1 0,4 4 1,1 1 1,3 1 0,1-2 0,2 4 0,3-4 1,2 1 0,0-4 1,3-1 1,-2-2 1,1-3 2,1-4 0,-1-2 1,1-2 0,-2-4 0,-1-2-1,-2-3 0,-3-1 0,-2-1-2,-2-3-1,-2 2 0,-4 1 0,-2-1-2,-2 3 0,-1 2 0,-2 1-1,0 3-1,1 3-3,1 2-5,0 4-16,1 3-25,4 1-1,2 5-23,6 13 75,0-3 0</inkml:trace>
  <inkml:trace contextRef="#ctx0" brushRef="#br0" timeOffset="5270.3015">5267 12542 69,'2'3'4,"0"3"0,2 2 0,2 3 0,0-2 0,-2 5-2,1-4 0,0 0-1,-1-1 1,-1-2 0,0-2 2,0 0-1,-2-3 1,1 1 0,-2-3 0,0-3 0,-1-1-1,0-4-2,-3 0-1,3-6-2,-2 0 0,-3-3-1,3 0 1,-4-4-1,4 2 1,-3 0 0,2 0 1,0 3 0,1 2 0,2 4 0,0 0-1,1 4 1,2 3 0,-2 2 0,6 2 0,1 3 1,0 2 0,2 3 0,1 1 1,1-1 1,-1-1 0,2-1 2,-1-2 0,-4-3 0,3-3 1,-1-4 1,0-3-1,-2-2 0,0-5-1,-1-2-1,-3 0-1,0-4 1,-1 2 0,-2 1 0,0 1 0,0 1 0,-1 5-1,-1 1 0,0 4 1,2 3-1,-1 3 1,1 5-1,0 2 1,1 5 0,2 3 1,0 3-1,2 0 0,0 4-1,1-1 0,1 1-2,1-2-3,-1 0-12,1-3-18,0-1-15,1-3-48,8-2 96,-3-3 0,1-4 0</inkml:trace>
  <inkml:trace contextRef="#ctx0" brushRef="#br0" timeOffset="5646.323">5638 12402 122,'-1'-2'11,"0"-2"2,-1-2 1,-1-1 1,1 1-3,-1-3-2,1 4-1,-2-4-2,2 3-1,-4 0-2,2 3 0,-2 1-2,2 4-1,-3 1-1,1 3 0,1 4 0,2 3-1,0 1 0,1 1 0,4-1-1,1 1-3,1-1-3,3-2-3,2-2-8,0-2-8,3-2-10,1-3-9,2-3-26,16-12 72,-1-1 0</inkml:trace>
  <inkml:trace contextRef="#ctx0" brushRef="#br0" timeOffset="6023.3446">5763 12253 119,'-1'2'6,"-3"2"1,-1 3-1,0 2 1,2 1-2,-2 3-1,2 1-2,2 0-1,1 2 0,4-3 0,-1 1 0,1-4 0,2-2 1,3 0 0,-4-3 1,5-5-1,-2 2 1,0-7 0,0-2 0,0-3 0,-4 1-1,2-6 1,-3 1-1,-2 2 0,1 3 0,-2-2-1,0 4-2,-2 2 1,2 3-2,0-1-1,0 3-5,0 0-7,2 4-13,1 2-11,2 1-59,5 8 98,2-5 0,-2 2 0</inkml:trace>
  <inkml:trace contextRef="#ctx0" brushRef="#br0" timeOffset="6407.3665">5928 12225 86,'3'5'2,"1"0"-1,2 5 0,0 0 0,0 2-1,-1 0 0,-1-2 0,-2 0 0,1-2 0,-1-5-1,-1-1 1,0 1 1,-2-6 0,0-1 1,0-5 0,0-2 1,1-5 2,0 0 0,1-2 2,2 2 0,-1-2 1,5 3-1,-3 4 0,4 3-2,0 0 0,1 6-1,2 2-7,1 2-17,0 7-23,0-1-50,6 18 93,-1-1 0,-3-3 0</inkml:trace>
  <inkml:trace contextRef="#ctx0" brushRef="#br0" timeOffset="6912.3954">6412 11326 74,'-3'2'7,"-1"0"2,1 1 2,-1 3 1,-2 5-1,-1 0 0,3 7 0,-2 3-2,1 6-1,0 8 0,-1 8-1,-2 6-2,1 7 0,-2 6-1,4 3 0,-2 2-1,1 1 0,0 2-1,4-4 0,-2-1-1,4-4 0,-1-3 0,1-3-3,1-5-3,1-5-9,2-5-16,-1-6-20,4-4-58,7-4 108,2-9 0,-4-2 0</inkml:trace>
  <inkml:trace contextRef="#ctx0" brushRef="#br0" timeOffset="7519.4301">6499 12178 74,'0'2'12,"0"0"0,1 0 1,-1-2 1,1-4-2,1-1-2,-1-5-4,1-2-2,-2-5-3,-2 0 1,-1-4-2,-3 1 1,3-3-1,-2 3 1,-1 0-2,1 1 0,0 3-1,-1 5 0,5 4 0,-1 3 0,2 3 1,1 3-1,1 3 0,4 3 2,-1 1 0,1 1 1,1-1-1,-1-1 1,4-1 1,-4-3 0,2-2 1,1-1 0,-2-5 1,1-4 0,-1-1 1,-2-4-1,2-3 0,-4 1 2,-2-2-1,-1 2 1,0 0-1,0 3-1,0 3-1,0 0 0,0 4 0,0 5-1,2 1-1,2 5-1,0 3 1,3 4 0,0 4 0,-1-3-1,2 4-4,1 0-5,0-1-12,-1-1-19,-2-2-11,2 0-45,3-2 96,-3-5 0,-1-2 0</inkml:trace>
  <inkml:trace contextRef="#ctx0" brushRef="#br0" timeOffset="7845.4488">6772 11928 77,'0'-5'7,"-1"0"2,-1-4 0,2 1 0,-1-4-1,-1 4-3,1 0 0,-3 2-2,0 0-1,-1 5-1,2 1-1,-4 4-1,0 5 0,3 3-1,1 1-5,0 5-9,4-4-11,2 3-12,1-3-3,14 3 42,-1-4 0</inkml:trace>
  <inkml:trace contextRef="#ctx0" brushRef="#br0" timeOffset="8514.487">6877 11794 52,'0'8'0,"0"2"-1,2 3 1,0 0 0,1 2 0,0-1 0,4 1 1,-4-4 1,6-1 2,0-5 1,4 0 2,0-5 1,2-4 1,-2-4 0,-1-2 0,0-5-2,-2-3-1,-4-2-2,0-4-1,-4-1-1,-3-3 0,-5-2-1,0-1-1,-4-1 1,-2-1-1,-2 2 1,1 2 0,-1 1 0,3 4 0,0 6-1,4 3 0,1 5 0,3 5 0,1 5 1,1 4-1,1 6-1,2 5 2,1 9-1,2 2 1,2 4 0,4 4 0,1 2-1,3-1 0,0 1 1,2-5-1,0-4 1,-1-3 0,-1-5 1,-2-7 1,0-3 0,-6-3 1,3-6 0,-3-3 0,0-4-1,-3-5 1,2-2-2,-2-2 1,-2-2 1,-2 0 0,2 3 0,-1-1 0,-1 4-1,1 2 1,0 3 0,-1 4-2,2 4-1,1 1-2,2 5-4,0 3-7,4 1-13,-3-2-16,2 0-9,1 0-20,7-1 70,-4-5 0</inkml:trace>
  <inkml:trace contextRef="#ctx0" brushRef="#br0" timeOffset="8949.5119">7314 11650 177,'-2'-8'2,"-1"8"1,2 1 0,-2 3-1,0-1 1,-1 4-3,3 0 0,0 5 0,1-1 0,1 3 0,1-3-1,3 2-1,-1-5 0,3 1 0,0-3-3,0 0-2,0-4-5,5-1-6,-6-2-7,4-4-4,-3-2-58,6-15 87,-5 1 0,-1 0 0</inkml:trace>
  <inkml:trace contextRef="#ctx0" brushRef="#br0" timeOffset="9223.5276">7440 11704 88,'0'-3'13,"2"0"1,-1-2 0,0-4-4,0-3-3,0 0 0,1-4-1,0 1-1,2-1-1,1 3 0,0-1-2,4 4-8,0 3-15,1 5-24,3 4-1,0 4-10,14 5 56,-3 1 0</inkml:trace>
  <inkml:trace contextRef="#ctx0" brushRef="#br0" timeOffset="9635.5512">7865 11050 94,'-5'5'8,"-1"2"0,-3 7 0,2 3 0,-5 5-2,2 6-1,0 5-1,-3 8-2,1 3 0,1 7 0,-1 5-2,1 4-1,-1 4-3,0 1-7,3 2-9,-3-2-16,4 0-39,0 28 75,1-13 0</inkml:trace>
  <inkml:trace contextRef="#ctx0" brushRef="#br0" timeOffset="10220.5846">7854 11988 136,'-1'-9'8,"-1"-4"1,1-2 0,0-4 0,-1-3-4,0-1-1,-2-3-2,1 3-1,0-1-1,-2 4-1,1 4 0,2 3-1,-1 4 1,2 6-1,1 1 0,0 5 0,1 0 0,1 4 1,1 2 1,0 0 0,5-1 0,0-1 0,-2-1 1,4-2 0,0-1 1,0-4-1,-1-4 1,0-2 0,-3-1-1,0-4 1,-1-1 1,-2-1 0,-1 0 1,0 0 1,0 0 1,-2 5-1,0-1 0,0 3-2,0 4 1,0 0-2,0 0 0,0 6-2,1 3 0,2 2-1,0 5 2,1 2-2,0 1-1,3 1-6,1 0-8,-1 0-12,1-2-15,1-1-82,9 1 125,-4-5 0,2-2 0</inkml:trace>
  <inkml:trace contextRef="#ctx0" brushRef="#br0" timeOffset="10540.6029">8041 11705 90,'2'6'0,"-1"5"1,1 0-1,1 2 0,0 0 1,2 1-1,2-2 1,0 0 0,3-3 2,-1-3 2,1-4 2,1-2 0,-1-4 3,0-2 1,-1-4 0,-1-1 1,-1-1-2,-3-4-1,-1 0-3,-3-1 0,0 0-4,-3 2-3,-1 0-6,-1 4-6,-3 0-7,3 5-10,-5 1-13,4 5-36,0 14 79,3 2 0</inkml:trace>
  <inkml:trace contextRef="#ctx0" brushRef="#br0" timeOffset="11291.6459">8415 11552 62,'-4'6'1,"-4"1"1,0 4 0,1 2-1,-3-1 0,4 5 0,0-2-2,3 2 1,2-3 0,2 2-1,2-3 1,0-2-1,3-3 2,2-1 0,2-4 2,-2 0 2,2-3 2,-1-6 2,0-2 0,-2-2 1,0-5 0,-2-2-1,-2-5-2,-1-2-2,-3-2-3,-2-4 0,-2 1-2,-2-3-1,-2 1 0,-1 0 0,-2 2 1,-1 2-1,2 1 1,-1 6 0,1 1-1,4 5 0,-3 3 0,5 5-1,0 3 0,2 6 0,0 1 1,3 6-1,1 6 1,3 1 2,1 5-1,0 2 1,5 3 0,-1 0 0,2-1-1,1 2 0,3 0 1,1-3 0,0-3 1,1-1 2,1-2 1,1-3 1,-1-5 1,0-3 1,1-4 1,-1-7-1,-1-2-1,3-4-1,-4-3-1,-2-5-2,1 0 0,-4-2 0,1 1-1,-6 0 0,-1 3 0,-4 3 0,-1 2 0,-1 3-1,-3 2 0,1 4 0,-4 1-7,-1 4-16,1 2-29,2 2 0,0 5-44,8 3 95,1-2 0,1-1 0</inkml:trace>
  <inkml:trace contextRef="#ctx0" brushRef="#br0" timeOffset="17512.0017">10692 6495 89,'-2'-2'5,"0"0"1,-4-1-1,3 1 1,1-1-3,-1 1-2,1 0-1,2 2 0,0 0 0,0 0-1,0 0 1,0 0 0,0 0 1,0 0 0,0 0 1,-1 2 1,0 0 0,-1 0 0,0 1 1,0 2-1,0 0 2,1 0-1,-1 2 1,1-2 0,0 4-1,-1-4 0,1 3-1,0-2 0,0 2 0,1-3-1,-1 0 1,1-2-1,0 2 0,0-3 1,0 0 0,1 0 0,-1-2 1,0 0 0,0 0 2,0 0 1,0 0 0,0 0 0,0 0 0,0 0-1,0 0 0,0 0-2,0 0 0,0 0-3,-1-3 1,0 0-2,0-2 1,0-2-1,0-4 0,0 2-1,0-3 0,1 0 0,0-1 0,1-3-1,0-1 1,1-1-1,0 1 1,0-2 0,2 1 1,-1 0-1,-1 1 1,4 0-1,-2 3 1,1 0-1,0 3 0,0 2 1,2 1-1,-1 1-1,3 2 1,-2 2 1,6 1-1,-3 3 1,3 3 0,-3 1 0,2 6 0,-3 0 1,0 5 0,1 2 0,-1 1 0,-1 3-1,-1 0 1,1-1 0,-1 1 0,0-2 0,-2-1 0,1-2-1,-1-1 0,1-1-3,-3-5-7,0 0-14,-1 1-20,0-5-8,-1 3-58,-5 1 110,0-3 0,-2-3 0</inkml:trace>
  <inkml:trace contextRef="#ctx0" brushRef="#br0" timeOffset="17714.0132">10691 6527 168,'3'-3'-1,"4"-3"-12,4 2-23,7 0-6,5 1-34,30-7 76,-2 1 0</inkml:trace>
  <inkml:trace contextRef="#ctx0" brushRef="#br0" timeOffset="18717.0706">13019 6135 131,'1'3'8,"2"2"1,0 4 2,1 3 0,-3 0-2,1 4-1,0 0-1,0 0-2,-1 2 0,1 0-1,-1-3-2,2 2-1,-2-2-2,1-1-9,-2-1-11,1-5-8,0 0-16,-1-3-60,-1-5 105,0 0 0,1-2 0</inkml:trace>
  <inkml:trace contextRef="#ctx0" brushRef="#br0" timeOffset="19334.1059">13070 6093 126,'0'0'8,"3"-2"1,0 1 1,2-1 1,2 0-3,3 1 0,-4 1-2,4 2-1,-2 1-2,2 0 0,-3 3-2,3 3 0,-5-1-1,-1 1-2,0 4 1,-4-2 0,0 0-2,-1 0 1,-2-1 0,-1 0-2,-1-1 1,-3-1 1,3-2 0,-2-2 1,0 0 0,4 1 0,0-3 0,0-2 1,3 0 0,0 0 0,0-2 0,0 0 0,5-1 0,-1-1 1,1 1 0,2 2 1,0-1 0,3 2-1,-4 0 1,3 3-1,-2-1 1,2 2-1,0 4 0,1 0 0,0 1 0,0 2 0,-1-2 0,-1 3 1,-1-2 0,-3-1 1,-4 1 1,-3 0 0,-4-3 2,-3 2 0,-3-3 1,-1 0 1,0-1-2,-1-2 1,1-1-2,2-2 0,1 0-2,2 0-5,1-2-22,-2 2-30,2-3-2,1 3-67,-2-2 123,2 1 0,3 2 0</inkml:trace>
  <inkml:trace contextRef="#ctx0" brushRef="#br0" timeOffset="19774.1311">12948 6556 149,'5'2'10,"2"0"2,4 1 2,2-3 0,4 0-2,3-2-2,2 1-3,2-2-3,3 0-15,1 3-39,2 0-1,0 4-69,2 1 120,-6 1 0,-12-2 0</inkml:trace>
  <inkml:trace contextRef="#ctx0" brushRef="#br0" timeOffset="20624.1797">10564 6900 70,'2'0'9,"3"0"2,3 0 1,3 0 1,3-1-1,3 1-1,3-2 0,4 2-1,1-2-2,0 0-1,2 1-2,-1-1 0,1 2-2,-3 0-2,-3 0-8,-4 0-21,-1 0-20,-6 2-57,-5 5 105,-3-3 0,-2 2 0</inkml:trace>
  <inkml:trace contextRef="#ctx0" brushRef="#br0" timeOffset="21700.2412">10516 5695 50,'0'2'3,"2"2"1,0-1-1,1 4 1,0-2-1,2 3 0,1-1 0,1 3 0,-2-4 1,3 5-1,-4-4 1,5 3 1,-4-3-1,2 3 1,-3-5 1,1 4 1,1-4 1,-1-2 0,-2-1 0,1 1 1,-2-3-1,1-1 0,1 0-1,-1-3-2,0 0 0,4-2-2,-1-2 0,-1-3-1,4 1 0,0-3-1,-1 1 0,1-1-1,4-1 0,-1-1 1,1 0 0,3 0 0,1-1 0,0-2 1,1 0 0,-1 0-1,2-1 1,-3 0-1,1 0 1,-3 1-1,1-1-1,-2 2 0,1 0 1,-2 0-1,1-2-1,-1 1 0,0 0 0,1-1 1,0 1 0,1 1 1,-1 1 1,1 1-1,0 3 3,-3 2-2,-1 1 1,-1 6-2,-2-2-8,-4 3-24,3 1-20,-2-1-79,-8 7 130,-1 0 0,-1-5 0</inkml:trace>
  <inkml:trace contextRef="#ctx0" brushRef="#br0" timeOffset="23987.372">12991 5621 99,'0'0'5,"0"0"0,0 0 0,0 0 0,0 0-2,0 0-1,0 0-1,0 0 0,0 0-1,0 0 1,3 1-1,-1 1 0,1 0 0,2 4 1,-1-2 0,-1 1-1,2 0 1,0 5 0,0-5-1,-1 4 1,-1-2 0,1 3 0,0-2-1,-1 1 1,0-2-1,-1 0 1,0-1-1,0 1 1,2 0-1,-2-4 1,0 1 1,-1-2-1,1 1 0,0-1 1,-1-1 0,3-1 0,0 1 0,0-3-1,0-1 0,3-2 0,-2 0 0,1-1 0,2-3 0,3 0 0,-4-2 0,4-1 0,-2-1 1,1 0 0,-1-3 0,1 0 1,2 0 1,1-2 2,2 1 0,0-1 1,3-1 1,0 0 1,0 0 0,1-2 1,-1 4 0,0-3 0,-3 1-3,-2 0 0,-1 3-2,0 0-2,-4 2-5,-1 3-22,1 2-33,0 4-2,-2 3-68,-13 3 127,-1 0 0,-5 0 0</inkml:trace>
  <inkml:trace contextRef="#ctx0" brushRef="#br0" timeOffset="27761.5879">10459 7422 145,'0'0'8,"0"0"0,0 0 0,0 0 0,0 0-1,0 0-2,0 0 1,0 0-2,-2 3 0,0 1 0,0 4 0,-1 4-1,0 0 0,1 5-1,-2-3-1,3 4 0,-2 1-1,1-2 1,0 1 0,-1-3-1,0 0 1,0-1-1,0-4 1,2 0-1,0-3 1,1 1-1,-1-6 0,1 4 1,0-4-1,0-1 0,0-1 0,0 0-1,0 0 0,0 0 1,0 0-1,0 0 0,1 0 1,1 0-1,3 0 2,2 0-1,1-1 0,2-1 1,0-1-1,2 0 1,0-2-1,0 2 1,1-1 0,-2 2 0,-1-2-1,3 1 1,-6 0-1,3 0 0,0 0 0,0 1 0,-4 0-3,6-1-3,-6 3-8,1-1-12,-1 1-15,1 0-11,-1 0-35,1-1 87,-4 0 0</inkml:trace>
  <inkml:trace contextRef="#ctx0" brushRef="#br0" timeOffset="28095.607">10599 7521 133,'-2'3'11,"-2"5"1,0 0 1,0 4 1,2-1-3,1 5-3,0-3-1,1 3-2,1 0-1,-1-2-1,1 1-1,-1-1 0,0-1 0,-1-2-2,1-2-1,-1 0-4,0-3-8,0-1-12,1 2-18,-1-2-10,1-2-34,2-5 87,0 1 0</inkml:trace>
  <inkml:trace contextRef="#ctx0" brushRef="#br0" timeOffset="28781.6463">10767 7433 120,'-1'2'8,"1"4"1,-1 2 0,-2 1 0,3 3-2,-1 1-1,0 1-2,1-1 0,-1 1-2,1-5 1,0 1 0,0-3 1,0-1 1,0-4 0,0 1 0,0-3 0,0 0 0,0 0-1,2-3-1,-1 1-1,3-2-1,1-3-1,2-2 0,-2 2 0,4-2 0,0 2 0,-1 1 0,3 2-1,-5 1 1,3 2 0,-1 3 1,-1 0-1,1 3 1,3 2-1,-4 2 1,0 2-1,2 2 1,-3-1-1,1 2 0,-3-1 1,-1 2-1,-2-2 1,-1 1 0,-1 0 0,-1-1 0,-3-2 0,-4-1 0,1-1 0,-3-2 0,-1 0-1,-1-1 1,0-1-1,-3-1 0,2-1-1,-3-1 1,1 1-1,1-2-1,0 0-3,0 0-2,5-1-6,-2 0-10,3 0-13,3 0-15,3 0-46,4-1 97,7-1 0,-1 1 0</inkml:trace>
  <inkml:trace contextRef="#ctx0" brushRef="#br0" timeOffset="29237.6723">10768 7377 65,'2'0'8,"0"0"2,6 1 3,0-1 1,3 0 1,0-1 0,3-2 0,1 0-1,2 1-2,2-3-1,-1 1-2,2-2-2,0 2-2,-2-1-3,0 0-7,-4 4-23,2 0-22,-6 1-82,-2 2 132,-2 0 0,-3 1 0</inkml:trace>
  <inkml:trace contextRef="#ctx0" brushRef="#br0" timeOffset="30377.7376">12970 7234 143,'-1'-2'7,"-2"2"0,-1 0 1,0 6-1,-1 2 0,-2 4-2,0 2-2,-2 5-1,0 0 0,2 0-1,-3 2-1,-1 0 0,1 1 0,-3 0-1,2 1 0,0-1-1,0-3 1,2-1-1,0-2 0,0-2 0,5-5 2,0-2-1,0-1 1,2-2-1,0-3 1,1 1 0,1-2 0,1-2 0,2 0-1,0-2 1,4-1-1,0 0 0,2-1 1,-2 1 0,6-1-1,-3 4 1,1-2 1,0 2-1,-1 0 1,2 2 1,1-1-1,0 1 1,2 0 1,0 0-1,2 0 0,0 0 0,2-3-1,0 2 0,-3-1-1,2 0-4,-6 0-7,2-1-13,-3 1-23,-3 2-60,-1-3 107,0 1 0,-4 0 0</inkml:trace>
  <inkml:trace contextRef="#ctx0" brushRef="#br0" timeOffset="30842.7642">13000 7214 107,'-1'10'11,"1"4"1,0 1 1,0 2 0,-1 1-2,1 1-3,0 2-1,-1-2-2,1 3 0,-1 2-1,0-2 0,0 2-2,1 0 1,0-1-1,-3-2 0,3 0-1,3-3 0,-3-1 0,0-2 0,1-3-1,-1-3-3,1 0-6,-1-2-13,0 1-18,1-4-11,0 0-37,5-7 88,0-1 0</inkml:trace>
  <inkml:trace contextRef="#ctx0" brushRef="#br0" timeOffset="31896.8244">13363 7158 92,'0'2'4,"0"-1"0,-3 3 0,2-2 1,-4 2 0,1 0 1,-2 2 0,3-5 0,-2 3 1,1-1-1,-3 3 0,3-2 0,-1 1 0,-1 3-1,0 1-1,0 1 0,-2 1-2,3 3 1,0-3-1,0 4 0,0-2-1,-1 2 0,-1-1-1,-1 0 1,1 0-1,-3 0 1,4 1-1,-2-1 0,2-1 0,1-1 1,0 0 0,1 0 0,3-1 0,0-1 0,0-1 0,1-2 0,1 1 1,0 0-1,0-1 0,1 1 0,0-1 0,3 1 0,-1-4-1,3 3 1,-1-2 0,2 1-1,-1-3 0,2 2 1,-3-2 0,0 0-1,1 1 1,-3-1 0,1 2 0,-1-2 0,1 1 0,-1-1 1,2-2-1,-1 1 0,0 0 1,0-2-1,2 1 0,-3-1 1,5 0-1,-4-1 0,2-1 1,-1 0-1,2-1 0,-3 2 0,2-2 0,-2 0 0,-2 0 0,2 0 1,-1-2-1,0 2 1,0-1-1,-1-2 1,-1 2 0,-1-4 0,0 1 0,0-2 0,-1 1 0,-1-1 0,0-1-1,0 1 0,-1-1 0,1 0 0,-1 3-1,1-2 1,-1 2-2,-2-1 1,0 3-1,0 0 1,2 0-1,-4 3-1,-1-1-2,-4 3-4,1 3-10,-6-1-24,-1 4-14,-4 1-68,-30 4 124,3 1 0,-2-4 0</inkml:trace>
  <inkml:trace contextRef="#ctx0" brushRef="#br0" timeOffset="46157.6401">8463 7649 79,'0'0'0,"0"0"2,0 0-1,-1 3 2,1 2-1,-1 3 1,1 4 1,0 2 0,0 1-1,1 1 0,0-1 0,1 1 0,-1-3-1,1 0 1,-1-2 0,2-3 2,-2-2 1,0-3 2,-1 0 0,2-1 0,-2-2 0,0 0-1,-2-2 0,0-2-2,-2-3-3,1-2-1,1-3-1,0-1 0,1-2 0,0-2-1,2 2-1,0 0 0,0 3-1,0 1 0,1 2 0,-1 4 0,4 4 0,0 2 0,0 4 1,1 4 0,3 1 2,-2 3 0,1-1 0,1-1 1,-1-1 1,3-1 0,-3-2 2,1-4-1,2-2 1,-2-3 1,0-2-1,0-4 0,0-2-1,-1-2-1,-1-2 0,-1-2 0,0 0-1,-3 2 0,0-1 0,-1 3-2,-1 3 0,0 0 0,0 4 0,-1 1-1,2 4 1,1 2 0,-1 4 0,4 1 2,-1 4-1,0 2 0,0-1 0,0 5-6,0-3-11,1 1-16,-1 0-15,2-1-37,3 6 85,2-4 0</inkml:trace>
  <inkml:trace contextRef="#ctx0" brushRef="#br0" timeOffset="46559.6631">8893 7700 86,'3'-5'8,"-1"0"0,0-5 2,1 1-1,-2 1-1,0-1-2,-1 0-1,-1 3 0,1 1-2,-4-1-1,-2 2 0,0 1-1,-2 5 0,-1-1 0,-1 3 0,1 3-1,-1 3 1,2-1 0,2 3 0,2 0 0,2 0-2,3 1-5,4-1-8,0-2-14,6 0-16,0-1-23,18 1 67,-4-3 0</inkml:trace>
  <inkml:trace contextRef="#ctx0" brushRef="#br0" timeOffset="47015.6892">9002 7611 51,'-3'5'3,"-1"4"0,-1 2 0,-1 2 1,2 0-1,-1 2 0,4 1-1,0-2 1,2-1 0,0-4 1,2 0 1,1-3 0,3-1 1,-2-4 0,3-1 0,0-4-1,2-2 0,-2-2-1,0-4-1,-2-1 1,1-1 1,-3 2 1,-1 0 0,0 0 1,-2 3-2,0 0 0,0 4-1,-1 2-1,0 0-1,-1 4-2,1 2-1,1 3-1,0 3 0,0 1-5,2 0-6,1 2-8,0-1-11,3-2-64,5 7 96,-1-4 0,0-2 0</inkml:trace>
  <inkml:trace contextRef="#ctx0" brushRef="#br0" timeOffset="47466.715">9166 7611 65,'0'3'3,"4"1"1,-3 1-1,2 3 1,-1 1 0,2 3-1,-1-2-1,0 5 0,2-6 0,-2 1-1,-1-2 1,0 0 2,1-2-1,-2-2 1,0-2 0,0 0 1,-1-2-1,-2-2 1,0 1-2,-2-2-1,2-2 0,-2-3-1,2 0 0,0-2-1,1 0 0,1-3 0,1 3 0,3-1 0,0 0-1,2 1 0,1 1 1,1 0-1,1 2 0,2 2 1,0-1 0,1 4 1,1 2 0,1 3 1,-2 3 0,1 3 0,0 5-1,-4 3-11,0 6-27,-4 5-4,-5 6-9,-32 47 50,-5-6 0</inkml:trace>
  <inkml:trace contextRef="#ctx0" brushRef="#br0" timeOffset="59417.3985">13279 7088 142,'0'2'8,"0"0"1,0 1 2,-1 0 0,1 2-2,-1-2-2,0 1 1,-3 1-2,1 2-1,-2 3 0,1-2-1,-4 4-1,5-3-1,-4 4 0,-1 2 0,1 0-1,1 2 1,-1 1 0,2 0-1,-1 2 0,0-3 0,3 2 0,-1-3-1,1 0 1,0-1 0,0-1-1,0 1 1,1-1-1,-1-2 0,1 1 0,0 0 0,0-2 0,1 1 1,0-2-1,0-1 0,-1-2 0,2 2 1,0-4-1,-1 2 1,1-2-1,0 0 0,0-2 1,0 1 0,0-2-1,0 0 0,0-1 1,0-1-1,1 3 0,-1-1 0,2 0 0,-1-1 1,1 1-1,0 0 1,0-2 1,3 1-1,-2-1 2,2 2 0,-1-2 0,2 1 0,1-1 1,1 0 0,1 0 1,2 0 0,0-1-1,0-1 1,3 1-1,-2-1 1,-1 0-1,2 1-1,-3-1-1,0 0 0,2-1 0,-3 2-1,3 0 0,-1 0-1,0 1 0,-1 0 1,0 2-1,1-1 0,-3 2 1,3 1-1,-4-1 0,1 3 0,1-1 0,-3 3 0,0 0 0,-1 3 0,0-2 0,-2 0 1,-1 3-1,-1-2 0,-1 0 1,-2 2-1,-1-1 1,-1 0-1,0 1 1,-3-1-1,-1 0 1,-1 0 0,-1-1-1,0 2 1,-1-3 0,-2 2 0,-2-3-1,3 0 1,-2 2 0,-2-3-1,1 1 1,0-1-1,-3-1 1,4-2 0,-3 1 0,2-1-1,-1-3-1,3 0-2,-1-2-7,5 1-12,0-4-29,1-1-15,1 1-118,3-18 184,0 0 0,2-2 0</inkml:trace>
  <inkml:trace contextRef="#ctx0" brushRef="#br0" timeOffset="59944.4287">13265 7120 120,'0'-3'13,"2"1"1,-2 1 1,3-1 2,-1 0-2,5 2-3,1-1-1,5 1-1,-2-1-1,4 1-2,1-1 0,3 0-1,-1-2-1,2 3 0,0-3-1,-2 3-1,1 0-1,-3-1 0,-1 1-1,-1 1-1,-4-1-1,0 0-4,-4 0-7,-2 3-11,1-3-20,0 3-15,-5-1-78,-5 7 136,-1-1 0,-1 1 0</inkml:trace>
  <inkml:trace contextRef="#ctx0" brushRef="#br0" timeOffset="60812.4783">13280 7152 130,'0'-3'4,"-1"0"0,1 3 0,-3 3 1,-1 0 0,1 4-1,-4 4 0,-1 3-1,0 2-1,-1 3 0,-2 2-1,0 2 0,-1 1-1,1 0-1,1 1 1,1-1-1,-2-1 1,5-2-1,-3-1 0,0-2 1,1 0 0,0-3 0,2-1 0,0-3 0,1-1 1,1-3-1,3 0 1,0-2 2,-1-1 0,1-1 2,1-1 1,0-2 1,0 0 1,0 0 0,0 0 0,0 0-1,1 0-1,1 0-1,0-2-1,3 2-1,3-3-1,-1 0 0,3 0 0,-1 0-1,3 0 1,-2 2 0,4 0-1,-1 1 0,0 0 0,2 0 0,-1 2 0,2 1 0,-1 2-1,0-1 1,-1 3 0,-1-1-1,0 1 1,-1 2-1,-1 1 0,-2 0 1,1-1 0,-3 3-1,-1 0 1,-1 0-1,-1-1 1,-1 3 0,-1-2 0,-2 2-1,0-2 1,-2 4 0,-1-2 0,-1-1 1,-1 0-1,-2 2 1,-1-1 0,-1 1 1,-1-2 1,-4 0-1,0 1 1,-2-1 0,0-2 0,-2-2 0,0 0-1,1-3-1,0-2 0,1-1 0,3-3-1,0-3-1,4 0-1,1 0-3,-1-3-5,4-2-10,-1-1-19,-1-1-25,2-1 0,-1 0-52,6-13 115,5 2 0,0 1 0</inkml:trace>
  <inkml:trace contextRef="#ctx0" brushRef="#br0" timeOffset="61232.5023">13298 7103 124,'2'0'19,"3"0"3,4 0 1,3 0 3,4 0-4,5 0-5,3 0-3,3-3-7,4 1-20,0-1-42,1-2-3,3 0-90,24-19 148,-9 0 0,-3-3 0</inkml:trace>
  <inkml:trace contextRef="#ctx0" brushRef="#br0" timeOffset="95899.4852">3516 15012 41,'18'-4'1,"0"-1"-1,1 0 0,1 0 0,-2 2 1,3-1 0,0 0 0,1 1 1,-1-1 1,3 0 0,-1-1 0,4 1 0,-1 0 0,5 0 0,2 0 0,-1-1-1,3 1 0,0-1-1,1 2 1,1-2 0,1 0 1,0 0 0,-1 2 1,3-2 1,1 2-1,3-2 1,3 0-1,2 0-1,3 0 1,5 0-2,3-2 2,1-1-1,5-1 1,0-3 0,5 0 0,1-1 0,3-4 1,5-1-1,1-2-1,4-2 1,1-2-1,4 2 0,2-1 0,7 0 0,-1 0-1,4 1 0,3 1 1,2-1-1,5 1 0,2 0 0,-1 1 0,-1-2 1,3 1 0,-1-1 0,-2 0 0,1-2 0,1 2 0,-3 0 0,3 0-1,-1 1 0,-2-1 1,1 2-1,-2-1 0,-3 4 1,1-3 2,-2 1-1,-2-1 0,0 1-1,-2-2 1,-3-1-2,-3 2 0,0 1 0,-4 0-2,-4 4-3,-3 0-6,-11 4-10,-2 3-15,-12 4-20,-11 4-68,-12 21 122,-15 1 0,-14 2 0</inkml:trace>
  <inkml:trace contextRef="#ctx0" brushRef="#br0" timeOffset="97239.5618">4103 16151 58,'39'-7'2,"2"-1"2,1 0 0,0 0 1,6 0 0,1 0 0,4-1 0,4-2-1,4 0 0,2-3-2,5-1-1,3-2 0,1-3 0,4 0-1,1-1 2,3 0 0,1 1 2,0 1 2,1 0 0,-1 2 0,3 1 2,-1 2 0,1-1 0,0-1-1,3 1-2,1-2-1,3-1-1,2 0 0,0 0-2,4-3 1,0 0-1,-1 1 0,1 0-1,2-1 2,-3-1-1,5 1 0,-3-1 0,-1 0 0,-1 2 0,0-2 1,-1 1-1,2 0 0,-1 1-1,-1-3 2,1 0-1,0 0 1,2-1 0,-3 1 0,2-2 0,-1 2 0,-2-1 0,-2 2 0,0 0 0,-2 0 0,-1 1 1,-2 0 0,-2 1 2,-5 2 0,-1 2 1,-4 0 0,-7 3 1,-1 1 0,-5 2 0,-5 2-1,-5 0-1,-4 3 0,-4 1-1,-5 0-1,-5 1-1,-5 2-8,-4 1-25,-7 1-29,-4 1-1,-6 0-65,-24-18 126,-6-3 0,-6-5 0</inkml:trace>
  <inkml:trace contextRef="#ctx0" brushRef="#br0" timeOffset="99219.6751">6076 14516 76,'0'0'9,"0"0"0,0 0 1,0 0 1,-2-2-2,1 2-1,-2-2-3,1 2-1,0 0-2,2 2 0,-2-1-1,2 3 0,0 1 0,0 0 0,2-1-1,-1 4 1,1-4 0,0 5 0,1 0 1,-1 3-1,1 0 1,1 1 0,-1 1 0,0 1-1,0 1 0,1 3 0,0 3 0,2 0 0,-2 2 0,-1-1 1,1 2 0,0 1 2,-1 0 1,1-1 0,-1 1 0,1 0 0,0 1 0,-1 0-1,-1 1 0,2 1-2,-1 2-1,0 1 0,1-2 0,0 3 1,-1 2-1,1 0 0,0 1 0,0 0 1,1 1-1,-3-1 0,4-2 0,-1 1-1,2-2 1,-4-2-1,4-1 0,-2-1 1,-2-2-1,2 0 1,0-3-1,-1-1 1,-1-2 0,-1-1 0,1 0 0,0-4 1,0 0-2,0-1 1,1-2 0,-1-1-2,-1-1-4,1-1-9,-1 1-21,2-5-19,1 0-71,11-14 125,-3-4 0,2-5 0</inkml:trace>
  <inkml:trace contextRef="#ctx0" brushRef="#br0" timeOffset="100185.7303">6660 14382 87,'0'13'11,"0"1"-2,0 2-1,1-1-1,0 2-2,0 2-1,0 0-1,1 3 0,0 1-1,0 3 0,1 2-1,0 4 0,2 1 0,-1 3 0,2 5 1,-1-1 0,2 1 1,1 1 0,-2-1 1,1-1 0,0-1 0,-2-2 0,3-1 0,-2-1 0,-1 0-1,0-2 0,0-1 0,-2 0 0,2-1 0,-2 1 0,0 0 0,0-2-1,0 2 0,-1-4 0,1 0 0,0-3-1,0-2 1,0-1-1,2-3 1,-2-2-1,1 0 1,0-2-1,-2-2 1,3 0-1,-3-1-1,1-4-4,0 1-8,0-3-20,1-1-20,-1-1-69,4-16 121,-1-1 0,-2-4 0</inkml:trace>
  <inkml:trace contextRef="#ctx0" brushRef="#br0" timeOffset="101562.8091">7169 14793 106,'0'0'4,"0"2"-1,0 3 1,2 4-1,-1 3-1,1 3 0,1 3-1,1 3 0,0 3-1,1 0 0,3 0 0,-1 1 1,0-4-1,1-2 0,0-2 1,-2-5 0,-1-2 1,-1-2 1,0-4 0,-3-1 0,2 0 0,-3-3 0,-3-3 0,-2-2-2,-1-4-2,-4-2 0,-2-5 0,2-1-1,-3-3 2,2-2-1,1 1 2,0-1 1,2 1 0,3 1 0,2 1 1,1 1-1,1 2-1,3 2 0,1 1 0,1 0-2,1 3 1,3 1-1,1 0 1,2 2-1,-1 2 1,4 0 0,0 2-1,1 2 2,-2 2-1,2 1 1,-1 2 0,0 1 1,-5 1 0,1 1 1,-3 1-1,0 2 1,-4 0 0,1 2 0,-5-1-1,-2 0 1,-1 1-1,-3 0 0,-2-1 0,-2-1 1,1 2-1,-3 0 0,-1-3 0,1-1 0,2-1 0,2-1-1,-1 0-1,4-4 0,2 1-1,2-2 0,0 1 1,2-2-1,0 0 0,0 0 0,2 0 0,-1 0 1,4 0 0,1 1 0,5-1 0,-2 1 0,1 0 0,1 1 0,-1 3 0,0-2 0,0 2 0,0 0 0,-2 1 0,0 1 1,3 1-1,-3-1 0,2 1 1,1 1-1,-1-4 0,0 0 1,1-3 0,-1 3 0,0-5 0,3-3 1,-3 1 0,1-2 0,0-3 0,-1-1 0,1-2 0,-3-2 0,1-1 0,-2-1-1,-3-1 1,2-1-1,-3 2 1,-2-3-1,1 4 0,-2-1 0,1 5 0,-2 0-1,1 3 0,-2 2-2,2 2 1,0 1-1,0 1 1,0 2-1,-1 3 0,1 2 1,1 4 2,-1 2 0,4 0 1,-1 1 0,2-1 0,1 0 1,2 0 0,0-2-1,2 0 0,3-3-1,0-2-3,2-2-7,0-1-11,1-6-19,1-1-16,-2-3-55,4-22 110,-3 2 0,-4 0 0</inkml:trace>
  <inkml:trace contextRef="#ctx0" brushRef="#br0" timeOffset="101732.8188">7495 14604 103,'0'0'-5,"0"0"-7,1 0-12,0 3-38,9 0 62,-1 1 0</inkml:trace>
  <inkml:trace contextRef="#ctx0" brushRef="#br0" timeOffset="102203.8458">7751 14770 121,'3'6'5,"-1"4"0,3-1 1,0 3 1,2 2-1,0-2 0,-1 0 1,-1-3 2,1 0 1,-3-2 4,3-2 0,-4-3 1,1 1 0,-1-3-1,0-2-1,0-4 0,-1 1-3,-1-7-3,-1-2-2,0-1 0,-1-2-2,1-3-1,-1-1-4,2 2-2,0-3-6,0 3-7,2 1-5,1 2-10,0 4-8,2 3-8,0 1-89,7 13 137,0-2 0,-1 1 0</inkml:trace>
  <inkml:trace contextRef="#ctx0" brushRef="#br0" timeOffset="102527.8643">7969 14690 120,'0'-6'8,"1"1"0,0-3 2,-1-2 2,0 3-3,0-2-1,0 0 0,0 1-1,-2 1 0,-2-1-3,1 3 0,-3-2-2,1 5 0,0 2-2,0 1 0,0 3-1,1 5 0,-1 1 0,3 4 1,-2 3-1,4 0 0,2 2 1,3-1-1,0-1 0,0 0-3,4-2-4,1-6-5,1-2-8,1-1-9,0-6-9,4-3-48,8-14 87,-1 0 0</inkml:trace>
  <inkml:trace contextRef="#ctx0" brushRef="#br0" timeOffset="102937.8878">8095 14558 108,'3'0'4,"0"3"0,5-1 0,-5-1 1,5 2-1,-3 0 0,4 2-1,-3-2 0,4 3 0,0 0 1,4 3-1,-2-1 1,4 1 0,-2 0-1,0 0 0,1-1-1,-5 0 1,0-1 2,-2-2 1,-3-2 1,-1 3 0,-1-3 1,-2-1 1,2 1 2,-3-3 0,-3 0-1,-1-4-2,2 1-1,-5-3 0,4-1-1,-2-5 0,2 1-2,0-5 0,0 0-1,2-2-1,2-2 0,2-1-4,1 0-13,0-3-40,2 0-6,3-1-97,15-18 158,-3 3 0,-2 5 0</inkml:trace>
  <inkml:trace contextRef="#ctx0" brushRef="#br0" timeOffset="105463.0322">6917 15744 63,'3'0'8,"0"0"1,2 4 2,-2-1 0,0 4-3,4 3 0,2 5-1,1 3-1,1 5-2,4 5-1,-3 4-1,5 4-1,-2 6 0,1 2 1,-2 0 1,-1 0-1,-1-2 1,-2-2 1,-2-3 0,1-4 1,-5-4 0,1-4-1,-3-1-1,-1-4-1,-1-3-3,0-5-3,-2-2-6,1-3-10,-2 0-21,3-4-7,0-1-7,-3-17 55,2 3 0</inkml:trace>
  <inkml:trace contextRef="#ctx0" brushRef="#br0" timeOffset="107093.1254">7047 15700 70,'4'-2'6,"2"-1"1,3 1 1,3-3 2,6 1-2,2 0 1,4-1-1,5 1 0,3-1 0,2-1 0,4 1-1,3 0-1,3-3-1,4 0 0,5 0 0,3-3-2,5-1-1,3-3 0,4 1 0,3-4-1,1 0 0,4-1 0,0 1 0,1-2-1,-1 1 1,1 1-1,-2-1 0,0-2 0,-1 1 0,-4-1 1,-3 2-1,0-2 1,-5 0-1,-2 1 2,-3 0-1,-3 3 1,-4 1-1,-3 0 0,-6 3 1,-5 0-1,-6 3 0,-5 1 2,-9 2 1,-3 1 0,-4 3 1,-4 1 0,0 1 0,-2 0 0,-3 1-1,0 0-2,0 2 0,0 1-1,-1 2-1,0 3 0,-1 4 0,-2 1 0,2 3 0,0 1 0,0 4 1,2 3-1,0 5 1,1 3-1,1 4 1,1 7-1,1 1 1,1 5-1,0 3-1,1 2 1,1 1 1,0 5-1,1-1 0,-1 4 0,1 0 0,0 0 0,-2-2-1,3 1 1,-1-5-1,3-2 0,-2-5 0,1-4 1,0-4-1,-1-7 1,-2-3 1,-1-3-1,0-4 1,-4-4 1,-2 1 0,-3-6 1,-4 2 0,-1-3 0,-2 1 1,-4-1 0,-2-2-1,-5 1 1,-5-2-1,-2 1-1,-7-3-1,-5 1 0,-7 2 0,-4 0-1,-7 2 0,-3 1-1,-7-1 0,0 4-1,-2 1-2,-3 2-1,0-1-1,-1 1 0,-1-2 0,0 2 1,-1-1 1,3 0 1,-3-1 2,3 0 2,1 1 0,4-4 1,4 2 0,4-4-1,6 0 0,5-1 0,4-4-1,7-1 1,5 0-1,6-4 0,3 0 1,6-1 1,3 0-1,4-4 1,3 3-1,1-3-1,3 2 1,2-2-1,1 1 0,-1 1 0,1 0-1,-2 0 1,2 2 0,-1 0 1,2 0 1,-2 0-1,1 0 1,0-2 0,-2 1 1,0 0 0,1-2 0,0-1 1,-2 0-1,2-1 1,-2-1 0,0-1 0,-2-2 0,2 3 0,-3-6-1,2 0-1,-3-1 0,2-3 0,-1-1-2,1-2 0,1-2 0,0-1-1,0-2 1,-1-2-1,1-2 0,-1-2 0,0-3 1,1-3-2,-2-3 1,-1-2-1,1-6 0,-2-2 0,2-2 0,-4-2 1,2 0-1,-1-1 1,0 2 1,-1 1-1,2 4 1,-2 1 0,2 4-1,0 2-3,1 3-5,2 3-10,1 1-24,2 3-18,1 3-90,7-10 151,-1 5 0,2 5 0</inkml:trace>
  <inkml:trace contextRef="#ctx0" brushRef="#br0" timeOffset="108033.1792">7500 16148 95,'-2'0'12,"1"0"2,-4 2 0,2-2 2,0 0-1,-1-2-1,1-1-2,1-2-4,-1-4-1,-1-1-3,2-3 0,-1-3 0,0-1-3,0-2 1,2-3-1,-2-2-1,1-2 1,0 0-1,1 0-1,1 2 1,0 0 0,1 5-1,0 4 0,1 2 0,0 6-1,0 2 0,-1 2 1,2 0-1,1 5 1,3 2-1,0 2 2,0 3-1,2 4 1,1 1 0,0 5 1,0 1-1,1 4 0,-1 0 1,1 3-1,1-2 0,-2-1-4,-1 0-4,2-3-6,-3-4-11,0 0-14,-2-3-12,-2-4-19,-8-2 70,0-1 0</inkml:trace>
  <inkml:trace contextRef="#ctx0" brushRef="#br0" timeOffset="108645.2142">7748 15940 117,'3'12'5,"1"2"0,2 3 0,0 0 0,2 0-3,0-2 1,-1-3 1,0-2 4,0-3 2,-2-2 1,0-1 1,0-1 1,-1-6 0,-1 2 0,-1-6-2,0 0-3,3-4-2,-4-4-2,0-2 0,-1 2-2,0-5 0,-1 0-2,1 0-3,0 1-3,-1 2-7,2 0-6,-1 3-12,1 6-14,0 0-13,2 4-30,9 4 88,1 0 0</inkml:trace>
  <inkml:trace contextRef="#ctx0" brushRef="#br0" timeOffset="109283.2507">8047 15807 151,'0'0'13,"0"0"-1,-3-2 1,0 1-1,-1 1-6,-1-2-3,-3 1-3,2 2-3,-3 2-2,1 3-1,-1 3-2,4 2 0,-3 3 0,5-2 1,1 1 0,1-2 0,3 2 1,1-6 1,3 0 2,0-3 1,3-1 1,0-3 0,2-3 1,-3-3 2,4-2 0,-3-2 2,0-1 1,-2-1 0,0 0 3,0 0 0,-3 4 1,-2-1-2,1 1-1,-2 5-1,0 0-1,0 1-2,-1 2-1,0 2-3,1 4 0,0 1 0,2 3 0,0 5 1,0 2-1,3 1 1,-1 5 1,2 2-1,1 2 1,0 2 1,1-1-1,-1 1 0,0-3 1,1 1-1,-3-4 2,-1 0 1,-1-4 0,-2-1 2,-2-1 1,-2-3 1,-2 0 0,-2-4 1,-3 0 0,-1-3-1,-3-4-2,1 0-2,-3-2-8,0-2-9,-3-3-20,5 1-22,0-3-89,-6-11 145,4 2 0,2 2 0</inkml:trace>
  <inkml:trace contextRef="#ctx0" brushRef="#br0" timeOffset="109676.2732">7371 16061 189,'8'-3'5,"2"-2"1,3-2-8,3-1-12,3-3-31,5-1-6,4-2-37,35-14 88,-5 0 0</inkml:trace>
  <inkml:trace contextRef="#ctx0" brushRef="#br0" timeOffset="110365.3126">8662 15780 154,'-5'-5'12,"-1"0"-1,-2 0 1,-1-2 0,3 3-5,-4 1-3,2-1-4,-1 5-4,2 0-2,-3 4-2,2 3-1,1 3 1,2 3 0,-1 1 1,5-1 1,2 3 2,3-2 3,1-1 0,1-3 2,2-3-1,1-2 1,2-2-1,-1-4 1,2-5 0,-1-2 0,-1-2 1,1-4 0,-2-3-1,-1-2 1,0-3 1,-3-1-2,-1-2 1,-2-2-2,-2-1 0,-2 1 0,-2 0 0,1 1 0,-2 3 0,0 2-1,1 6 0,0 2 1,1 5-1,0 6 1,0 5 0,-1 4 0,3 7 0,1 4 0,1 5 1,2 1 0,0 1-1,2 3 0,1-2-5,2-2-9,1-2-13,2 0-16,-1-5-35,16 3 78,-3-3 0</inkml:trace>
  <inkml:trace contextRef="#ctx0" brushRef="#br0" timeOffset="111234.3623">8892 15795 58,'1'-3'4,"0"2"2,3-3 0,-2 0 3,2-4 1,-1 1 0,1-3 0,-1 1 0,0-4-1,-2 2 0,-1-2 0,-3 3-3,3 1-2,-4 3-2,0-1 0,0 6-2,0 1 0,-3 4-2,0 3-1,1 6 1,2 1 1,-1 2-1,4 1 0,3-1-1,2 0 0,2-3-1,2-2 1,3-1-2,-1-5 0,2-3 1,1-2 1,-3-4 1,3-3 2,-3-3 1,1-2 2,0-3 1,-2-2 3,0-3 2,-2 4 1,0-2 2,-3 2 0,0 3-1,-2 1 0,-1 6-2,-1 3-2,1 1-1,-2 4-2,0 2-3,0 4-1,1 6 0,0 1 0,0 5 0,2 0-1,1 3-1,1 0 0,1 0-1,1-2 1,-1-1-1,3 0-1,-3-4 0,0-3 0,2-1 1,-3-5 0,-3-2-1,2-3-1,-2-2 0,-2-2 1,-2-4 2,0-4 0,-5-4 0,0 0 1,-3-5 2,0 0 1,1-4 0,1 1 1,-2-3-2,5 3 1,0-2-1,3 5 0,1 1 0,3 4 0,0 2 0,4 4-1,-1 3 0,2 2 0,3 3 1,0 1-1,0 2 1,3 3-1,-2 1 1,-2 1-1,2 4 1,-4-2-1,0 3 1,-4 1-1,1-2-2,-3 2-3,-3-2-7,-1 0-10,-2-2-20,3-4-7,-5 0-11,0-6 60,0-3 0</inkml:trace>
  <inkml:trace contextRef="#ctx0" brushRef="#br0" timeOffset="111468.3757">9176 15559 127,'2'13'8,"2"3"1,0 4 0,2 3 0,-2 1-6,5 1-15,-1-1-31,-1-2-3,-1-7-18,1-18 64,-4-3 0</inkml:trace>
  <inkml:trace contextRef="#ctx0" brushRef="#br0" timeOffset="113004.4635">6067 14570 76,'0'2'2,"0"1"-1,0 0 1,0 0 0,0 3-2,0 1 0,0 3 0,0 2-1,1 5 1,1 0-1,2 5 1,0 4-1,2 3 1,3 3-1,2 1 0,-1 4 1,4 1-1,-1 0 1,0 2-1,0 1 0,0 0 0,-1 1 1,0 0 0,-2-1 2,1-1 2,-2 1 1,-2-2 2,-1-2 1,0 1 2,-2-2 2,-1-3-1,-2 0 0,-1-2-1,-1-2-1,-1-1-2,-1-3-1,-1-2-3,0-3 0,0 0-2,0-5 0,2-3-2,-1-2-2,1-1-6,1-3-8,0-3-14,2 0-16,1 0-29,9-19 76,2 0 0</inkml:trace>
  <inkml:trace contextRef="#ctx0" brushRef="#br0" timeOffset="113489.4913">6583 14374 117,'0'0'6,"0"0"0,0 0 2,0 2 0,1 5-2,0 3 0,3 7-2,2 6 1,1 7-2,0 7-2,5 8-10,0 9-20,1 8-17,3 5-40,13 48 86,-3-11 0</inkml:trace>
  <inkml:trace contextRef="#ctx0" brushRef="#br0" timeOffset="114352.5406">9145 15429 228,'0'0'7,"0"0"2,-1 3 0,1 3 0,0 4-4,0 4-3,2 5 0,1 4-1,0 3-5,1 2-5,0 2-9,1 0-11,1 0-17,-2-3-13,-1-2-48,-1-6 107,0-5 0,-2-6 0</inkml:trace>
  <inkml:trace contextRef="#ctx0" brushRef="#br0" timeOffset="114837.5684">9141 15537 82,'5'1'1,"2"1"1,1-1-1,3 1 1,2-2-2,0-2 1,3 1-1,0-5-1,-1 0 1,2-3-1,-2-5 1,2 0 0,-4-2 0,3-4-1,-5 0 0,-1-2 1,0 2 1,-4 0-1,-2 1 1,-1 5-1,-1 0 1,-2 4-1,0 3 2,-2 6-1,2 4 0,0 6-1,-1 5 0,0 4 1,0 4-1,1 2 1,0 2-2,0-1 1,1 1-1,-1-1 1,1-4-1,0-2 1,-1-3 1,2-5 2,-1-2 1,-1-5 3,3-5 2,1-2 2,2-4 4,1-4 2,2-2 0,1 1-1,2-1-1,0 2-3,5 4-4,-2 3-14,3 7-39,-4 5-7,3 7-71,-16 36 123,-3-3 0,-7-1 0</inkml:trace>
  <inkml:trace contextRef="#ctx0" brushRef="#br0" timeOffset="115622.6133">7680 16537 185,'-1'-4'6,"0"3"1,0-3-1,-1 4 0,0 1-5,2 7-1,-1 2-1,1 4-2,2 2-1,1 2-2,0 2-1,2-1-3,1 0-1,0-2-4,-3-4-1,5-2-1,-1-3 1,-1-4 1,-1-1 1,3-3 2,-3-3 2,3-2 3,-2-4 3,-1-3 3,1-2 1,-1-2 4,0-2 1,0-2 3,0 3 1,1 0 1,-2 0 0,0 5 0,3 3 0,-3 4-1,3 0-2,0 7-2,2 3 0,0 2-2,-1 4 0,0 4-3,-1 3-4,-2 1-3,0 1-7,-3-1-9,0 1-18,-3-4-10,-9 1 51,0-4 0</inkml:trace>
  <inkml:trace contextRef="#ctx0" brushRef="#br0" timeOffset="115807.6239">7685 16387 195,'-1'0'-5,"2"-5"-11,-1 0-18,3 3-15,2-3-42,16-2 91,-2 2 0,1 2 0</inkml:trace>
  <inkml:trace contextRef="#ctx0" brushRef="#br0" timeOffset="116509.664">8287 16369 81,'11'-1'7,"-2"2"-1,1 2-2,-1 2-1,1 2-1,-2 3-1,1 0-1,-4 2 1,0 3-2,0-1 0,-2 3-1,-2 0-2,-1 1 1,-3 1 0,0 2 1,-2-2 0,0 1 1,-1-1 2,-2-2 2,2-5 2,1 0 1,-1-5 1,1-3-2,2-2 1,-2-4-2,1-1 0,2-4-1,-1-3-1,2 0-1,2-3-1,2 0 1,1 1 1,1-1-1,2 1 0,0 3 1,2 1 0,0 3-1,1 0 1,1 5-1,-1 0 0,2 3 0,-2 2-1,1 0-1,-1 4-3,-1-1-7,0 4-12,-1-4-19,-2 1-25,6-7 67,-1 0 0</inkml:trace>
  <inkml:trace contextRef="#ctx0" brushRef="#br0" timeOffset="116696.6747">8571 16383 241,'0'0'7,"0"0"0,0 0-5,-2-1-8,0 0-11,-1 0-17,2 0-24,-2 0-84,9 0 142,0 1 0,-1-1 0</inkml:trace>
  <inkml:trace contextRef="#ctx0" brushRef="#br0" timeOffset="117217.7045">8699 16283 139,'-2'0'0,"-2"3"0,0 1-1,0 1 0,3 3-1,-3 1 0,3 0-1,0 1 1,2-2-1,2 0 1,0-2 0,0 2 0,1-4 3,1 1 0,-1-3 1,2 1 0,-1-3 0,3 1 0,-4 0-1,5 0 1,-3-1-2,3 2 1,-2-1-1,2 1 0,2 2 1,-1-1-1,-3 0 0,2 2 0,-2-1 1,-1 1 0,-1 0 0,0 3 1,-2-1-1,-1 2 1,-2-1 0,-2 2 0,0-2-1,-4 0 0,0 1-2,-4 1-2,1-4-4,-2 1-11,3-3-17,-3 1-8,2-5 2,2-3 41,0-2 0</inkml:trace>
  <inkml:trace contextRef="#ctx0" brushRef="#br0" timeOffset="117414.7158">8684 16274 87,'5'-4'-1,"0"0"-8,5-3-15,1 2-11,13-5 17,-2 3 18</inkml:trace>
  <inkml:trace contextRef="#ctx0" brushRef="#br0" timeOffset="118589.783">9043 16092 96,'2'-5'2,"3"1"0,1-3 0,1 1 0,1 2 0,2 1-1,-1 3 0,1 7 0,0 4-1,0 6 1,-2 5 0,1 6-1,0 4-1,1 4 0,-2 3-1,2 4 0,-3 0-1,2 0 1,-3 2 0,4-1 0,-3-1 1,-1-1 0,1-1 1,0 0 0,-3-4 1,0 1-2,0-5 0,1-2-1,-2-2-2,0 0 0,4-7 0,-1 0-1,-1-5 1,0-3 1,2-4 1,-2-3 2,1-4 2,-1-1 1,0-2 2,-1-5 0,0-5 0,-3-2 0,2-6-1,0-3-1,-3-4-1,0-2-1,0-5 0,-3-2 0,0-2-1,1-3 0,-3 1-1,0-1 1,-2 2-1,-4 2 0,4 3 0,-3 3 0,-3 5 1,2 4 0,-1 3 0,-1 3 0,2 3 0,-2 2-2,6 4-1,-3 1-3,4 1-1,-1 1 0,5 1-1,0 1 2,1 3 1,0-3 3,3 3 3,1-3 2,3 0 2,2-3-1,3-1 1,1-4-1,0-2-1,0-2-1,1-3-1,0-3 0,0 0 0,-1-3 2,-3 0 2,2-2 0,-3 1 1,-1-2 0,-3 3 1,2-1 1,-4 2-1,-1 2-1,-1 2 0,1 4-1,-2 0-2,1 5-2,-1 2 1,1 3-2,0 2 0,0 3-2,0 4-1,1 4 0,0 4 2,0 3 0,2 3 0,-1 3 0,1 2 0,-1 1 1,2 0-1,-1 0 1,1-2-2,2 0-1,-1-6-2,0-1-3,-2-5-6,4-1-9,-1-3-14,1-2-8,5-10 45,3-2 0</inkml:trace>
  <inkml:trace contextRef="#ctx0" brushRef="#br0" timeOffset="118934.8027">9367 16119 92,'11'-6'12,"2"2"1,3-3 0,4 0 0,6-3-2,2 0-3,1 0-1,3-2-3,-2 0-1,0 2-1,-2 1-1,-2 2 0,-4-2-1,-2 1 0,-4 3-2,-4-1-3,-2 3-8,-4 2-11,-2 1-17,-3 3-54,-8 9 95,-2 2 0,1-2 0</inkml:trace>
  <inkml:trace contextRef="#ctx0" brushRef="#br0" timeOffset="119026.808">9700 16068 0,'7'-48'0,"-1"-2"0,0-8 0</inkml:trace>
  <inkml:trace contextRef="#ctx0" brushRef="#br0" timeOffset="125144.1579">7025 16283 45,'0'3'2,"0"2"0,-1 2 1,0 1 2,0-2 0,-3 4 1,-3-3 1,1 3 2,-2-4-1,-2 3 1,-4-2 0,4-2 0,-6 2 0,5-4-1,2 0-1,-2 0-1,4-2-2,-2-1 0,4 0-2,-6-2-1,4-1 0,-1-2-1,-1 0 1,0-5 0,-1 2 0,-1-3-1,2-2 1,-1-1 0,1-3-1,-3 0 1,3-2-1,-3 0 0,3-1-1,-1-3 1,2 1 0,-1-2 0,2 0 0,1-2-1,0-2 1,1 0 0,1-1-1,1-1 1,0-2 0,0 3 0,2 1 0,-2 0 1,2 2 0,-1 3-1,0 1 1,1 1 0,0 2-1,0-1 1,0 2-1,0 1 0,1 0 0,-1 0-1,1 2 0,0-2-1,1 3-1,0-1 0,1 3 0,-1 2-1,0 1 1,2 1 0,-1 0 1,-1 3 0,1-3 1,-1 5 1,-1-2 0,2 2 1,-1 0 1,0 2 0,-1-2 0,1 2 2,0-1-1,-1 2 0,0 0 0,0 0 0,0 0-1,0 0 0,-2 1 0,0 0 0,0 0-1,-1 2 1,-1 1-1,1 2 0,-1 2-1,-2 2 1,2-1-1,-2 3-1,2 0 1,0-1 0,-2 2 0,0 1-1,1-1 1,2 2 0,-2-1-1,2-1 1,-1 1 0,3 0 0,-1-2 0,1-1 0,-1 0 0,0-1-1,0-3 1,1 3 0,0-3-2,-1 0-3,1-2-4,0 4-7,0-5-8,0 0-14,1 0-42,2-4 80,0 0 0</inkml:trace>
  <inkml:trace contextRef="#ctx0" brushRef="#br0" timeOffset="125561.1817">6714 15480 64,'-2'4'1,"-4"6"1,-1 1-1,1 3 1,-4 3-2,0 0 0,-1 3-1,0 1-1,-4 0-2,1 1-4,-3 0-3,-1 0-6,-6 17-10,1-5 27</inkml:trace>
  <inkml:trace contextRef="#ctx0" brushRef="#br0" timeOffset="126037.209">6725 15468 87,'1'2'-1,"1"-2"1,1 5 0,0 0 0,4 2 1,-1 0 1,0 3-1,0-2 1,1 3 0,3-1-1,-1 0 0,-1 0-2,3 0-6,-2 2-10,0-4-17,15 8-3,-3-3 37</inkml:trace>
  <inkml:trace contextRef="#ctx0" brushRef="#br0" timeOffset="126777.2513">6751 15521 117,'6'6'-7,"3"1"-15,7 4-17,-1-1-10,25 8 49,-5-4 0</inkml:trace>
  <inkml:trace contextRef="#ctx0" brushRef="#br0" timeOffset="129274.3941">6609 15680 66,'-1'-1'5,"-1"-5"1,1-1 0,-1-3 1,-1-1-2,-1-4-1,-1 0-1,-1-4 0,1-2-1,-2-3 0,0-3-1,-2 0 0,0-5 0,0-3 1,0-2 0,-3-4-1,2 0 1,-3-4 0,4 0 0,-2 1 1,-1-1-1,2 1 1,-1 2 0,0-1 0,1 2 2,1 0 0,-1 3 0,1 0 0,-1 1 0,-1 2 0,1 1 1,-1 4-1,0 1-1,3 4-1,0 3 0,1 3-1,1 4 0,4 3 0,0 3-2,2 1 0,0 5 1,0-2-1,0 1 0,0 3 0,0-2-1,1 3-1,-1 0-3,0 0-4,0 0-7,0 0-22,2 0-10,-1 0-28,9-9 76,-2-1 0</inkml:trace>
  <inkml:trace contextRef="#ctx0" brushRef="#br0" timeOffset="178011.1817">6471 15562 42,'0'4'0,"1"0"1,1 0 0,0-1 1,-2-1 0,5-1 1,-1 1 1,-2-4 0,2 1 1,-2-2 0,-1-1 0,0-1 1,-1 0-1,0 1 0,-2-1 0,0 2-1,-3-2-2,1 5 0,-2-2-1,3 2-1,-1 0 0,0 2-1,2 3 0,1-1 0,1 1 0,2 2 0,2-3 0,1 2 1,-2-3 0,5 0 0,-2-2 0,2-1 1,-2-1 0,1-2 0,-4 0 1,2-3-1,-2 2 1,-1 0-1,-3 1 0,1-1-1,-4 2 0,1 0-1,-1 2-2,0 1-1,-2 2-4,3 0-6,-2 2-12,4 1-26,1 4 52,1-3 0</inkml:trace>
  <inkml:trace contextRef="#ctx0" brushRef="#br0" timeOffset="178769.2251">6491 15409 42,'-4'-5'-23,"-1"-1"4,-1 1 19</inkml:trace>
  <inkml:trace contextRef="#ctx0" brushRef="#br0" timeOffset="183786.512">11314 11976 113,'0'-1'5,"2"-2"1,-1 2 0,-2-4 0,1 3-3,-4-1 0,-1 0-2,-2 1 0,-1 2-1,0 1 0,1 2 0,-1 1 1,-3 1-1,3 2 0,-3 3 1,1 0-1,-2 1 0,1 0 1,-1 1-1,2 1 1,-4 1 0,2 1 0,-2 3 0,1-1 0,-2 5 0,1 1 1,1 4-1,0 2-1,-1 5 1,1 0-1,2 5 0,-1 0 0,1 3 1,2 0-1,2 0 1,1 1 0,0 0 1,4 0 2,2-1 3,2 2 1,4-1 4,1-3 2,1 0 1,5-1 1,-1-3 1,3-4-1,2-2-2,2-2-3,-1-7-5,2-1-15,-1-3-50,1-3-3,0-1-110,3 1 172,-3-2 0,-6-5 0</inkml:trace>
  <inkml:trace contextRef="#ctx0" brushRef="#br0" timeOffset="185533.612">9427 12489 84,'2'0'6,"1"-5"2,-1 1 1,0-1 1,-1 1-1,5-4-1,-4 5-1,4-5-1,-2 3-1,4-1-1,-1 3-1,6-1-2,-4 3 0,5-1-1,-5 2 0,2 1 0,-3 1 0,0 3 0,-3 2 0,1 1 0,-2 1 0,-1 3 0,-1 0 0,-2 0 0,-1 0 0,-1 1-1,-1 0 1,-2 0-1,-1 1 1,1-2-1,-3 0 0,0-1 0,-1 0 0,0 1 0,0-5 0,-1 1 0,5-3 0,0 0 0,3-1 0,2 0 0,2-1 1,3 0 0,0 0 0,1-1 0,-2-2 0,3 0 1,-3 2-1,0-2 1,-2 0 0,2 0-1,0 1 1,-1-2 0,1 1 0,3 0 0,-3-2 1,2 0-1,-2 2 1,3-3 0,-3 1-1,3-1 1,-1 2 1,0-1 0,-1 0 0,2-1 1,-1 1 0,0-2 1,-2 3 1,0-1 1,-1 0 1,1-1 0,-2 3-1,0-2 0,3-1 0,-3 1-1,-1 0-1,1 0-1,-1 1-2,-1 1-1,0 0-4,0-1-5,0-1-10,0 0-11,0 0-22,0 0-5,0 2-34,1-4 90,1 0 0</inkml:trace>
  <inkml:trace contextRef="#ctx0" brushRef="#br0" timeOffset="185740.6238">9712 12533 199,'0'0'5,"0"0"-1,-1-3-3,0 2-5,1-1-12,-2 0-14,2-2-19,0 2-61,8-3 110,-1-1 0,-2 2 0</inkml:trace>
  <inkml:trace contextRef="#ctx0" brushRef="#br0" timeOffset="186437.6637">9839 12285 61,'0'0'0,"-1"3"-1,-2 0 1,1 2 0,0 0-1,-1 4 2,2-4 0,1 3 1,0-2 2,1 4 0,-1-5 0,3 2 2,-1-3 0,-1 0 0,3 0 1,0-1-1,-2-1 0,2 1 0,0-1 0,0-1 0,0-1 0,2 1 0,-1-1 0,0 0 1,-2 0-1,5-1-1,-4 1 1,4-1-2,-2 1 0,1 1-2,-1-1 0,2 1-1,-1 1 0,2 1 0,-5 0 0,4 1-1,-2-1 1,0 3 0,-3-2 0,2 1 0,-2 0 0,-1 1 0,0-1 0,0 2 0,0-4 1,-1 4-1,-1-2 1,0 2 0,-1-2-1,-1 0 1,0 0-1,0-2 0,0 1 0,-2 0 0,2-2 0,-2 1 0,0 0 0,1-2 0,-1 1-1,0 0-2,1 0-4,0-1-6,1 1-10,-3-1-18,2 1-10,-1-1-32,0-1 82,-1 0 0</inkml:trace>
  <inkml:trace contextRef="#ctx0" brushRef="#br0" timeOffset="186754.6818">9884 12257 194,'2'-2'12,"1"-3"0,3-2 0,2-1 1,-2-2-6,3-1-7,-1 2-18,2 2-36,-1 1-1,1 3-68,7 1 123,-2 2 0,-3 0 0</inkml:trace>
  <inkml:trace contextRef="#ctx0" brushRef="#br0" timeOffset="191550.9561">11414 12355 59,'0'0'1,"-2"1"0,0 1 0,0 0 0,-1 4 0,-4-1 0,2-2 0,-3 3-1,-2 4 1,2-3-1,0 3 0,-2 0 1,3 2 0,0 0 0,4 0-1,0 2 1,1-2 0,0 1-1,2 0 1,-2 0 0,4-2-1,-2-3 0,3 2 1,1-1-1,1-3 1,4-1 0,0 2 0,4-5 0,-1 1 1,3-3-1,-2 0 1,1-3-1,-4-1 0,-1-1 0,0 2 1,-2-2-1,-1-2 1,0 2 0,1-2 2,-3-1 1,0-1 1,-1 0 0,-1-4 1,-2 3 0,0-2-1,-2 0 1,0-1-3,-1 0 0,-1 0-1,0-1-1,-1 3 0,0 1-1,1 2-1,-1-1-1,1 2-2,-1 1-1,0 2-2,-2-1-3,2 4-5,-1-1-10,-3 4-14,3-1-21,-7 8 59,3-1 0</inkml:trace>
  <inkml:trace contextRef="#ctx0" brushRef="#br0" timeOffset="192123.9889">11685 12426 158,'0'0'15,"0"0"2,-1-1 0,0-1 1,0 0-4,1-2-3,-1 1-3,1-1-2,0 0-2,1-1-2,-1 2-6,0 0-11,0-2-21,1 3-21,-1 1-101,1 1 158,0 1 0,-1 1 0</inkml:trace>
  <inkml:trace contextRef="#ctx0" brushRef="#br0" timeOffset="193144.0473">11877 12282 67,'-1'-2'4,"0"1"0,-1-2 1,3-1 1,-1-1 1,3 2-1,2-1 1,2-1-1,-2 2 0,3 1-1,-3 0-1,4 1-2,-5 1 0,5 1-2,-3 1 1,2 1 0,-4 1-1,4 3 0,0-1 0,0 2-1,-4-1-1,1 4 1,-3-3-1,-3 0 0,-3 2 0,1 0-1,-2-1 1,-2 1-2,-1-1-1,1 0-1,0 1-1,2-2-1,-2 2 0,1 0 0,0 0 1,1-1 0,0 1 2,0 0 1,0-3 2,2 0 0,0 0 1,0-3 0,2 0 2,-1 0 2,1-2 2,0 1 0,1 0 2,0-3 1,0 0 0,0 0 0,0 0-1,0 0-1,0 0-1,0 0 0,0 0 0,1-2-1,1 1 1,2-1 2,-1 0 0,1-1 1,2 2 0,1-2 1,-2 2 1,3-1-1,3-1 1,0-1-2,0 3 0,5-1-1,-2 2-1,-1-3 0,0 3-1,-1-2 1,-1 2 0,-3 0 0,-1 0 0,0 0 0,-1 0 0,-1 0 0,2 0-2,-4 0 0,4 0 0,-3 2-2,3-1-1,-4-1-5,3 2-7,-3-2-14,5 2-25,-5 1-10,1 0-80,2 0 140,1-2 0,-5 0 0</inkml:trace>
  <inkml:trace contextRef="#ctx0" brushRef="#br0" timeOffset="194147.1046">13961 11891 125,'0'0'8,"0"0"0,0 0 0,0 0 0,0 0-3,0 0-2,0 0-2,-1 3-1,1 0 0,0 1 0,-1 3 1,1 3-1,0-3 0,1 3 0,-1-1 0,0-1 0,2 2 0,-1-3 0,0 0 1,2-1-1,-2 0 0,2-1 2,-1-1 0,-1-2 0,3 0 2,-1 0 0,1-3 2,0 0 0,4-2 1,-5 1-1,4-1 0,-2-1 0,1 0 0,0 2-2,3-1 1,-4 2-2,4 0 0,-2-1 0,2 2-1,-2 0 0,3 2-1,-1-1 1,0 0-1,1 2 0,1 2 0,-4-2 0,2 2 0,-1-1 0,-1 1-1,-1 1 1,0 2 0,0 0 0,-3 0 0,1 3 0,-4-3 1,-1-1-1,-1 4 1,0-4-1,-3 1 0,1-2 0,-4 2 0,0-1 1,1-1-1,-2-1-1,2-1 1,-2-1 0,1 0-1,1-2-2,1 0-4,-2 0-4,2-1-8,-2-1-10,3 0-23,-1 0-6,-1 0-46,-2-4 103,1-1 0,-1 3 0</inkml:trace>
  <inkml:trace contextRef="#ctx0" brushRef="#br0" timeOffset="194558.1281">13974 11847 150,'1'-1'12,"3"-2"1,2 3 1,3-4 1,-1 1-4,4-1-3,-2 1-2,3 0-2,0-1 0,0 1-1,-1 1-2,2-1 0,-1 0-5,-2 1-7,1 0-10,-5 1-20,2 1-13,-2 0-57,3 5 111,-3 1 0,2-1 0</inkml:trace>
  <inkml:trace contextRef="#ctx0" brushRef="#br0" timeOffset="194976.152">14361 11966 250,'2'-2'15,"1"-1"1,1-1 1,0-1 0,1 0-5,0-3-2,-3 4-4,5-2-1,-5 1-5,0 2-4,0 0-10,-2 3-14,0-2-28,0-1-12,0 1-110,3 2 178,-1 0 0,0 3 0</inkml:trace>
  <inkml:trace contextRef="#ctx0" brushRef="#br0" timeOffset="195929.2066">14756 11561 93,'-1'3'7,"1"-2"0,-2 2 2,1-2-1,1 2 0,-1 0-2,1-2-1,-3 0-2,2 0-1,-1 3-1,-2 0 0,-2 4-1,2-1 0,-2 4 0,-3 0-1,1 1 1,0 0 1,-2 1-1,2-2 0,0 0 0,1 0 1,-1-1-1,2 1 0,0 0 0,1-1 1,0 2-1,2-2 0,-2 4 1,1-3-1,1 1 1,0 1-1,1-1 1,-1 2-1,1 0 1,0-1 0,0 0 0,2 0 0,0-1 1,2 0 0,1-1 1,0 0-1,0-1 1,3-1 1,-2-1 0,3 1 1,1-1 1,0-1 1,0 1 1,3-1 1,-2-3-1,1-1 0,3-1 0,-2-2-2,3-2 1,-1-1-2,1-1 0,-2-1 0,2-4 0,-2 1 0,-2-2 0,0 1-1,-2-1 0,-2-2-1,-3 1-1,-1 0 0,-2-1-1,-1 2 0,-3-1 0,0 3 0,-1-1-1,-5 1-1,2 3 1,-2 1-1,-3-2 0,0 4 0,0 2-1,0 2-1,2 1-3,-2 0-1,3 2-4,1-1-3,-1 3-4,2-1-7,1 2-7,1-1-10,-3 4-10,5-2-32,-3 6 84,1-5 0</inkml:trace>
  <inkml:trace contextRef="#ctx0" brushRef="#br0" timeOffset="197026.2693">14808 11385 55,'3'0'6,"2"0"1,-1 0 1,3 1 2,1 0-2,1 2 1,2 0-1,0 0-2,0 1 0,1 0-2,-1 0 0,1 2-2,0-2 0,1 3 0,-2 0-1,2 0 1,-2 1-1,0 0 1,0 1-1,-1 0 0,0 1 0,-1-1 0,1 1 0,-2 0-1,0 0 1,-1 1-1,1 2 0,0-1 0,-1 2 0,1 0 0,1 1 0,0-1 0,0 3 1,-1-2 0,-1-1 0,-1 1 1,-2-2-2,-1 0 1,-1-1 0,-3 1 0,0-1-1,-2 0 0,2 1 1,-1-1-1,0 1 1,0-2-1,0 1 0,0-1 1,-1 1-1,-2 0 1,-1-1-1,1 0 1,-2 2 0,0-2 2,-1-1 1,0 0 3,2-2 1,-1-1 2,1 0 0,-1 1 0,1-1-2,-3 1-15,3 0-41,-5 1-2,4-3-68,-24-5 118,3-3 0,-2-5 0</inkml:trace>
  <inkml:trace contextRef="#ctx0" brushRef="#br0" timeOffset="200252.4538">12819 13021 47,'0'0'2,"0"0"0,0 0 0,0 0-1,0 0 0,0 0 0,0 0 0,0 0 1,0 0-1,0 0 1,0 0 1,0 0 0,0 0 1,0 0 0,0 0 1,0 0-1,0 0 1,1 1-1,0 1 0,0 0-1,0 0 0,3-1 0,-2 0-1,-1 0 0,3 1 0,0 1-1,-2-3-1,3 3 1,-2-1-1,0 1 1,3 0 0,1 1 1,-4 0 0,5-1 0,-3-1 1,2 1 0,-1 0 0,1 0 0,-2-1-1,1 2 0,0-2-1,-3 0-1,1 3 1,-1-2-1,-2-1 1,1 3-1,3-1 0,-4-1 0,3 1 0,1 0 1,0 1-1,1-1 0,2 0 0,-2-1-1,0 0 1,-1-1 0,2 1-1,-4-1 1,2-2-1,-1 3 0,-1-1 1,-1-1-1,0 0 1,0 1-1,0-1 1,-2 1 0,3-1 1,-1 1-1,3 2 0,-3-4 1,1 1-1,1 1 0,0-2 1,-2 0-1,2 0 1,0-2-1,-2 2 1,0-1-1,1-1 0,1 1 1,0-2-1,0 1 0,-2 0 0,1-2 0,0-1-1,3 0 1,-2 1-1,3-4 0,-1 1 0,1-3 0,0 2 1,3-3-1,-2 1 1,0-2 1,1 1-1,2-2 1,-3 0-1,3-1 1,0 1-1,-1-3 1,3 2 0,-1-1-1,0-2 0,4 2 0,-4-3 0,1 0 1,0-1 1,-2 2 0,0-1 1,0 0-1,-3 2 2,2 1 0,-2 1-1,0 1 1,2 1-1,-1 1 0,-1 1 1,2-1-1,-2 2 1,1-3 0,-1 2 0,1 0 0,0 0 0,0 0 0,1-1-1,-1 0 1,-1 0-2,2 1 1,-2 1 0,-1 1 0,1-1-1,-3 3 2,2-3-1,-1 5 1,0-2 0,-2 2 1,0 1-1,1 1 0,-1-1-1,-2 1 0,0 2-2,0-2-2,-2 2-5,0 0-12,0-1-37,0-1-1,1 0-67,-6 4 123,0 0 0,-1 1 0</inkml:trace>
  <inkml:trace contextRef="#ctx0" brushRef="#br0" timeOffset="215655.3348">11573 11797 123,'0'0'4,"-2"0"1,0 0 0,-2 0 1,0 0 0,-3 0 0,1 0 0,-4 0 0,0 0 0,-2 0-1,-1 0 0,0 0-1,-1-3-2,-3 3 0,-1 0-1,-2 0 0,-3 3 0,-2-3 0,-1 3 0,-2-1 1,-1 1-1,-1 1 0,1 1 0,1-1 0,-2 0-1,1 3 1,1-2-1,1 1 1,-1 3-1,3-1 0,0 0 0,2 0 1,4 1-1,1-2-1,4 1 1,2 0-1,2 1 1,3-1-1,1 0 0,0 4 1,3-2-1,1 2 1,1 2 0,0 1 0,0 0 1,1 3-1,0 0 1,0 2 0,0-1-1,0 2 1,-1 1-1,0 1 1,-2 1-1,2 1 0,0 2 0,-1 0 0,0 2 0,1 0 0,0 2 1,-1 0-1,2 0 0,0 0 0,0 2 0,0-1 1,3 1-1,-2-1 0,3 0 0,0 0 0,1-2 0,0 0 1,3 1 0,-2 0-1,1-1 1,0 1 0,1 1 0,-1-2 0,1 2-1,-1-3 1,4 1-1,-2-2 0,1 0 0,1-2 0,1 0 0,0 1 0,0-1 0,-1 0-1,1-1 1,-1 2 0,0-3 0,-2 0 0,1-1 0,-1 0 0,1-2 0,-1-1-1,-1-3 1,0 0-1,2-2 0,-2-1 1,2-2-2,0-1 0,0 0 0,0-1 0,2 0 0,1-3 0,0 3 1,-1-3-1,1-2 1,3-1 0,0-1 0,2-1 0,2-2 1,0 1-1,2-1 0,1 0 0,3 0 1,-3-1 0,4-1-1,-2 1 2,4-3 0,-2-1 0,1 0 1,-1-3-1,5-1 0,-1 0 0,0 0 1,3-2-1,1 2-1,2 1 0,2-1 0,3-2 0,4 2 1,0-3-1,3 0 0,3 1 1,3 0-1,0-3 0,0 2 1,1-3-1,2 1 0,2 0 1,3-1-1,1 1 0,0-1 0,6 0 1,-1-1-1,2 1 0,-1 0 0,0 1 0,3-1 1,-1 1 0,3 1-1,1 0 1,1 0 0,1 0 1,-1-1-1,1 2 0,0-2 0,1 2 0,-4-2 0,0 1 0,-1-1 0,-3 1-1,0-2 1,-4 1-2,-1-1 1,-2-1 0,-4-1 0,1 0 0,-3-2 0,-1 3 0,-2-2 0,-3 1 0,-3 2 0,0-1-1,-8 2 1,-1 1-1,-2 0 1,-5-1-2,-3 1 1,0 0 0,-5 0 0,-2-1 0,-1 1 0,-3-1 1,-4 0-1,0-3 1,-2 2 1,-3-4 0,-1 0-1,-3-4 1,-3 0 0,-1-5 0,-4 0-1,1-3 1,-4-4 0,-3-2-1,0-3 0,0-1 1,-1-5-1,-2 0 0,3 0 0,-1-3 0,-4 1 0,5-2 0,-2 1 1,-2-1 0,2-1 0,-2-1-1,1 0 1,1-1-1,-2 2 0,1-1 0,-1 2 0,-2 4 0,1 2-1,-3 2 1,0 2 1,-3 5 1,-1 2 0,-1 1 1,-3 3 0,1 3-1,-2 2 0,0 4 0,0 2-1,-3 2-1,-1 3 0,-1 1-1,0 2 1,-2 2-1,0 1 1,-2 3 0,0 2 0,-2 1-1,1 2 1,-1 1 1,-2 2-1,-2 1 0,0 2 0,-4 2 0,-3-1 1,-4 4-1,-2-1 0,-4 2 1,-2 1-1,-2-1 1,-3 3 0,-2 0-1,-2 1 2,-2-1-1,-1 3 0,-4-2 0,-2 2 0,-1 1 0,-1-1 0,-5 1 0,3-1-1,-4 2 1,2-3-1,-2 3 0,1-1 0,1 0 1,1-1-1,1 2-1,1-1 1,6 1 0,1-1-1,4 2 1,4-2-1,5 1 1,4-4-1,3 0 1,7-1 0,4-3 0,3-1 1,6-2-1,3-1 0,2-2 0,3 1 0,2-1 0,0-2 0,2 0-7,3 1-12,-1-2-27,3-2-9,1 1-63,-4-4 118,3 0 0,5-2 0</inkml:trace>
  <inkml:trace contextRef="#ctx0" brushRef="#br0" timeOffset="216393.377">12572 10972 90,'3'0'12,"3"-4"-1,2-1 0,3-3 0,2-4 0,1-1 1,5-3 1,2-1-1,4-2-1,0-3 1,4-2-1,0-3-1,3-4-1,0-3-1,2-2-1,0-3-1,0 0-1,1-4-6,0 2-11,-2-4-33,1 5-13,-1 1-88,18-5 146,-4 9 0,-9 8 0</inkml:trace>
  <inkml:trace contextRef="#ctx0" brushRef="#br0" timeOffset="226561.9587">10630 12143 47,'-1'29'1,"1"3"0,1 4 0,1 3 0,0 4 1,1 3-1,-1 0 1,1 2-1,-1 1 1,1 0 0,-1 0 0,0 3 0,1-1 0,0 2 0,0-2 0,1 1-1,1 1 1,1-3-2,3-1 0,1-1 0,3-2-1,0-3 0,2-3 0,0-3 0,1 0 0,1-4 0,-1-3 1,0 0-1,-1-2 1,0-2-1,-1-2 0,2-1 1,-1 1 0,0-5-1,-1 2 1,0-2 0,0-1 0,-4-1 1,1-3-1,-2 1 1,-3-1 0,3-1-1,-3 1 1,-1-2-1,0 0 0,0 1 0,1 1 0,-1-3-1,2-1 0,0 1 0,-2-1-1,5-1 1,-1-2-1,1-1 1,2-1 1,0-2 1,5 0 1,0-1 1,2-2-1,2 0 0,3-2 0,4-1 0,3-3-1,3 0 0,4-3 0,2-2 0,5 0 1,3-1 0,2-1 0,1 0 1,2 0-1,1 0 1,1-1-1,0 2-1,2 0 0,3-1 0,-1 2-1,4-1 0,1 0 0,1 0 1,-1 0-1,1-1 0,-1-1 1,2-1 0,-1-2 1,1 0-1,0-4 0,1 4 1,2-2-1,-2 1 1,0 0 0,1 1-1,-1 2 1,-1 0 1,2 1 0,2-1 0,-1 1 1,0-1-1,-1 1 1,2-2-1,-6 3-1,0 0 0,-3 0-1,-1 0 0,0 1 0,-1 0-1,0 1 1,-1 0 0,0 0-1,-3-2 1,0 2 0,-2 0 0,-2-2 0,-3 2-1,1-3 1,-2 3 0,0-1-1,-2 1 0,1-2 1,-5 2 0,1 0 0,-4-1 0,-2 0 0,-4 0 0,-1-1 0,-4 0 0,-1 0 0,-2 1 0,-2-2-1,1 0 0,-2-1 0,0 0-1,-2-1 1,0 1 0,-2 0-1,1 0 1,-3-1 0,2 2 0,-1-1 0,1 1 0,1-2 0,0-2 0,1 1 1,0-2-1,0 1 1,1-3 0,-3 0 0,0 0-1,-3-3 1,-1-2-1,-3-1 1,-2 0-1,-1-5 0,-2 0 0,-1-3 1,-1-4-1,-2-2 0,1 0 1,-2-2-1,2-1 0,-1-2 0,-1 0 0,0 0-1,-1 0 1,-1 1-1,1 0 0,-1-3 1,0 2-1,-1-3 1,0 0-1,-1-1 0,-2 2 1,3 0-1,-3 2 1,1 2-1,-2 2 1,-3 2-1,2 4 0,-3 2 0,-2 4 1,0 2-1,-3 2 0,-1 1-1,-1 3 1,0 1 0,-1 1 0,-1 2 0,3 0 0,-2 3 1,3-1 0,-1 3 0,0 0-1,1 2 1,-2 0-1,2 3-2,-3 1-1,1 0-1,-3 1 0,0 1 0,0-1 0,-1 2 0,-2-2 1,-1 2 1,2 2 2,-4 0 1,1 3 0,-2 1 0,0 1 0,-2 2 1,1 1-1,-2 1 0,-1-1 0,0 0-1,0 2 1,-2-1 0,-1 0 0,-2 0 1,1 3 0,-2-2-1,-2 1 1,-2 1-1,-2-1 1,-5 2-1,0 1 1,-4 0-1,-2 0 0,-3 2 0,-1 0 0,-1 1 1,-2 2 0,-1-2 0,-1 2 0,-2 1 0,-3 0 1,-1 0 0,-2 2 0,-2-2-1,1 0 1,-2 1-1,1-1 0,-1 2 0,-1-2-1,-1 0 1,1 1-1,-2-2 1,0 2-2,-2 2 1,0 0 0,-1 3-1,-1 0 1,1 2-1,-2-1 1,3 2-1,0-2 1,2 0 0,3 0 0,1-1 1,3-4-1,1 0 0,3 0 0,1 0 0,3 0 0,1-2 1,3-1-1,3-1 0,3 0 0,3-2 0,2 1 0,1-1 0,2-2 0,0 0 0,4 0 0,1-1 0,4 0 0,2-1 1,3-1-1,5 0 0,3-3 1,2 1-1,8-2 0,2-1 0,0 0 0,4-1-1,3-2 1,1 1-1,-1 1 1,2-1 0,-1 1 1,1 0 0,1 1 0,2 2 0,1 3 0,1 2 0,0 4 0,0 4-1,1 3 0,-1 4 1,2 4-1,0 7 0,0 1-1,1 3 1,0 4 0,1 0-1,0 3 1,2-2 0,-2 0 0,2 0 0,-1 1 1,3 0 0,-3 0-1,1 1 1,0 0-1,-1 1 1,-1-1-1,0 0 0,2 1-1,-2-3 0,1 0 0,0-3 0,1-2-1,0 0 0,1-2-1,0-2-1,-1-1-2,0 0-1,1 0-2,-3-4 0,0-1 0,0-2-1,-1-2 1,0-1 1,2-4 2,-2-2 1,1-2 2,1-2 0,0-1 2,1-1 1,3-2 2,0-3 1,3-1 2,4-2 2,2-2 2,3-2 1,3-1 3,5-2-1,4-2 0,1-3-1,8-2-6,6 0-9,6-5-19,7-2-16,7-2-21,66-22 60,-12 2 0</inkml:trace>
  <inkml:trace contextRef="#ctx0" brushRef="#br0" timeOffset="227532.0141">12499 10865 81,'5'-1'11,"5"-3"1,-5-3 0,5-3-1,1-2-1,3-6-1,1 1 1,2-3-1,3-4-1,1 0 0,3-3-2,1-2-2,2 1-2,0 1-11,0-1-23,0 4-17,-2 3-54,6 8 103,-4 4 0,-6 6 0</inkml:trace>
  <inkml:trace contextRef="#ctx0" brushRef="#br0" timeOffset="228351.061">11078 12005 96,'-2'0'5,"-1"0"-1,0 0 2,-4 0 0,2 2-2,-2 1 0,-2 0 0,0 3 0,0 2-1,-2 4 0,1 0 0,1 5-2,0 2 1,0 5-1,0 4 0,-1 4-1,1 2 0,-1 4 1,2 1 0,-1 4 0,1-2 1,4 2-1,0-2 0,2 0 0,2-2 0,3 0 0,2-1 0,1-3-1,4 3 2,3-1 1,0 1 0,6-1 2,1 1 1,1 1 0,5 0 1,0-2 0,3-2-1,1-1 0,3-2-1,1-5-1,3-2-2,0-4-4,4-2-10,-1-3-21,-1-4-18,1-2-71,28-15 122,-8-2 0,-5-7 0</inkml:trace>
  <inkml:trace contextRef="#ctx0" brushRef="#br0" timeOffset="229287.1145">14435 11171 90,'5'-3'2,"3"0"1,4 0 1,3-2-1,5 1 1,1 2-2,3-2 1,1 1 0,2 2-1,-2 1 0,4 0 0,-2 3-1,-2-1 1,3 5-1,-3 0-1,0 3 1,-1 1 0,-2 3-1,-3 3 1,1 1-1,-2 3 1,-2 1 0,-2 0 0,2 3 0,-2 0 0,0 0 0,-2 1 0,2 2 0,-4 0-1,3 3 3,-3 1 0,-3 1 0,3 1 2,-3 0 0,-4 4 1,1-1 0,-1 0 0,-2-2-2,-1 0 0,-1-1-1,-1-1-1,0 0-1,-2-3 1,1 2-1,-3-1 1,-4 1 0,4-3 0,-5 2 1,-2 1 0,1 1 1,-3-1 2,-1 2 1,-2-3 1,-1 0 1,1-1 0,-2-4 0,1-2 0,-1-3-2,1-3-1,1-3-2,-1-3-4,3-2-6,-1 0-14,1-3-38,-3 0-1,5-2-77,-14 0 136,2-1 0,2-1 0</inkml:trace>
  <inkml:trace contextRef="#ctx0" brushRef="#br0" timeOffset="232903.3214">12807 12564 97,'-1'0'6,"0"-2"1,1-3 1,-1 1 0,1-3-1,1-1 0,1 0-2,1 0 0,3-3-2,1 1 0,0 1-1,3-1 0,0 1 0,2-1-1,2 2 0,-1 0 0,4 0 0,-2 0 0,5 2 0,3-2-1,0 3 1,1 0-1,3 2 0,1 2 0,0 3 0,0 2 0,2 4 0,0 3 0,0 2 0,-2 6 0,-3-1 1,0 5-1,-3 1 0,-2 2 0,-4 3 1,-1 1-1,-3 4 1,-1 0 0,0 2-1,-1 5 1,-1 1 0,1 3-1,-1 1 0,0 0 1,-1 3-1,1-1 0,-1 1 0,0-1 0,0-1 1,-2-1 0,-1-1 1,-1 1 1,-2 0 1,-2-3-1,-1 4 1,-2 1-1,-2-2 1,-1 0 0,0-1-1,-4-3-1,2-1 1,0-3-1,-1-5 1,0-2 1,2-4 0,-1-1 0,0-4 2,3-1-1,-1-2 2,0-2-1,1-1 1,-2 0-2,0-2 0,2 0-2,-2-2 1,1 1-3,0-1 0,0 0-1,0-4-1,3 4-2,0-4-3,0-1-2,1-1-10,0 2-13,1-4-19,-1 1-9,2-3-45,-4-5 104,3-1 0,-2 0 0</inkml:trace>
  <inkml:trace contextRef="#ctx0" brushRef="#br0" timeOffset="233786.3719">13133 14023 84,'-1'-2'0,"-1"0"1,-1-1 0,1 1 0,1 0 0,-1 0-1,2 2 0,3 1 2,1 2-1,0-1 1,2 3 0,1-1 0,-1 1 1,3 0 1,1 2 1,0-2 0,1 0 1,2 2 0,1-1 1,-1 2-1,4 2 1,-4-2-2,4 4 0,-4-2-2,3 2 0,-4-1 1,1-1-1,-6-5-1,2 4 0,-2-4 0,0-1 0,-1 0 0,-1-1-1,-1 1 1,0-1-1,-2-3 0,0 1 0,2 0 0,-2-2 0,-1 0 0,1 1 0,2-3-1,0 1 1,1-4-1,-1 2 0,5-3 0,-1 0 1,0-3 0,2 0 0,1-2 0,-1 0 0,2-2 0,-2 1 0,2-1 0,0 0-1,-1 1 0,2 1-1,-1 0 1,0 2 0,0-1 0,0 1 0,-1 0 0,2-1 0,-3 0 0,2 2 0,-3-1 0,-1 3-2,-1-3-1,0 5-6,-1-1-15,-2 2-20,0 0-4,0 4-19,-3-3 67,-1 6 0</inkml:trace>
  <inkml:trace contextRef="#ctx0" brushRef="#br0" timeOffset="235018.4423">12930 12428 63,'8'-3'2,"1"0"1,4-2-1,2 2 1,1 3-2,4-2-1,-1 4 0,0 0-1,1 3 1,0 3-1,-3 2 1,1 4 0,-1 1-1,1 2 1,1 2 0,-1 0 0,1 3 1,0 0-1,-1 2 1,2 0-1,-2 3 1,-1 2 1,-3 0 0,-2 4 1,-3 3 0,1 0 1,-2 4 0,-1 1 1,-1-1 0,-2 2 0,1-1 0,0-1 1,0 0 0,-1-3 0,0-1 0,-1-1 1,1 0-1,-1 1 0,-1-2 0,-2 2-1,0 1-1,2 0 0,-4 1-2,2 1 0,-1-2 0,-2 2 0,0-4 0,0-1 2,0-1-1,-1-4 2,2-4 0,-1-1 0,0-3 1,0-1-1,1-3-1,0-1 0,0-1 0,1-2-1,0-1 0,0 1-1,-1 0 0,1-1 0,-1-1 0,1-1-1,0-2 1,0 1 0,0-3 0,0 0-1,1 0 1,-2 1 0,2-3-1,0 3 1,-1-3 0,1 1 1,-1-1 0,0 2 1,0-1 0,-1 1 0,1-1 0,-1 2 0,0-4 0,1 2-2,0-4 0,0 3-2,0-2-4,0 0-6,0 1-19,0-3-32,1 0 0,0 0-68,-5-5 129,-2-1 0,-1 0 0</inkml:trace>
  <inkml:trace contextRef="#ctx0" brushRef="#br0" timeOffset="239901.7216">16602 4994 47,'-10'11'2,"-1"5"0,0 0 0,2 2 0,1 2 0,4 1 1,3 2-1,2-1-1,3 3 2,3-5 0,4 3 1,2-3 0,2 1 1,3-1-2,0-2 3,4 1 0,1-1-1,-1 2 2,1-2-2,3 2 1,-2-1 0,1 0 1,-1 1-1,-3-1 2,0 0-1,-3 0 1,-2-1 2,-3-1 0,-5 2 0,-3-1 1,-2 0-1,-6-3-1,-1 2 0,-5-1-2,-4-3-1,-3 1 0,-3-3-2,-1-3 1,1 1-1,-2-3-1,0-2 0,2-1 0,2-3-2,4 0-3,-1-2-5,6 0-8,0-2-13,3 0-18,0 1-12,4-1-59,7-10 117,0 4 0,4-2 0</inkml:trace>
  <inkml:trace contextRef="#ctx0" brushRef="#br0" timeOffset="240354.7476">17082 5095 151,'0'0'2,"0"2"0,2 4 2,0 2 0,1 4-1,3 3 3,0 5-1,0 6-1,2 3 2,2 7-2,1 6 0,0 4 0,4 4 0,0 4-2,3 4 2,-1 2 0,2 1-3,-2-1 0,1 2 0,-1-1 0,-3-2-1,-1-1 1,-3-3-2,-2-2 2,2-6-2,-3-4 0,-1-7-3,-1-2-8,-3-10-18,1-4-15,0-8-80,-10-22 125,2-3 0,-3-5 0</inkml:trace>
  <inkml:trace contextRef="#ctx0" brushRef="#br0" timeOffset="240776.7717">17269 5191 124,'3'0'3,"3"0"1,-1 0 2,2 2-1,-1 1-1,3 2 2,-2 3-1,1 3 1,-1 1 2,2 3-2,-7 0 0,2 3 1,-2 1 0,-3-1 0,-1 2-1,-2-2-1,-3 1-2,-1-3 2,0-2-3,-3-1-4,1-5-5,-1 0-7,-1-5-15,0-3-17,2 0-7,1-3-21,-3-6 74,2-3 0</inkml:trace>
  <inkml:trace contextRef="#ctx0" brushRef="#br0" timeOffset="241223.7973">17432 5174 77,'3'-1'5,"4"1"0,-1 0 0,7 2 1,-3 2-2,4 1-1,0 4-1,-2 0 1,0 2-1,-2 1 0,-2 1 0,0-1 1,-1 0 1,-4 0 2,0-2 1,-2 0 2,-1-4 2,-1-1 2,1-2-1,-3 1 1,1-3 0,-1-4-2,-2 3-1,-1-6-1,3-3-2,-1-3-1,0-2-1,1-4-2,1 0-2,1-2-4,2 1-6,1-3-15,1 0-19,1 2-15,2 1-64,17-10 122,-1 5 0,-1 5 0</inkml:trace>
  <inkml:trace contextRef="#ctx0" brushRef="#br0" timeOffset="241617.8198">17749 5087 147,'4'-5'10,"0"0"2,2-3 2,1 0 1,0-4-3,1 2 1,1-2-3,-4 0-2,0-3 0,-2 3-2,-1-2-2,-2 4 0,-2 0-2,-1 3-1,-2 1 0,1 0-1,-3 3-2,2 2 2,-2 4-2,1 5 1,1 2 0,0 2 0,1 5 0,3 1 0,1 1 1,2 2-2,1 1 0,2-3-4,2 2-6,1-3-6,2-1-13,0-4-14,3 0-11,1-5-30,13-5 86,-3-3 0</inkml:trace>
  <inkml:trace contextRef="#ctx0" brushRef="#br0" timeOffset="242081.8463">17989 4906 135,'-3'5'2,"-2"0"0,1 3 1,-3 1-1,3 5 0,0 0-1,2 0 1,2 2 0,2-3 1,2 1 0,0-3 0,3-1 1,0-3 0,3-2 0,-4-3 1,7 0 0,-5-5 0,1-3 0,-2-1 1,2-6 1,-4 0 0,-1-4 1,-1-1-1,-1-1 0,-2 2 1,0-2 0,0 2-3,-1 5 0,-1 0-2,0 5-1,1 2-1,-2 5-1,2 3 0,1 4-1,0 4-1,0 2-2,1 2-4,5 0-9,-1 2-12,3-1-17,1-2-12,2-1-43,13-4 101,-2-5 0,1-1 0</inkml:trace>
  <inkml:trace contextRef="#ctx0" brushRef="#br0" timeOffset="242594.8757">18231 4657 137,'-7'0'2,"0"2"0,-1 1 1,0 6 0,2 4-2,0 3 0,0 4 1,2 3-1,2 3 0,2-3 0,1 2-1,2-4 1,2-1 0,1-4 2,2-4-1,2-6 3,1-3 0,1-4 1,3-4 2,-4-4-1,1-4 0,-1-1-1,-3-5-1,-3-4 0,-1-1-1,-5-5-1,-5-2-1,1-2-2,-5-4 0,-3-2-1,-1 0 1,-3-2 0,1 2-2,-1-1 3,0 2-2,2 2 2,3 5 2,-1 2-2,3 7-1,3 7 2,1 4-1,2 7 0,2 8 1,3 7-1,1 8-2,2 7 2,6 7-2,0 6-12,6 4-25,1 1-14,4 5-77,16 23 129,-3-12 0,-5-9 0</inkml:trace>
  <inkml:trace contextRef="#ctx0" brushRef="#br0" timeOffset="243806.945">18704 4363 88,'2'1'7,"-1"2"3,2 4 0,0 1 1,0 3 0,-1 2 1,1 2-2,-1 0 0,2 1-1,2 0-2,-1 1 2,1-2-2,0-3 0,-1-1 1,3-4-1,-1-2 1,0-2-1,-2-3-1,3-3 0,-2-3-2,-2-3 0,-2-2 0,-1-6-2,-4 3-1,0-1 0,-4-2-1,-1 2-1,0 1 0,1 3-2,0 5-1,-1 1 0,3 3 0,0 4-2,1 2 2,0 2 0,2 3 0,-1-1 3,4 1-1,-1-4 1,4 1 2,-2-2 1,1 0-2,1-5 3,-1-5-1,1-3-1,-1-3 2,3-7-2,-3-2 0,1-4 1,-1-4-1,-1-3-2,1-4 2,-1-3 0,1-1-1,-2 1 1,2 2-1,0 0-1,0 7 1,2 4-1,-2 7 0,1 7 1,-1 5-1,3 10-2,0 8 3,2 8-1,2 10 0,0 11 2,5 8-2,-1 8 0,4 6 1,-1 6 0,2 6-1,-1 5 2,0 1-1,-1 4 0,-1-2 0,0 1 1,0-4-1,1-4 1,-1-5-1,1-7 0,-1-6 0,1-9 1,-1-7-1,-1-7 1,-3-5-1,-2-4-1,-2-9-2,0-5-3,-3-5-3,0-7-2,-2-5-1,-1-4-3,-2-6-2,-1-6-1,-2 1 1,-3-4-2,-1-2 2,-3 0 2,0 1 2,-4-3 5,-1 2 4,-2 0 4,-1 3 4,-1 0 6,2 2 2,1 1 3,-2 4 1,5 2-1,-1-1 1,2 3-2,2-1 0,2 2 0,4 0-1,1 1-1,3-3-1,3 2-1,3-2-1,5-1-1,2-2 0,3 0-1,1 0-2,2-1 2,1 2-3,-2 0 0,-2 3-1,-4 1-2,-2 3-10,-2 4-22,-2 1-29,-1 2-1,-1 0-65,-16-2 126,0-2 0,-3-1 0</inkml:trace>
  <inkml:trace contextRef="#ctx0" brushRef="#br0" timeOffset="244277.9719">19399 3718 126,'-3'5'13,"2"5"2,-2 3 0,4 3 2,-1 5-2,3 2-4,1 3-2,0 5 1,1 1-4,0 0-1,0 1-1,1 0-1,1 2-1,-1-1 0,-1-1-1,2-1-4,-2-2-8,1-4-22,0 0-22,1-6-97,4-1 152,-1-5 0,-1-6 0</inkml:trace>
  <inkml:trace contextRef="#ctx0" brushRef="#br0" timeOffset="245071.0173">19536 3733 173,'0'0'3,"0"0"1,2 1 0,1 3 1,2 5-1,1 4 2,2 5-2,-1 4-1,2 5 0,1 1 0,0 2 1,-1 2-1,2 0 0,-2-1 1,0-1 0,0-2 0,-1 0-1,-2-2 0,1-4-2,-1-2 1,-1-2 0,-2-4-1,0-5 1,0-2-1,-2-1-1,1-6 0,-2 1 0,2-6-1,-1-4 1,1-3-1,-1-1-2,0-5 3,1 0-1,2 2-1,1-1 2,1 2-1,-1 4-2,2 2 3,1 2-1,2 5-1,-1 3 3,2 3-1,0 0-1,1 2 1,1 1 1,-2 0-1,0 1 2,0-1 0,-3-1 0,1-1 3,0-2-2,-1-2 1,-2-1 0,2-3 0,2-2-2,-2-4 1,-1-2-1,1 0-2,-3-4 1,-1 1 0,-2-1-1,-2 1 2,-3-1-2,-1 2 0,0 4 0,-3 0-1,1 5 1,0 3-1,0 2 0,-2 3 0,4 4 1,0 2-1,2 0 1,2 5 0,2-6 1,2 2-1,2-2 0,5-2 0,-1-2-2,2 0-2,2-5-8,-3-3-13,4-1-17,-2-3-15,0-3-69,-1-12 126,-2 5 0,-3-4 0</inkml:trace>
  <inkml:trace contextRef="#ctx0" brushRef="#br0" timeOffset="245251.0276">19766 3710 158,'6'-4'-20,"3"-2"-23,5-3-52,24-10 95,0-3 0,-1 5 0</inkml:trace>
  <inkml:trace contextRef="#ctx0" brushRef="#br0" timeOffset="245986.0696">20650 3592 98,'-5'-3'1,"0"-1"0,-4-1-1,1 0 2,-5-2-3,3 5-1,-4-1 3,0 4-2,1 5-1,-1 2 2,2 6-1,-2 3-1,4 5 2,1 3-1,4 1 0,0 2 2,5 1 0,6-3 0,1-2 2,4-4 0,2-4-1,3-4 2,1-3-1,1-9-2,1-3 1,0-5-1,-2-5-1,-1-4 1,-4-6 0,2-3-3,-8-7 3,1-3-1,-5-6-1,-3-4 0,-3-5 0,-2-1-2,-4-5 3,0-1-2,-3-2 0,-3 2 2,1 1 1,-2 2 0,-1 2 0,3 7 3,-1 3-1,0 7 2,2 5-2,2 6-2,3 8 0,1 5 0,3 9 0,2 6-1,1 9 0,2 7-1,2 8 4,3 7 2,3 7 1,-1 5 1,3 4 1,2 2 0,0 0 1,2 2-1,4-3-1,0 1 0,-1-5-3,1 1-2,0-4-4,2-4-11,0-1-22,-2-5-13,2-4-54,12 0 102,-5-7 0,-3-9 0</inkml:trace>
  <inkml:trace contextRef="#ctx0" brushRef="#br0" timeOffset="246439.0956">20982 3550 88,'-4'0'3,"-2"1"0,0 2 0,-1 1-1,-1 2 0,-1 3 0,1 4 0,3 0-1,0 2 0,1 0 3,1 1 0,3-3 2,0 1 3,0-5 1,0-1 1,4-4 2,-1-1-2,2-3 0,1-3 0,1-3-3,2-4-2,-1-4-2,0-3-1,-1 0 0,1-2 1,-1 1-1,-1 1-2,-1 5 2,1 0-1,-1 4 0,0 4 0,0 2-2,2 2-1,1 5 0,2 1-1,-1 2-7,2 0-4,1 1-15,-1-1-18,2-1-6,0 0-34,5-7 86,-1-3 0</inkml:trace>
  <inkml:trace contextRef="#ctx0" brushRef="#br0" timeOffset="246821.1174">20999 2771 138,'-1'5'4,"-1"-1"3,1 5-1,2 2 0,1 5 2,2 5 0,3 6-1,3 6 4,1 2-2,2 8-2,5 2 4,-1 2-2,1 0-3,-1 1 2,3-3-2,-2-2-2,-1-4 1,-2-3-2,-1-3-4,-3-3 0,-1-1-8,-1-5-8,-5-1-21,0-3-18,-3-4-85,-10 1 141,0-4 0,-1-6 0</inkml:trace>
  <inkml:trace contextRef="#ctx0" brushRef="#br0" timeOffset="247028.1292">21061 3401 226,'5'-7'7,"5"0"-1,1-3-1,3 0-5,1 1-14,2-1-22,0 1-18,4 1-86,11-2 140,-2 1 0,-2 1 0</inkml:trace>
  <inkml:trace contextRef="#ctx0" brushRef="#br0" timeOffset="247517.1572">21343 3227 186,'-1'-6'8,"1"-3"0,2-3 1,3 0 1,2 0-4,3 1-1,3 1-2,0 1-1,4 4 0,0 3-2,1 5 0,-1 6 0,1 2 0,0 3-1,-2 5 1,-1 3-1,-3 2 0,-1 1 0,-4 0 0,-4-1 0,-4-1 2,-4 0-2,-4-3 0,-2-1 1,-4-6 1,1-1-1,-2-4 1,0-2 0,1-4-2,2-4 2,0-3 0,3-4-2,3 0 2,2-3 0,3 0-1,3 0 3,1 2 0,4-1-1,3 2 3,2 6 0,1 1-2,6 2 2,-2 3-4,4 4-12,3 1-32,-1 5-13,1 1-98,3 14 154,-4-1 0,-7-5 0</inkml:trace>
  <inkml:trace contextRef="#ctx0" brushRef="#br0" timeOffset="248279.2008">16661 6524 64,'0'0'6,"0"0"2,0 0 1,1-2 0,2-2 0,6 1-2,0-4 1,6-1 0,1-2 0,6 1-1,5-5 1,6-3-1,9-3-2,8-4 1,9-5-1,10-6-2,10-5 1,10-9-1,11-4-2,10-9 0,15-8-1,10-3 0,11-6 0,10-7 2,9-1-1,11-5 2,7-2 3,8-3 2,8 0 3,3-4 1,5 1 2,5-3 1,1 1-1,1 1 0,-1 3-2,-1 4-2,-9 2-3,-4 5-1,-9 5-2,-9 7-6,-13 5-13,-12 10-48,-16 8-2,-14 6-115,10-9 180,-27 9 0,-32 5 0</inkml:trace>
  <inkml:trace contextRef="#ctx0" brushRef="#br0" timeOffset="261102.9343">15520 4617 88,'0'3'0,"0"2"-8,1 2-11,1 3-15,3 7 7,0-1 27</inkml:trace>
  <inkml:trace contextRef="#ctx0" brushRef="#br0" timeOffset="261349.9484">15551 4396 135,'5'3'10,"2"1"-1,1 3 1,6 4 0,0 3-2,2 5-5,-2 4-7,-1 2-23,2 4-21,-5 2-58,-5 25 106,-1-6 0,-3-5 0</inkml:trace>
  <inkml:trace contextRef="#ctx0" brushRef="#br0" timeOffset="262248.9998">15987 4250 70,'0'7'7,"0"3"2,2 5 0,1 2 0,2 0 0,3 1-2,0 1-3,3-1 2,4-3-2,-1-2 1,5-4 1,1-3 1,0-6-1,1-1 2,0-7 0,0-2-2,-2-5 2,1-2-1,-3-4-1,-2 0 2,-4-1-2,-3 1 0,-4 1 0,-2 3 0,-2 4-1,-5 2-1,-1 5-1,-3 6-2,0 5 1,-4 0-2,4 9 0,-2 1 0,5 5 0,0-2-1,3 3 0,3-2-3,4-2-4,3-3-6,2-2-9,1-5-9,5-4-5,2-4-91,18-15 128,-4-1 0,-1 1 0</inkml:trace>
  <inkml:trace contextRef="#ctx0" brushRef="#br0" timeOffset="262384.0076">16409 4163 145,'0'0'8,"0"0"1,2 3-3,3 2-24,1 2-23,3 2-68,9 8 109,-2-4 0,-1-2 0</inkml:trace>
  <inkml:trace contextRef="#ctx0" brushRef="#br0" timeOffset="263292.0595">15374 5845 73,'2'1'6,"0"0"2,3 1 1,-1 0 1,5 4-1,-4-4 0,2 4 1,-2-3-1,1 0 0,-1 0 0,0 1 0,-3-3 1,2 1 0,0 1 0,-3-3 0,3-3 1,1 1-2,2-3 0,-2-3-1,5-4-2,-1-3-2,5-7-10,-1-2-39,4-8-10,6-8-96,40-95 151,-1 2 0,1 0 0</inkml:trace>
  <inkml:trace contextRef="#ctx0" brushRef="#br0" timeOffset="270755.4864">17248 8011 170,'12'-8'16,"5"-5"0,6-5 1,5-5 1,12-7-4,6-3-2,9-4-2,8-6-1,7-2 0,7-3 0,4-3 1,5 0 0,2-2-1,1-1-2,1 2-1,-3-1-1,-3 4-2,-6 4-4,-4 5-7,-8 5-16,-8 5-44,-8 5 1,-9 7-115,1-1 182,-9 6 0,-9 2 0</inkml:trace>
  <inkml:trace contextRef="#ctx0" brushRef="#br0" timeOffset="271368.5214">18809 6834 158,'-2'0'8,"-3"-2"0,2-1 0,1 2 0,-1 1 0,3-1-2,0 1-2,0 0-1,3 1 2,3 5-1,5 2 0,3 4 0,5 4 0,1 1-2,3 3 1,1 2-1,2 2-1,-2 2 1,3 0-2,-3 0 1,1-4-1,-2 2 1,1-6 0,-2 1-1,-1-4 0,-2-2 1,0-3 0,-3-1 1,0-5 0,-3-1 1,-3-1 0,-1-4 2,-3-3-1,-2-3 0,-1-4 1,-3-6-1,-1-1-1,-3-5 0,-1-4 0,-1-3-1,-1-4 0,0-3 0,2 0-1,0-1 1,0-2-1,3 2-1,-1 2-2,1 1-9,1 5-17,1 3-25,1 5-7,3 6-84,14 13 144,2 4 0,1 7 0</inkml:trace>
  <inkml:trace contextRef="#ctx0" brushRef="#br0" timeOffset="271861.5496">19519 6746 172,'-6'0'12,"-4"-1"1,0 1-1,-4 0 2,2 2-6,-1 3-3,2 4-1,1 4-2,2 2 0,2 4-1,3 4-1,1 0 0,3 1 0,2-2 0,2-2 0,4-2 1,1-3 0,3-4-1,2-3 3,0-5-1,0-3 0,0-5 2,0-2-1,-2-3 0,-2-5 3,-3-2-1,-3 0 0,-1-2 2,-2-1-1,0 4-1,-2-1 0,1 5-1,-1 2-2,0 3 0,0 3-1,5 4-4,-2 4-2,3 3-6,1 3-8,4 4-11,1-2-17,0 2-14,3 0-75,12 4 136,-6-1 0,1-5 0</inkml:trace>
  <inkml:trace contextRef="#ctx0" brushRef="#br0" timeOffset="272556.5894">19798 6786 218,'-2'-7'7,"-3"-4"1,1-1 2,-1-7 0,-2 0-2,-1 0-1,0-3-1,-2-2-1,2 6 0,-4-1-1,3 3-2,0 3 1,1 4-3,-2 5 0,3 2 0,0 5-1,3 6-1,-2 2 1,4 1 0,4 5-1,2-2 2,1-1 0,3 0-1,0-4 2,3-5-1,-1-2 0,2-4 2,-1-4-1,0-2 0,2-3 1,-1-4-1,0-1 0,2-2 0,-3 0 0,-1 2-1,2 0 0,-2 4 0,-2 2 1,1 5-1,-2 3 0,1 6 0,0 2 0,3 4 0,-3 4-1,2 2 1,-2 2 0,0-1 0,1 2-1,2-2 1,-1-2 1,0-2-1,1-1 1,0-5-1,0-2 1,0-4 0,-1-3 1,0-3 0,0-6-1,0-1 1,-1-6 0,1-3-1,-3-2 1,1-2-1,-2-1-1,-2 0 2,1 0-1,-2 3-1,-2 3 1,-1 2-1,0 5 0,0 7 0,0-1 0,0 5-1,2 3 1,0 3-1,3 0 0,2 6 2,3 2-2,-2 1-2,2 1-4,3 2-14,-3-1-24,-1 0-16,0-1-115,-1 2 176,-2-4 0,-2-6 0</inkml:trace>
  <inkml:trace contextRef="#ctx0" brushRef="#br0" timeOffset="272713.5984">20009 6292 214,'-18'-24'-4,"19"22"-12,-1 0-12,1-1-19,-1 1-72,13 10 119,0 0 0,0 0 0</inkml:trace>
  <inkml:trace contextRef="#ctx0" brushRef="#br0" timeOffset="273174.6247">20304 6367 195,'-5'-2'9,"1"0"0,-4 0 1,-2 3 0,1 1-5,0 4-1,-1 1-1,2 5-3,3 3 1,2 3-1,1 2 0,3-1 0,2 1 0,1-1-1,6-2 1,-1-2 0,1-3 0,0-3 1,2-3 0,0-4 0,0-3 2,-2-3 0,-1-3 1,1-5 0,-3-1 0,0-1 1,-2-2 0,-1 1 0,-2 1-2,-1 3 0,2-1-2,-2 6 1,-1 0-2,0 4-2,3 2-5,0 5-9,3 3-11,-1 1-13,6 4-14,-4 0-90,10 11 144,0-3 0,-4-2 0</inkml:trace>
  <inkml:trace contextRef="#ctx0" brushRef="#br0" timeOffset="273618.6501">20479 6355 153,'0'-2'12,"0"-1"2,1 3 1,2-3 0,2 4-3,4 1-3,0 3-1,1 5-2,3 0-2,-3 4-1,1 1-1,-1 1-1,-1 0 1,-2 0-1,0-1 1,-3-3 0,-2-1 1,0-3-1,0-3 1,-1-1 0,-4-2-2,2-4 2,-2-2-2,-4-4 0,3-1 0,1-6-1,0-2 0,2 1 1,1-3-1,0 1 0,3 1 1,1 1-1,0 5 0,4 1 1,-2 4-1,3 3 0,0 3 0,3 1-1,0 5-2,0 2-4,0 5-9,-1 0-18,4 1-24,-2 0 1,3 0-49,11 4 106,-2-3 0,-4-3 0</inkml:trace>
  <inkml:trace contextRef="#ctx0" brushRef="#br0" timeOffset="274083.6767">20898 6218 185,'-2'0'3,"0"2"1,0 2 0,-1 1 0,1 5-2,2 4 0,1 2 1,2 3-1,1 0 2,1-1 0,2 1 0,3-2 3,-1-4 1,2-1 0,3-3 1,-1-5 0,2-2 0,-2-4 0,4-3-2,0-4-2,-1-2 0,-1-3-2,0-4-1,-2 0 0,-2-2 0,-2-1-1,-2 1 0,-4 3 0,-3 0 0,-2 5-1,-3 3 0,-2 6 0,-2 3-1,0 6 1,2 3-1,-2 3 1,4 3-1,3 4 1,1 0-4,2 0-6,1-3-15,8 0-28,-1-4-8,5-2-93,19-13 154,-1-2 0,-1-6 0</inkml:trace>
  <inkml:trace contextRef="#ctx0" brushRef="#br0" timeOffset="274537.7027">21343 4892 101,'0'16'9,"1"6"0,4 7 0,0 8 4,7 6-3,1 10 2,1 7 2,2 7 1,1 7 0,-1 6 3,-2 4 0,1 4-2,-2 1 0,2 3-3,-1-1-2,0-1-1,-1-4-3,2-4-3,-2-3 0,-1-6-1,1-8-2,-1-4-5,-2-8-11,2-10-25,-2-4-24,1-10-1,-4-10-75,-1-19 140,-4-7 0,-2-7 0</inkml:trace>
  <inkml:trace contextRef="#ctx0" brushRef="#br0" timeOffset="275165.7386">21925 5712 150,'3'0'9,"1"-3"1,0 1 1,-2-3 0,0-1-1,-1-1-2,-2 0-3,-1-3-1,-4 2 0,-1 0-3,-2 3 0,-2 2-1,1 4-2,-2 4 1,1 4-1,1 3 1,0 5 0,3 0 0,2 3 1,1 0 0,4-2 0,5-1 1,1-2-1,1-3 2,5-2-1,1-3 0,2-3 2,0-3 0,2-1-1,1 0 0,2-3 1,0 0-1,-1 0 0,1 2 1,-2 0-1,-1 2-1,-2 1 2,-4 1-1,0 4 0,-3-2 1,-4 2-1,0 3 0,-1 0 1,-4-2 0,0 3-1,-4-1 1,-1-1-1,-6 2 0,0-3 1,-4 0-2,-1 1-2,-3-1-1,1-3-4,0 0-11,-1-1-18,6-1-22,0-1-102,2-3 159,7 0 0,1-2 0</inkml:trace>
  <inkml:trace contextRef="#ctx0" brushRef="#br0" timeOffset="275563.7614">22216 5533 179,'0'0'6,"0"0"2,0 2 0,1 4 2,5 2-1,0 5 0,1 6-1,3 2-1,2 2-1,1 2-1,2 3-1,-2 1-2,-1-3-1,0-1-4,-2-1-9,-2-2-16,-1-1-24,-2 0-4,-2-3-55,-6-1 111,0-5 0,-2-2 0</inkml:trace>
  <inkml:trace contextRef="#ctx0" brushRef="#br0" timeOffset="275919.7818">22233 5475 155,'4'-4'8,"5"-1"1,3-3 0,2 3 0,6-3-2,2 4-1,1-1-2,4 5-1,1 2-1,0 2 0,0 6 0,-1 3 0,-1 4 1,-3 3-1,-2 3 1,-2 4-1,-6 2 1,-1 0 0,-7 1-1,-4 0-1,-5-1-5,-6 0-15,-2 1-32,-6-2-1,-4-1-59,-37 14 111,2-6 0,-2-6 0</inkml:trace>
  <inkml:trace contextRef="#ctx0" brushRef="#br0" timeOffset="277534.8741">19192 7599 96,'0'0'6,"0"0"0,0 0 1,0 0 0,0 0-3,-1 0-2,1 3 1,2 0 0,2-1-1,1 1 0,6-5 0,4 1 0,2-3 0,3-3-1,6-2 0,4-2 0,4-5 0,7-1-1,5-5 1,5-2-1,5-3 0,8-4 1,2-1-1,8-4 0,5-2 1,5-4-1,3-3 1,6-2 1,6-3-1,3-3 3,6-1 1,4-3 1,5 0 3,2-4 0,4-1 2,3-1 0,3-2-1,1-2-1,2 1-1,2-2-1,-2 3-3,-2 4-1,0 1-2,-8 4-1,-5 6 1,-5 2-1,-8 5-1,-10 3 1,-4 4 0,-13 4 0,-8 3 2,-9 2-2,-9 1 0,-11 4 1,-8 0 0,-7 2 0,-9-2-1,-7 0 0,-6-3-1,-3-2 0,-5-2 1,-4-3-2,-2-4 1,-2-2 1,-2-1-2,-2-5 1,-1-2 1,0-3-1,0-1 1,-1-1 0,1-2 0,-2 1 0,3-2 0,-2 1 1,1 2 0,-1 5 0,-1 0-1,-2 4-1,0 5 0,-2 4-2,-1 5 0,-3 6-1,-1 7 0,-3 5 1,-4 7-1,-2 7 3,-6 7 1,-4 7 0,-7 6 1,-5 5 0,-7 5 1,-5 7 0,-6 2 0,-5 3-2,-3 5 1,-6 2 1,-1 1 0,-2 3 0,-5 1 0,-1 1-2,-2 0 2,-2 0-1,-1-1 0,-2-2-2,0-1 1,-2-1-1,0-4-1,-1-1 1,-2-1-1,1-2 2,-1 1 0,1-2 0,0-1 1,3-3-1,1-2 1,3-3 0,2-2 0,5-2 0,2-3 0,5-1-1,3-4 0,8-2 0,2-2 0,6-3-1,4 0 2,8-2-1,6-1 0,4-1 0,9-2 0,5 0 0,6-1-1,7 0 0,5 0 0,5 0 1,5 0 0,4 4 0,5 0 0,5 6 0,2 2 1,3 4-1,6 3 0,-1 5 1,4 2-2,1 3 0,2 2 2,2 3-2,0 2 1,3 0 0,-1 3 1,1 1 0,-1 4 1,0-1 1,0 2 0,0 0 1,0-1 1,1 0-1,-1-4 1,1-4-2,-1-5-1,1-5-7,2-9-50,3-8-3,5-9-101,65-42 159,-5-5 0,-3-8 0</inkml:trace>
  <inkml:trace contextRef="#ctx0" brushRef="#br0" timeOffset="284320.2622">17357 8132 137,'0'0'4,"0"0"-1,0 0 1,0 0-1,0 1-2,1 6-2,4 1 0,4 3 0,2 5 2,5 1-1,6 2 1,4 5 0,8 1 1,4 1-1,6 3-1,7 1-1,5 1 0,7 1-1,3 3 2,4 1-2,6 0 0,0 0 2,4 2 1,-2-2 2,2 0 1,-1 1-1,-2-1 1,-2-2 1,-4-3-1,-2-2 0,-3-2-1,-3-3-1,-3-3-3,-3-3-10,-3-4-20,-5-2-15,-5-4-45,5-4 91,-11-3 0,-8-4 0</inkml:trace>
  <inkml:trace contextRef="#ctx0" brushRef="#br0" timeOffset="285233.3145">19566 8428 171,'-1'5'10,"1"3"0,1 2 0,0 4 1,4 7-6,1 4-3,2 2-1,1 7 1,2 2-1,2 3-1,-2 0 0,2-1-3,-2-2-1,-2-6-1,1-3-2,-4-6-1,0-5 0,-4-6-2,1-5-2,-2-2 2,-3-8 2,-2-2 2,-1-6 0,-2-6 1,-4-5 1,2-4 3,-4-4 1,2-5 2,-1-1 1,-1-2 2,2 0 0,2-2 2,0 2 0,4 3 0,2 3 1,3 1-1,3 6-2,3 2-1,3 6-1,2 2-1,2 3 0,3 4-1,1 2 0,0 3 0,2 2-1,0 3 1,1 3 0,-2 2 1,-2 3-1,-1 2 0,-4 2 1,-3 2-1,-6 3 0,-2 0 0,-3 0-2,-5 3 0,-3-1-1,-4 3 1,0-1 0,-1-2-1,1-1 0,2-4 0,2-2 1,2-3 1,3-1 0,3-3 1,4-2 2,3 2 0,5-1 3,4 1 0,5 4 1,0-2-1,3 1 0,1 2 0,1 0-2,1 2-1,-1 1-1,2 0-4,-2 0-11,-2 3-22,-1-1-18,-1-1-91,12 4 144,-5-5 0,-2-2 0</inkml:trace>
  <inkml:trace contextRef="#ctx0" brushRef="#br0" timeOffset="285624.3368">20165 8320 152,'-9'5'10,"-2"2"-1,-3 5 2,-1 0-1,3 4-3,-2 2-2,3 6-2,5 1-1,1 1-2,5 1 0,3-3 0,3-2 0,4-3 1,2-5 1,2-7 0,2-3 0,0-7 0,0-4 1,-2-4 1,0-3 0,-4-5 0,-2-2 1,-1 0-1,-1-2 0,-3 4 0,0 0-1,-1 5-1,-1 6 0,3 3-1,-1 3-3,2 6-5,4 3-11,0 3-20,1 2-17,3 5-83,9 10 138,0-1 0,-3-6 0</inkml:trace>
  <inkml:trace contextRef="#ctx0" brushRef="#br0" timeOffset="286069.3623">20452 8299 181,'1'1'8,"0"0"0,2 4 1,-1-1-1,5 4-3,-1-2-1,2 3 0,1 2-2,2 1 0,-1 0-2,-1-1 2,1 0-2,-2 0 0,-1-2 2,-1-2 0,0 0-1,-3-4 2,-1-1-1,0 1-1,-1-6 1,0-2 0,1-2-2,0-5 0,-1-3 0,1-3-1,2-1 2,0-2-1,4 0 0,0 1 2,2 3-1,3 3 1,-1 4-1,3 3 1,0 4 0,3 6-1,-2 1-1,3 3-6,-2 3-7,3 2-15,0 1-16,-1-1-12,0 2-56,11 0 112,-5-1 0,-5-6 0</inkml:trace>
  <inkml:trace contextRef="#ctx0" brushRef="#br0" timeOffset="286922.4111">21046 8076 172,'-4'-1'8,"-4"0"1,-1 0-1,-3 3 0,0 1-3,0 3-3,-1 5-2,2 1 1,0 3-1,2 2-1,2 1 0,3 0 0,2-1-1,2-3 1,4-1 0,1-4 0,4-3 1,0-3 0,3-3 2,0-4 1,-1-3 1,3-3 1,-2-2 0,-1 0-1,1-3 0,-3 0-1,1 2 0,-1-1-2,-3 4 1,0 2-2,1 3 0,2 4 1,0 7-1,2 1 0,2 7 1,1 5 0,1 6 0,-1 1 0,3 6 0,-1 4 0,0 3-1,-2 3 1,-1 3-1,-1 1 1,-4 1 0,-1 1-1,-3-2 1,-4 0 0,-3-5-1,-3-2 0,-4-3-2,1-7-2,-6-6-1,0-5-1,-3-7-1,-1-5-2,0-9-1,0-6 0,1-6 0,0-4 1,2-8 1,2-4-1,4-4 4,4-3 1,1-3 1,5-1 1,4 2 3,3-1 1,1 4 1,2 2 2,2 5-1,2 0 1,2 4 1,-1 0 1,0 3-1,1 0 2,0 1 0,-1-1 0,2-2 0,-3 1-1,-1-1-1,0-1 0,1-1-1,-4 3-2,-2 0 0,-1-1-1,-1 3 0,-4 0 0,-2 4-1,0 3 0,-6 4 1,-1 4-1,-1 3-1,-3 5 1,-1 3 0,2 8 0,-1 8 1,4 3-1,2 4 1,4 3-1,3 2 0,3-1-4,8-3-9,2-3-34,6-6-12,5-8-95,47-36 153,-2-6 0,-1-9 0</inkml:trace>
  <inkml:trace contextRef="#ctx0" brushRef="#br0" timeOffset="288096.4782">22992 5170 105,'5'-12'-38,"5"-5"0,33-61 9,-3-1 29</inkml:trace>
  <inkml:trace contextRef="#ctx0" brushRef="#br0" timeOffset="291572.6771">17188 8139 77,'-3'1'1,"1"0"-1,-2 4 1,0-1-1,0 2 0,2 1 0,-1 2 0,1 1 0,1 5 2,2 2-1,1 1 0,1 4 0,1 2 1,2 4-2,3 3 0,1 4 1,1 1 0,3 6 1,-1 0 0,3 4 1,-1 2 0,5 2 1,-1 0 0,1 3 1,2 1-2,1-1 0,0 4-1,3 1-1,1 2 0,1 1 1,3 1-1,2 0-1,3 3 1,4-2-1,2-3 1,3 1 0,1-1 0,3-1-1,1-1 1,1 0-1,1 0 1,2-3 1,0 2 1,4-4-1,2-1 1,1-5 1,3-1 0,0-3 1,3-5 0,-2-1 1,-1-5 1,-2-1 2,2-3-1,-3-2 1,0-3 1,0 0-2,-1-4 0,-1-3 0,0 0-3,-3-5-1,-5-1-1,-1-4-1,-4-3 0,-5-1-2,-4-2-5,-2 0-9,-3 0-18,-3 0-22,-1 0-88,9-3 142,-6 1 0,-7-1 0</inkml:trace>
  <inkml:trace contextRef="#ctx0" brushRef="#br0" timeOffset="292358.722">19912 10161 79,'3'3'4,"3"2"0,1 2 0,3 5 1,1-2-3,-2 4 0,1-2-1,-1 0 1,-3-3 1,-2 2-1,-1-5 2,-1-1-1,-1-3 1,0 1 2,-4-5-1,-1-1 0,-1-3 0,-4-4-1,1-5 0,-2-2 0,-1-4 0,-1-1-1,1-3 1,-2 1 0,1 3 0,1-1-1,1 4-1,3 4 1,1 2-2,2 6 0,4 0-1,3 6 0,3 0 0,2 3 0,5 1 1,1 1 0,2-2-1,0 0 2,1 0 0,0-3 0,0-2 0,-2-1 2,0-3 1,-3-4 0,0 0 1,-2-4 1,-1-1 0,0-1 1,-2-1 0,-3 1 0,1 2 0,-2 0-1,-1 4-2,-1 3-1,0 4 0,2 1-1,0 5-1,3 1-1,3 5 0,1 4 0,3 5-1,2 1-2,3 5-5,-1 0-8,3 0-20,-1 3-24,-3-5-1,4 2-47,11 2 107,-4-6 0,-2-6 0</inkml:trace>
  <inkml:trace contextRef="#ctx0" brushRef="#br0" timeOffset="292729.7432">20576 10031 119,'-1'-5'8,"-1"-5"2,0 0 0,0-2 2,1 0-1,-2 3 0,-1 0 0,0 1-2,-3 3-2,3 1 0,-4 4-2,3 4-1,-1 5-2,2 3-2,1 4-3,3 2-5,5 0-7,1 1-10,1-2-13,4-1-13,1-2-35,18-8 86,-1-3 0</inkml:trace>
  <inkml:trace contextRef="#ctx0" brushRef="#br0" timeOffset="293078.7632">20781 9881 173,'-6'8'7,"-2"5"-1,-3 3 1,1 2-1,0 2-2,0-1-3,4 0-1,1-2 0,3-4 0,4-2-1,4-6 1,4-2 0,2-6 0,2-1 1,0-6 1,3-4-1,-3-1 1,0-1 0,-1 0-1,-1 1 1,-3 2-1,2 5-3,-2 1-8,0 4-12,0 3-14,1 3-11,-1 1-51,9 2 98,-3 1 0,-1-2 0</inkml:trace>
  <inkml:trace contextRef="#ctx0" brushRef="#br0" timeOffset="293415.7825">21030 9854 169,'2'0'8,"2"2"0,1-1-1,1 3 1,2 0-2,-1 1-3,1 1-1,-1 2 0,-1-2 1,-2-1 1,1 0-1,-3-3 1,0 1-1,-2-3 2,0-5-1,3-2 0,-2-5-1,2-5 0,3-5 1,1-2 2,1-4 0,4-2 0,2 3-1,1 3 0,1 2 0,2 5-4,-1 7-7,0 3-19,-1 10-32,0 2-3,1 4-79,7 21 139,0-2 0,-4 1 0</inkml:trace>
  <inkml:trace contextRef="#ctx0" brushRef="#br0" timeOffset="294047.8186">22032 9368 111,'-10'0'2,"-6"0"0,1 1-1,-5 2 2,1 3-3,-1 3 0,1 3 0,2 3 0,4 2 1,1 0 0,4 4 1,3-4-1,2 3 0,3-7 1,6 0 0,1-6 0,3-4 1,2-6 1,2-4 1,-1-5 1,1-5 1,-1-7 0,1-4 1,-1-3 0,-2-4-1,-2-4 1,-6-3-1,-2-1-1,-3 0-1,-5-1-1,-4 1-1,-1 2-1,-1 7 1,-1 4-3,1 7 1,3 6-1,1 9 0,3 8 0,2 7-1,1 9 0,2 7-1,4 6 1,3 7 0,1 3 1,4 5-1,4-1 1,3 1 0,3-4 1,2-3 0,4-6 0,-1-6 1,4-6 0,-2-2 0,2-9-2,-2-4-4,1-6-8,-4-8-13,2-2-11,-4-5-11,2-5-56,8-23 103,-5 3 0,-5 4 0</inkml:trace>
  <inkml:trace contextRef="#ctx0" brushRef="#br0" timeOffset="294356.8363">22362 9181 147,'4'5'10,"2"6"1,2 0 0,2 2 0,-1 1-4,4 0-3,-2-2-1,-1 1-1,0-4 1,-2-2 2,-1-1 0,-3-3 0,2-3 1,-1-2-1,-3-3 0,1-4 0,-1-5-1,-2-2-3,-2-2-2,2-6-2,0-1-4,0-1-9,0-1-12,0 3-19,4 0-8,0 4-38,11 6 93,-2 2 0</inkml:trace>
  <inkml:trace contextRef="#ctx0" brushRef="#br0" timeOffset="294570.8485">22588 9029 178,'1'2'4,"3"1"0,0 2-1,-2-5 1,2 4-6,1-2-3,-1 1-5,2-5-9,1 0-13,4-1-13,2-2-35,17-12 80,-4 0 0</inkml:trace>
  <inkml:trace contextRef="#ctx0" brushRef="#br0" timeOffset="294733.8579">23073 8844 162,'2'-1'-25,"2"-2"-17,4-2-53,13-9 95,-1 1 0,1 1 0</inkml:trace>
  <inkml:trace contextRef="#ctx0" brushRef="#br0" timeOffset="294847.8644">23317 8729 60,'0'-2'-60,"5"-13"60,0-1 0</inkml:trace>
  <inkml:trace contextRef="#ctx0" brushRef="#br0" timeOffset="300832.2067">18211 6686 70,'-2'0'5,"0"0"1,-2-2 1,2 2 1,0-2-1,0 2 0,1-3 0,2 1-2,-1-1 1,3 0-2,2-1-1,1 0 1,3-2-1,2-2-1,4-1 1,0 0-2,5-3 0,2 0 1,2-5-1,4 2-1,3-3 2,4-3-2,5 0 1,4-2 1,3-1-1,4-3-1,7-3 1,4-2 0,7-3-1,5-2 1,5-2 0,2-4-1,7-1 2,3-5-1,5-1-1,4-4 2,1-1-2,1-1 0,5-2 1,3 0-1,3 0-1,2-2 1,2 1-2,-1-1 0,1-1 1,1 1 0,-1-1 0,0 4 1,-3 0-1,-4 2 1,0 2 1,-3 4 0,-3 1-1,-6 5 2,-2 2-1,-9 3-1,-4 1 1,-8 4-2,-4 3 1,-6 0 0,-5 4-1,-7 2 1,-5 2-1,-3 0 1,-5 5 0,-2 0 0,-6 4 0,-3 0 1,-3 1-1,-3 2 0,-2 2 1,-4 1-1,0 0 0,-2 2 0,-2 0 0,-1 1 0,0 1 0,-3 0 0,0 3-1,-2 0 1,1 0 0,0 2 0,1-1 0,0 3 0,1 0 0,3 1 0,1 2 1,3-2 0,1 2 1,1 2 1,2 2 2,2 0 0,3 4 0,-1 2 1,3 4 1,-1 1-2,3 3-2,-1 1 1,-1 5-2,2 0-1,-2 3 0,-1 1 0,-1 5 0,-2 0 1,0 1 0,-2 5 0,2 0 0,-1 3 1,0 1 0,1 1 0,-1 2-1,1 0 0,2 0 0,0 0 0,-1-2 0,1 0-1,1-3 0,-2-4 0,0-3 1,0-2-1,-4-5 0,-2 0 0,-4-2 0,-4-2-1,-4-1 2,-6 0-2,-5-2 0,-6-3 1,-6 0-1,-5-2 0,-7-2 0,-4-1 0,-6 0-1,-6-2 0,-6 0 1,-7 1-2,-4 1 1,-6 5 0,-8-2 1,-4 4-1,-7 3 1,-7 4-1,-1 1 1,-6 4 0,-5 2 0,-2 4 1,-5 2-1,-4 3 0,-2 3 0,-4-1 0,-2 5 0,-3-2 0,0 0 0,-2-2 1,2 0-1,1-1 1,3-1 0,1 0 0,3 0 0,2 0 0,2 0 0,6-1-1,0 1 0,5-2 0,0 0-1,3-2 1,4-2-1,2 0 0,2-2 1,7-1 0,3 0 0,5-1 0,3-3 0,9 1 0,2-2 0,4-3 1,6-2-1,3-2 0,3-4 0,6-2 0,3-4 1,4-4 0,5-2-1,4-5 1,4-2-1,4-4 0,1-4 0,4-4 0,0-2 0,3-5 0,-1-2-1,2-4 1,-1-4-1,2-3 1,-1-3 1,-3-4-1,1-2 0,-2-3 0,0-3 1,-2-2-1,1-1 1,-3-2 0,0-2-1,-1-3-1,-1 0 0,-1-2-1,0-4 1,0 1-1,-3-2 0,0 1 0,-1-1 0,1 2 0,-1-1 1,2 3-1,1 0-2,2 2 2,2 1-2,3 2-1,2 1 1,4 3 0,1 3 0,1 6 1,3 4 0,-1 3 0,4 6 1,3 3 1,0 4 0,1 3 2,3 2 0,1 3 1,3 0 1,2 3 1,5-2 0,3 2 0,5-1 0,6-2-1,6-1-1,4-2-1,7-2 1,6-5-1,3-2-1,8-6 0,6-3 0,4-4 1,8-7-1,7-3 1,4-3-2,6-3 1,8-6 0,4 1-1,6-3 1,2 0-1,4 0-1,1-1 1,2 0 1,1 2-3,1-2 3,-5 2-1,-1 1-1,-4 1 2,-4 1-1,-7 5 1,-2 0 0,-10 4 0,-1 3 0,-6 4 1,-5 1 0,-8 5-2,-3 3 2,-6 3 0,-7 3-2,-6 3 2,-6 4-1,-8 0-1,-6 6 2,-4 1-1,-6 1-1,-2 5 2,-5-1-2,-2 2 1,-2 2 0,1-1 0,-4 3-1,0 0 1,2 0-1,-2 0 0,2 0 1,1 2-1,4-3 0,-1 1 2,3 0-2,2 0 1,-1 0 0,4-2 0,-2 2 0,0 0 0,2 0 0,-4-1 0,2-2 0,-3 1 0,0-1 1,1 0-1,-1 0 0,-3-1 0,0-1 0,-3-1 0,1 0 0,-6 0 0,1 2 0,-3-1 0,1-1 0,-4 1 0,4 0 0,-3 1 0,1 0-1,-3 1 0,2 0 1,0 2 0,0 0 0,1 2-1,-2-1 1,2 5 0,-1 2 0,1 3 0,0 0 1,3 6-1,-1 0-1,-1 3 2,2 0-1,2 4-1,0 1 2,0 5-1,2 1-2,1 2 3,1 3-1,0 3 1,2 5 0,-1-1 0,2 5-1,1 0 2,-1 0 0,0 2-1,0-4 0,0 1 0,-2-3-1,0 0 0,0-3 0,-3 1-1,-1-3 1,0 1 0,-1-4-1,0 0 1,-1-1 0,-3-6 0,0-1 0,-1-2 1,-1-4-1,-2-4 1,-2-1-1,-1 0 0,-1-5 0,-3 1-1,0-2 1,-7-1 0,1 0-1,-5 0 1,-5-1-1,-6 1 1,-4 1 1,-5 2-1,-8 0 0,-3 3 0,-8 0 1,-5 3-1,-6 1 1,-5 5-1,-9 2 0,-3 2 0,-7 3 1,-6 2-1,-4 5 1,-8 1-1,-1 2 0,-5-1 1,-1 1 0,-2 1 0,-1-2 0,-2-1 0,0 0-1,1 1 1,-2 1 0,3 1-1,0 0 0,2 4 1,-1 0-2,2 0 2,0 3-1,5-3-1,-2 1 3,3-1-1,4-1 1,3-2 1,2-3 0,8 1 0,5-2 0,2-1 0,8 0-2,5-3 1,4 0-1,6-2 0,5-3-1,2-4 0,7-2-1,3-3 1,5-5-1,2-4 0,5-5 0,2-3 0,2-1 1,3-5-1,2-5 1,0-1-1,4-5 1,1-4 0,1-2 0,1-5-1,1-5 0,0-3 1,1-5 0,0-3-1,-1-4 1,0-2-1,-1-2-1,0-4 1,0-2-1,-1-2-1,-1-1 1,3-2 0,-2-2 0,2-2 1,-1-2 0,1 0 0,-1-1 1,0 0 0,1 1 0,-1 1 1,1 1-1,1 1 0,0 1 1,0 4-1,4 2 0,-1 2 1,0 3-1,5 4-1,-2 4 0,4 5 0,1 2-1,2 6 0,2 2 0,4 4-1,3 4 2,0 0-1,6 2 2,2 2-1,3 3 1,4-1-1,5 1 2,7-1-1,6 0 1,3-2-1,7-4 0,9-4 0,4-5 0,6-3 1,7-5 0,3-6 0,7-4-1,6-5 0,3 0 0,6-6 0,4 1 0,5-2-1,1 1-1,3-1 1,3-2-1,0 2 0,3 0 1,0-3-1,-1 1 0,1 1 2,-2 1-1,-3 3 0,-2-1 1,-3 4-1,-4 4 1,-7 2 2,-4 5-1,-7 1-1,-5 5 1,-6 0-1,-3 7 0,-5 1 1,-3 2-1,-6 4-1,-2 2 2,-3 2-2,-3 2 1,-3 2 1,-4 1-2,-2 3 1,-4 1 0,-1 0 0,-2 1-1,1 4 2,-2 0-1,-1 0-1,0 3 1,0 0-1,3 2 1,-3 1 0,1 2-1,-2 1 0,1 3-1,-2 2 1,-2 1 0,-1 4 0,-1 6 0,-2 1-1,-1 3 1,-1 4 1,-3 2-1,-1 6 1,0 1-1,1 4 1,-4 2 2,3 5 0,-2 1 1,-2 3 0,2 4 0,-1-1 0,0 3 1,0-2-1,-2-1-2,-3 1 0,0-1-1,-1-2 1,-4 0-1,1 0-1,-4-2 1,0-2 0,-1 0-1,-1-2 1,1-4 0,-2-2-1,-1-5 2,-3 0-1,-5-5 0,-3-2-2,-10-3-9,-11 1-31,-13 0-8,-22 2-65,-190 55 115,-3-5 0,-12-1 0</inkml:trace>
  <inkml:trace contextRef="#ctx0" brushRef="#br0" timeOffset="311166.7978">12032 15031 137,'0'0'9,"0"0"2,0 0 1,0 0 0,0 0-2,0 0-1,0 0-3,0 0-1,0 0-1,0 0-2,-2 1-1,0 1-1,-1 2 0,-5 4 1,0 0-1,0 1 0,-6 6 0,3-2 0,-1 4 0,-5 0 0,4 2 0,-4 0-1,2 2 1,0-3-2,1 1 1,0-1-1,1-1 0,0-1 1,3-3-1,1-3 0,1 0 0,2-4 1,2-2 1,2-1 0,0-1 0,2-2 0,3 0 0,2-2 1,1-1 0,5-1 0,1 0 0,2-1 1,0-1-1,2 1 1,0-1 1,4 3-1,0-3 1,3 2 1,4-1-1,1 1 0,-1 0-1,2 1 0,1-1 0,-2 2-1,-1-3 0,-4 3-1,0 0 0,-3 1-1,-3 0-4,-1 1-6,-5-1-14,-1 2-28,-3 0-1,-2 0-35,-11-5 89,1 0 0</inkml:trace>
  <inkml:trace contextRef="#ctx0" brushRef="#br0" timeOffset="311640.8249">12133 14991 124,'-1'2'9,"0"3"3,0 1 1,-1 2 1,2 2-1,-1 2-2,0 1 0,1 2-2,0 0-2,0 1-1,1 0-1,0 2-2,-1 1 0,3 0 0,-2 0-2,1 2 1,-1 0 0,0 1-1,0 2 0,1 0 0,-1 0 0,0 3 0,2-1-3,-1-4-4,0 2-9,2-2-15,-2-5-22,2-2-3,0-4-38,5-14 93,1-3 0</inkml:trace>
  <inkml:trace contextRef="#ctx0" brushRef="#br0" timeOffset="312477.8728">12393 14995 178,'0'0'6,"0"0"0,0 0 0,0 0 1,-2 3-3,2-1-2,-2 3 0,2 3 0,-2 4 0,2-1 0,0 3-1,0-1 0,0 3-1,1-3 1,0 0 0,1-3 0,0 0 1,0-3 1,1-2 2,0-1 1,2-1 1,-2-2 0,3-2 1,0-2-1,1 0 0,-1-1-1,3-3-1,-1 1-1,0-2-1,-1 3-1,1-1 1,0 1-1,-1 1-1,3 1 0,-2 1 0,3 2 0,-2 2 0,0 1-1,2 1 0,1 3 1,-1 0-1,-1 1 0,1 2 1,-2 1 0,0 1-1,-3 0 1,-2 2 0,0 0-1,-5 1 1,-2 1 0,-3-2 0,-2 0 0,-3 0-1,1-2 1,-1-1 0,-1-1 0,2-1 0,-1-3 0,2-1 0,-1-3 1,4 3-1,-2-5 0,2 0 0,2 0 0,1-5 0,-2 5-1,5-3-1,-1 1 1,0 1-1,1 1 0,0 0 0,1 0 0,0 0 1,4 2 1,-1 2-2,-1 1-1,1 1-3,1 0-7,-2 1-11,0-2-20,0 0-22,0-2-106,2-10 171,-1-1 0,-1-1 0</inkml:trace>
  <inkml:trace contextRef="#ctx0" brushRef="#br0" timeOffset="312797.8911">12437 14918 195,'2'-2'13,"1"2"2,3 0 1,2-1 0,1-1-4,1 1-3,4-1-9,3 0-40,5-1-18,5-2-120,33-25 178,-2 3 0,-4-5 0</inkml:trace>
  <inkml:trace contextRef="#ctx0" brushRef="#br0" timeOffset="313614.9378">14620 14693 217,'0'-2'13,"0"0"0,-1-2 1,1 2 0,0 1-6,-2 1-3,2 3-3,-3 5 0,-3 4-2,-1 3 0,0 4-1,-3 1 0,-1 3-1,-3-1 0,-1 1-1,-3-2 0,-1 1 0,-1-5 0,0 0 0,4-3 0,-1 1 0,5-7 2,0 1-1,5-3 2,3-3 0,2 0 0,2-3 0,6-1 1,3-1 1,4-1 0,5-1 1,1-1 0,4 3 0,-1-4 0,6 1 0,0 1 0,1-3-1,1 2 0,1-1-1,-2-1 0,0 1-1,2-1 0,-3 2 0,-1-1-3,-4 0-5,-2 3-9,-4 1-11,-3-1-21,-3 0-11,-4 1-62,-7-3 122,-2-1 0,-3 0 0</inkml:trace>
  <inkml:trace contextRef="#ctx0" brushRef="#br0" timeOffset="313984.959">14731 14638 196,'0'7'9,"0"3"1,-1 4 1,1 3 0,0 4-2,-2 1-1,2 3-3,0 0 0,0 2-2,-2 0 0,1-2-2,-1 1 1,1-3-2,-1-1 1,2-1-3,-1-2-3,0-2-6,1-2-13,0-4-15,1-1-18,0-2-79,9-10 136,-2-4 0,2 0 0</inkml:trace>
  <inkml:trace contextRef="#ctx0" brushRef="#br0" timeOffset="314538.9906">15006 14616 187,'-2'-1'6,"-1"2"-1,-2 3 1,1 4-1,-1 4 0,1 5-2,0 0 0,-1 4-2,2-1-1,0-1 1,0 1-1,2-8 0,1 1 2,0-4 0,1-2 2,3-5 0,1 1 0,2-3 2,1-3 0,4 1 0,-1-3-1,1-1-1,3 1 0,-1 1-1,2-1 0,-2 3-1,1 0 0,-4 2 0,4 2-1,-6 0 1,1 1-1,-3 2 0,0 1 0,-2 2 0,1 0 0,-2 1 0,1 3 0,-2-4 1,-1 2-1,-2 1 0,-2-2 1,-1 0-1,-1 1 0,-2-1 1,-3 1-1,-2-2 0,-1 0-1,-1 0 0,-2 0-2,1-1-4,-1-1-3,2-1-6,0 0-10,0-2-14,6 0-20,-2-2-89,4-6 148,0-2 0,1 0 0</inkml:trace>
  <inkml:trace contextRef="#ctx0" brushRef="#br0" timeOffset="314791.0051">15043 14566 234,'9'-5'-11,"4"-5"-40,6-1-1,6-3-68,35-28 120,-4-1 0,-3-2 0</inkml:trace>
  <inkml:trace contextRef="#ctx0" brushRef="#br0" timeOffset="315963.0721">10008 16533 137,'-2'-5'10,"0"1"2,-1-2 1,2 1 0,0 3-2,2-3-2,0 1-2,0 2-1,2 0-2,0 0-1,2 3-1,2 2-1,2 1-1,-1 5-2,7 2 0,-1 5 1,4 0-1,-1 5 0,4 0-1,-4 2 2,4 0-1,-2-4 2,-2 1 0,-3-4 0,-1-1 0,-3-6 1,-1 1 0,-2-5 1,-1-2 1,-1-1 0,3-2 2,-3-5 0,-1-3 2,-1-2-1,2-4 1,-2-2-1,-1-4-2,-2-4 0,4-1-1,-2-2-2,0-1-2,1-1-5,1 3-6,0-1-12,2 5-16,-1 5-13,4 3-82,8 11 135,-2 4 0,-1 3 0</inkml:trace>
  <inkml:trace contextRef="#ctx0" brushRef="#br0" timeOffset="317032.1332">10519 16465 169,'0'0'12,"-3"0"0,1 0 1,-2 3-1,-1-2-4,-3 1-3,2 1-2,-2 3-2,0 3-1,0 1-1,0 4 0,3 1 0,0 2 0,2 2 0,3 0 0,1-2 0,2-2 1,2-1 0,1-3 0,4-5 1,1-5 0,0-4 0,4-5 1,-3-5-1,1-2 2,1-2 1,-2-1 2,-1 1 2,-2 1-1,-3 4 1,-1 4 0,-1 1 0,0 5-1,-2-1-2,0 3-2,1 0-2,-1 5-1,2 4 0,0 1-1,0 0 0,2 2-2,1 0 1,-1 0-1,2 0 0,0-4 2,-1-2 0,1-3 0,0-6 0,2-3 2,-1-4 0,2-4 1,-3-2 0,1-2-1,-4 1 0,-4-3 1,-2 0-1,-3 2 0,-5-2 1,-1 3-1,-4 1 0,1 3-1,0 1 0,0 5-1,2 2-1,4 5 0,0 4 0,0 4 0,5 3-1,1 2 2,2 1-1,1 1 2,5-1-1,1-3 1,1 1 0,3-6 1,2-2 0,2-4 0,-1-3 0,5-2 1,-3-3-1,1-1 0,-1-3 0,-2 2 0,-4 3 0,0-2 0,-4 4 0,-1 2-1,-1 3 0,2 3 0,-1 5 0,0 1 1,-1 4-2,2 3 1,-1-2 0,1 2-1,-1 0 1,1-3 0,-1 0 0,0-4 0,1-1 1,0-4 0,-1 0 0,4-2 0,-5-5 0,5-3 1,-5-1 0,3-4 1,-1-1-1,-2-2 1,-1 3-1,-1 2 0,0-1 0,0 3-1,-1 4-1,2 0-1,3 3-3,0 3-2,1 2-7,1 1-13,2 3-23,-3-3-15,0 1-94,8-11 158,-2-1 0,-2-4 0</inkml:trace>
  <inkml:trace contextRef="#ctx0" brushRef="#br0" timeOffset="317180.1417">10999 16261 134,'0'0'-38,"1"1"-58,8 16 96,0-1 0,1-1 0</inkml:trace>
  <inkml:trace contextRef="#ctx0" brushRef="#br0" timeOffset="317398.1542">11193 16408 203,'-5'-2'9,"0"0"-1,-4 0 0,1 4 0,0-2-3,0 3-5,2 1-4,1 4-9,2 0-14,1 1-22,5 0-6,3 1-38,13-3 93,1-4 0</inkml:trace>
  <inkml:trace contextRef="#ctx0" brushRef="#br0" timeOffset="319127.2531">12403 16106 124,'-2'2'6,"0"1"0,0 2 0,0-1 0,-1 4-1,2 0-2,-2 1 0,0-3-1,0 5 0,-1-6 0,0 3 0,1-4 0,-4 3 0,2-2-1,-2-1-1,1-2 0,-2-1-1,4-1 0,-3-3 0,1-1 1,2-1-1,1-4 0,0-1 1,2 1 0,-1-2 0,4 0 1,0-1-1,1 1 1,0 0 0,2 1 0,0 5 0,2-5 1,-2 5 0,3-2 1,-2 1-1,5 2 0,-4 1 1,1 0-1,-1 2 0,2 2-1,-3 0 1,2 2 0,-2 0-1,5 3 0,-5 2 1,2 1-1,-1-1 0,1 4-1,-3-2 1,-1 1 0,0 0 0,0 2 0,-2-1-1,1 1 1,-2 1-1,-1 1 0,-1 0 0,-1 2 0,0-1 0,0-1 0,-1 0 0,2 0 0,-2-2 1,1 1-1,-2-2 0,0-1 1,-2 1-1,1-2 0,-3 0 0,0-2 0,-1-2 0,0 2 0,0-3 0,-1-1 1,1-2-1,-1-1 0,4-1 0,-3-2 1,3-1-1,-1 0 0,2-2 0,1-2 1,1 2-1,-1-4 1,3 4-1,0-2 0,2 0 0,1-2 0,2 3 1,0-2-1,0 4 2,3-2-1,-1 1 0,2 1 1,-3 0-1,2 0 1,-3 2-1,6 0 0,-5 0-1,3 2 1,-2 0-1,3 0 0,0 2 1,1 1 0,-1 0-1,3 1 1,-4 1 0,2-3 0,-2 1 1,2 1-1,-3-2 1,3 1 0,-4-2 0,3 2 1,-4 0 1,5 0 1,-5-1 1,3-2 1,-5 3 1,5-3-1,-4 1 1,3-1-1,-2 1 0,-1-1-2,0 0-1,0 0-2,-2-1-9,0 0-49,0-2-7,-1-2-123,5-19 186,-2 0 0,-2-3 0</inkml:trace>
  <inkml:trace contextRef="#ctx0" brushRef="#br0" timeOffset="320568.3355">14914 15533 110,'0'0'5,"0"0"2,2-1 2,0 1 3,-1 0 0,2 0 1,0 0 0,-3 0 0,0 0 0,0 0-2,0 0-2,0 0-2,-1 1 0,1 2-1,0 1 0,-1 1 0,1 3-1,-1 0 1,1 3-1,0 0-1,-1 2 0,1 3-1,0-1 0,-2 3 0,2-1-1,-1 1 1,0 0-2,0 0 1,0-1-1,1-1-1,0 0 0,1-3 0,-1 1 0,2-2-1,-1-4-1,-1 1-2,2-2-3,-1-2-8,1-1-12,0 0-22,-1-2-13,0 0-72,5-10 134,-1-2 0,0-1 0</inkml:trace>
  <inkml:trace contextRef="#ctx0" brushRef="#br0" timeOffset="321413.3838">15157 15520 162,'0'0'10,"0"0"1,0 0 0,0 0 2,0 0-3,-2-1-2,0 1-2,-1 0-1,-1 2-2,-3 3-1,0 2 0,0 1-2,-5 4 1,4 0-1,-1 0 0,-1 2 0,2 0 0,1 1 0,2 1 0,0-1 0,3 0 0,-1-2 0,2-1 0,1 0-1,1 0 1,1-1 0,0-2 1,0-3-1,1 4 1,0-3-1,2 0 1,1-2 0,5 3-1,-2-3 1,4 2 0,1-5-1,-2 1 1,2 0-1,-1-1 1,-4-1-1,2 0 1,-3-1 0,0 0 0,-2 0 0,4-1 0,-5-1 1,3 0-1,-1 0 0,2-2 1,-3 0-1,2-1 1,0 0 0,0 1-1,1-4 1,-1 1 0,-2 0 0,2 0 0,-1-4-1,-1 3 1,-2-1 0,1-2-1,-4 1 0,2 1 0,-3-2 0,-3-1 0,3 1-1,-1 0 1,-2-1 0,0 1-1,-1-2 1,0 4 0,-1-2-1,2 5 1,-3-3-2,0 1-2,0 2-4,-3 0-17,2-1-30,-4 5-7,-2-1-80,-30-2 141,2 1 0,-4-2 0</inkml:trace>
  <inkml:trace contextRef="#ctx0" brushRef="#br0" timeOffset="324689.5712">11649 15629 86,'0'0'4,"-3"1"0,1 0 2,0 0 0,-2 1 0,-1 1 0,0 1 0,0 0 0,-1 1 0,2-3-1,-3 3-1,4-1 0,-6 4 0,4-4-2,-3 3 0,0 3 0,-1 0-1,2-2 0,0 3-1,1-1 0,-3-2 1,6 3-1,-4-1 0,3 0 0,-2 1 0,2 1 0,-2-1 1,1 3-1,0-2 0,0 3 1,-1-1 0,1 2 1,-1 2 1,1 2 0,0 1 0,1 3 0,0 3-1,0-1 0,0 3 0,-1 1-1,3 1-1,-1 0-1,0 1 0,0 1 0,1 1-1,0 1 1,0 1-1,1 0 1,0-2 0,1 3-1,1 0 1,-1 0 1,1 2 0,2 0 0,-1 1 0,0 1 1,-1-1-1,1 1 2,-2-2-1,0-1 0,0-3 0,0-2-1,0-2 1,0-2 1,0-4 0,2-2 1,-1-2 0,1-4 1,0 0 1,2-3-1,-1-2 1,-1-2 0,1-1-1,0-2-1,-1 1-2,0-3-4,0 2-8,0-2-15,0 0-24,0 0-1,-1-1-29,-6-2 80,0-1 0</inkml:trace>
  <inkml:trace contextRef="#ctx0" brushRef="#br0" timeOffset="325425.6133">11261 17103 106,'-2'0'7,"1"-2"2,0 2 0,1 0 1,0 0-3,0 0 0,1 2-2,1-1 0,3 3-2,1-1 0,1 3 0,-1 0-2,2 0 1,0 2-2,3 1 1,-2-1 0,3 0-1,-1-1-1,-2-1-1,1 0 0,-2-1 0,0 1 3,2 0-2,-1-1-1,-1-1 4,4-1 1,-4-2 1,4-1 0,-1-4 2,-1-3 0,0-2 2,0-1 1,-3-4-1,3 1-1,-3-1 0,2-2-1,-2 3-2,0-4-3,0 2-6,1-1-14,-1 1-21,0 0-15,0 2-71,7-8 126,-2 4 0,-1 2 0</inkml:trace>
  <inkml:trace contextRef="#ctx0" brushRef="#br0" timeOffset="326168.6558">12062 16987 118,'-4'4'7,"0"3"1,-4 1 1,-1 4 0,-2 1 1,-3 1-2,0 6 1,-1-4-4,3 3 0,0 0 0,4 0 1,0 0-1,1 3 0,-1 1 1,2 2-1,1 1 3,2 1 0,1 2 0,1-2-1,2 3-1,1 0-1,0 1-1,3-1-2,2 0-6,2-1-10,1-3-20,-1 0-23,5-4 0,-2-5-45,22-5 102,-3-3 0,-1-6 0</inkml:trace>
  <inkml:trace contextRef="#ctx0" brushRef="#br0" timeOffset="326682.6852">12314 17167 177,'0'0'11,"0"0"0,0 0-2,0 0 1,-2 2-6,0 3-3,-1 2-2,-2 2-1,1 2-2,-2 3-1,0-2 1,1 3 0,-2 1-1,-1 0 2,0 1-1,0 1 0,0-3 2,1 2 1,-2-1 0,3-3 1,1-1 0,0-3 0,3 0 2,0-3 1,1-1 0,3-5 1,2 2 1,2-4 0,3-1-1,2-1 1,0-2-1,3-1-1,1 0-1,0 0-1,1-1-1,2 1-4,-2 0-3,1 0-7,-2 1-11,2 0-16,-3 1-11,0 2-29,6-1 81,-2 1 0</inkml:trace>
  <inkml:trace contextRef="#ctx0" brushRef="#br0" timeOffset="327049.7062">12398 17115 178,'1'2'10,"-1"3"1,3-1-1,-2 5 1,1-1-3,0 3-1,-1-1-1,0 2-2,0 2 0,0 1-2,0 1 1,1 2-1,0 1 0,0 1-1,1 1-2,-1 2-3,0 0-4,0 1-9,-1-2-16,0 1-19,2-2-92,4 9 144,3-5 0,-2-3 0</inkml:trace>
  <inkml:trace contextRef="#ctx0" brushRef="#br0" timeOffset="327633.7396">12612 17081 182,'-2'1'9,"-2"1"0,-2 3 0,4 1 0,0 5-4,1-1-4,0 1-3,1 2-2,0-4-2,0 3 0,-1-2 0,2 2 0,0-1 0,0-2 4,1 1 2,0 0 1,1-2 2,0 0 1,0-3 1,0 0 0,1-1 1,2 1 0,-1-2 0,2-3 0,1 0-1,-2 0 1,2-3-1,-1 1-1,0-1 0,0 0-1,0 0 0,-2 2-1,5 0 0,-6 1 0,5 2 0,-4 0-1,3 3 1,-3 2 0,2-1 0,-4 1 0,3 4 0,-1-2 0,-2 1-1,-1 2-2,-2-2 0,0 0-3,-1 1-2,-1 0-4,-2-4-7,-1 2-10,0-4-14,-1 3-14,0-4-63,-17-9 118,2-4 0,2 0 0</inkml:trace>
  <inkml:trace contextRef="#ctx0" brushRef="#br0" timeOffset="328049.7634">12574 17060 177,'9'0'14,"2"-2"3,4 2 0,0-1 2,0-2-4,2-1-3,0 1-2,-1-1-2,-1-1-2,2 0-2,-3-2-2,0 2 0,0 0-2,-1-2-4,1 2-5,-4 0-9,0 1-18,3 1-19,-4 1-7,2-1-57,3 3 119,-3 0 0,1 0 0</inkml:trace>
  <inkml:trace contextRef="#ctx0" brushRef="#br0" timeOffset="328310.7784">12957 17091 220,'3'0'12,"4"-1"1,1-2-1,3 0 0,1 0-4,1-1-4,5 0-5,-3-1-10,2 0-14,1 0-22,1-1-12,2 1-79,18-9 138,-2 0 0,-3 1 0</inkml:trace>
  <inkml:trace contextRef="#ctx0" brushRef="#br0" timeOffset="328572.7933">13567 16849 116,'0'0'5,"0"0"1,0 3-1,0 1-1,-1-1-2,-2 4-3,1-4-4,-2 4-5,-3 0-4,-2 1-6,-1-1-1,-1-1-46,-13 0 67,3-1 0,3-2 0</inkml:trace>
  <inkml:trace contextRef="#ctx0" brushRef="#br0" timeOffset="329169.8275">13402 16898 85,'0'-6'6,"1"-3"2,2 0 1,1 0 1,0-4-1,4 1 0,1 1 0,1 1 1,2 2-2,1-1 0,2 4-1,-1 2-1,-1 3 0,1 2-1,-1 3-1,-1 2-1,-1 4-1,-3 2 0,2 2-2,-5 2-1,0 2-1,-2-2 0,-1 3-1,-3-1 0,-1 0-1,-3-1 1,0 0 1,-1-1 0,-4 0 1,0-1 0,-3-2 2,-1 1 0,-1-1 1,-2-3-1,1-1 0,1-1 0,0-3-1,1-2 0,3-2-1,1-1 0,3-3 1,1-1-1,0-2 0,3-4 1,-2 1 0,2-1 0,3-3 1,0 6 0,3-4 2,1 2 1,0-1 1,0 3 2,2-4 1,1 5 1,0-4 1,3 5 0,-1-2-1,-1 3 1,3 1-2,-1 0-1,-2 2-1,4 2-2,-2-2 0,1 2-2,1 3 0,-2-1-1,1 0 0,-3 1 0,1 2-1,-3-2 0,3 0-3,-3-1-1,0 3-5,-1-2-5,2 3-12,-3-5-19,3 3-16,-4-3-75,9-1 136,-1-2 0,-1 2 0</inkml:trace>
  <inkml:trace contextRef="#ctx0" brushRef="#br0" timeOffset="329387.84">13885 17036 251,'2'2'5,"1"5"-2,1 1-9,3 4-25,0 0-25,0 5-110,2 3 166,-1-1 0,0-6 0</inkml:trace>
  <inkml:trace contextRef="#ctx0" brushRef="#br0" timeOffset="330291.8917">14642 16658 125,'-4'3'4,"0"2"0,-5 3-1,-2 3 1,-2 0-2,-1 4-1,0-2 0,-3 3 0,0-2-1,0 1 1,0-2 0,2 0-1,1-4 1,3 0 0,2-2 1,4-4 1,0-1 1,7 2 1,5-3 0,5 1 1,3-2 1,4 0 0,3-2-1,2-2 1,3 1-1,-1-2 0,1-2-1,1 2 1,-1-2-3,-2 2 0,-2-2-1,-3 1-4,-2 2-3,-3-1-4,-3 2-8,-3 1-9,-2 0-23,-2 2-5,-3-3-16,-4 1 70,-3-3 0</inkml:trace>
  <inkml:trace contextRef="#ctx0" brushRef="#br0" timeOffset="330580.9082">14741 16622 175,'-1'7'6,"1"4"1,0 3 1,0 2 0,0 4-1,1 5-2,0 0-1,-1 0-1,2 3-2,-1-2-6,0-2-6,1-1-15,0-3-15,1-5-12,0-1-35,5-7 88,-2-3 0</inkml:trace>
  <inkml:trace contextRef="#ctx0" brushRef="#br0" timeOffset="331126.9394">14941 16551 143,'0'7'1,"0"5"1,0 4 0,-2-1 0,2 2-1,-2 1-1,0-1 1,0 0-1,1-2 0,1-1-1,1-4 2,0 0 0,0-4 3,2-2 1,0-2 2,1 0 1,0-2 2,4-4 0,0-1 0,3 0 0,-1-3-3,3-1-1,-3 3-1,3 0-2,1 1 0,-1-1-2,2 3 0,-1 3 0,1 1 0,-2 2 0,-3 2 0,3 2 0,-6 2 1,0 1-1,-4 0 0,-2 2 1,-2 0-1,-4 0 0,-1 1 1,-3-1-2,-3 0 1,-1 0-2,-1 0 0,-1-2-2,-1-1-1,2 1-5,0-1-8,-1-3-11,1 0-16,2-4-12,0-1-40,-3-13 96,2-2 0,3-2 0</inkml:trace>
  <inkml:trace contextRef="#ctx0" brushRef="#br0" timeOffset="331378.9538">14961 16552 191,'2'-5'9,"-1"1"0,3-4-2,3 1-5,2-1-15,2 1-21,5-1-19,-1 0-65,21-3 118,-3-1 0,-3 3 0</inkml:trace>
  <inkml:trace contextRef="#ctx0" brushRef="#br0" timeOffset="331710.9728">15350 16555 224,'5'2'12,"4"0"1,0 0-1,2-2 1,4 0-4,-2-2-3,2-1-4,0-1-4,2 0-5,-2-1-9,1-1-15,-2 1-20,0-2-10,-2 2-62,3-11 123,-5 3 0,-4-1 0</inkml:trace>
  <inkml:trace contextRef="#ctx0" brushRef="#br0" timeOffset="331966.9875">15427 16407 240,'1'7'12,"0"0"1,0 5 0,0 3 1,2 2-6,0 5-2,-1 2-3,2 2-2,0 3-4,-1 0-5,4 0-8,-4-1-12,1-4-21,2-1-15,-2-7-78,7-9 142,-1-5 0,-1-5 0</inkml:trace>
  <inkml:trace contextRef="#ctx0" brushRef="#br0" timeOffset="332657.0269">15734 16382 137,'-4'1'7,"-2"0"0,-1 2-1,2-3 1,2 3-3,-2-3-2,0 3-1,0-3 0,2 0-1,-2 1 1,2-5 0,0 1 1,2-3 1,1-2 0,-1 1 1,5-1 2,3-2 1,2 3 0,2 0 2,1 0-1,1 4 0,0 1 0,0 2-1,-4 1-2,2 3-2,-2 3-2,-1 3-1,-3 1-1,0 4-1,-2 0-2,-2 1 0,-2 2 0,-1-1-1,-2-2-2,0 2 1,-4-2-1,-2 0 1,-2 0 0,-1-2 2,-2 1 0,1-2 1,-2 1 2,4-3 0,2-2 1,0 0 2,5-2 1,0-5-2,3-1 2,2-3-1,0-2 2,3-4 1,2 0 1,3-1-1,2 2 1,3 2 1,0 1 0,3 2 0,-1 3-1,3 0-1,0 2-1,-3 1-2,1 0-3,-3 1-4,-2-2-7,2 2-13,-6-1-20,3 0-12,-2-1-63,-5-2 120,0-2 0,-1-3 0</inkml:trace>
  <inkml:trace contextRef="#ctx0" brushRef="#br0" timeOffset="333151.0552">15865 16056 192,'6'0'10,"3"-1"2,3 0 0,-2 2 1,7 0-2,-1 1-2,1 5-2,1 1-2,-1 2-1,1 5-1,-1 3 0,-1 2-2,-1 3 1,-1 2-2,-1 4 1,-1 2-1,-3 1 0,-1 1 1,-4 2-1,0-1 1,-3 0-2,-1 2 1,-3-3 0,-1 1-1,-2-2 0,-2-2-6,0-2-14,-3-4-40,-1-2 1,-1-5-75,-12-13 135,2-8 0,1-6 0</inkml:trace>
  <inkml:trace contextRef="#ctx0" brushRef="#br0" timeOffset="339974.4455">13133 17595 222,'0'0'9,"0"0"0,0 0 0,0 1 0,1 2-4,0-3-2,-1 5-2,1-2 0,-3 3 0,0 0-1,-1 4 0,0-1 1,-2 3-1,1 0 0,-2 0-2,3-5 0,-1 3 0,-1 3-1,0-3 0,-2 6 0,-2 3 0,2-2 0,2-2 3,-4 6-1,2-7 1,4-6 1,-3 9 1,2-4 0,2-6 1,2 0 0,0 0-1,5-9 1,2-2-1,3-2 0,0-3-1,4-1 0,2 0-1,0 0 0,2-2 0,2 0 0,0 2 0,1-2-2,-1 0-1,0 2-7,0 0-11,0 2-15,-3 0-21,0 1-84,1-5 141,-2-2 0,-4 3 0</inkml:trace>
  <inkml:trace contextRef="#ctx0" brushRef="#br0" timeOffset="340309.4646">13171 17541 146,'3'1'10,"0"1"1,1 4 1,0 2 0,0 2-4,-1 2-1,-1 2-2,1 2-1,0-4-3,0 4-4,-1 1-7,1 2-9,-2-1-12,1 7-14,-1 0-63,2 16 108,0-5 0,1-4 0</inkml:trace>
  <inkml:trace contextRef="#ctx0" brushRef="#br0" timeOffset="341095.5096">13396 17529 130,'0'0'10,"0"0"1,0 0 1,0 0 2,0-2-3,1 2 0,-1-3 0,3-1 0,0 0-1,1 3-1,0-2-2,1-1 0,1 1-2,2 0-2,-5-1-2,7 3-3,-3-1-1,2 2-2,-2 0-1,0 3-1,0-1 0,-1 3-2,-3-2 2,0 5 2,-2 0 0,-1 0 2,-1 1 1,-2 3 1,0-3 0,-1 1 2,-2-2 1,3 0 1,-2 0-1,2-2 1,0-2-1,1 0 0,-1 1 1,3-4-1,1 2-1,0-2-1,3-2 0,0 1-1,4 0 1,-2 0-1,2 0 0,-2 0 0,2 2 1,0 0 0,-1 3 0,-3-2 1,2 4 2,-4 0 1,1 3 1,-3-2 2,-1 3 1,-2 1 1,-1-3 0,0 2 0,-3-1-1,-1-1-1,0 2-1,-1-3-2,1 0-2,-2 1-1,1-3-5,2 0-5,-2-1-12,2-2-23,0-1-17,3-1-100,-1-6 161,3-4 0,0 2 0</inkml:trace>
  <inkml:trace contextRef="#ctx0" brushRef="#br0" timeOffset="341413.5278">13646 17719 198,'1'1'5,"0"4"-1,0 0-6,0 2-9,-1-4-18,1 1-21,-1 1-65,1 32 115,0-3 0,1 2 0</inkml:trace>
  <inkml:trace contextRef="#ctx0" brushRef="#br0" timeOffset="341916.5566">14041 17326 205,'11'-9'3,"-12"11"0,1 0 1,-3 3-1,0 2-1,-1 2-2,0-1-1,0 5-1,-3-2 0,0 4 0,0-1-1,-1 0 1,1 2-1,-2-1 2,0 0-1,2 0 2,-2 0 0,3-3 1,0 1 1,0-4 2,4 0 0,1-3 1,0-2 1,3-1-1,0 1 0,4-3-1,3-1-1,3 0-1,-1-1-1,5-3 0,-1 0-3,1 0-3,-1 0-4,2-1-12,-1 0-12,1 2-19,-2-2-71,13-7 123,-3 0 0,-3 0 0</inkml:trace>
  <inkml:trace contextRef="#ctx0" brushRef="#br0" timeOffset="342192.5723">14081 17321 203,'0'2'9,"0"0"1,0 4 0,1 2 0,0 3-3,0 1-2,0 3-2,-1 0-1,4 4-2,-3-2-3,1 4-4,0 2-11,0 0-14,0 3-23,1-2-2,-1 1-30,4 19 87,0-6 0</inkml:trace>
  <inkml:trace contextRef="#ctx0" brushRef="#br0" timeOffset="342734.6033">14225 17292 149,'1'-1'4,"2"1"2,2 0 1,-2 0 1,5-1-1,-4 1 0,3 0 1,-2-3-1,5 2 1,-2-2-1,2 0 0,1 0-1,0-2-1,0 2 2,-1 0-2,0-2 0,-3 2 0,2 1 0,-3-1-1,1-2 0,-2 3 0,-1 0-3,-3 0 1,1 1-1,-1 4 0,0-1 0,0 5 0,-1 1 0,0 3 1,-1 2-1,-1 1 1,0 3-1,1 0 1,0 3-1,-2 1-2,2-1-3,0 3-8,0-2-19,-1 1-28,1-1-2,1-3-63,4 4 124,0-5 0,0-4 0</inkml:trace>
  <inkml:trace contextRef="#ctx0" brushRef="#br0" timeOffset="343187.6293">14435 17050 179,'7'1'13,"5"0"0,0 0 1,1 0 0,5 2-4,0-2-3,-1 3-2,3 2-2,-2 0 0,2 4-1,-2 1-2,-4 2-1,0-1 1,-4 3 0,-1-2 0,1 4 1,-2 1 0,-1 4 1,0 2 0,-2 1 1,0 3-1,-4 1-2,-1 2-2,-1 1-5,-5 2-9,-1 3-25,-4-1-17,-3 1-91,-51 35 149,2-9 0,-1-8 0</inkml:trace>
  <inkml:trace contextRef="#ctx0" brushRef="#br0" timeOffset="344577.7088">12889 17500 117,'-2'0'7,"0"0"-1,1 2 1,-3-2 0,0 3-3,-2-1-2,2-1 0,-2 3-1,0-1 0,-2 1-1,-1 1 1,0 0 0,-1 1 1,-1 0 1,-1 2 1,1 1 1,-1 0 0,-2 1 2,-1-1 0,1 2 0,-2 1 0,2-2 0,-2 2-2,2 1 0,0-2 0,1 1-2,1 0 0,0 0-1,3 1-1,-2-2 1,4-1-1,1 0-1,2-4 0,2-2-1,0 0 1,1 1-1,0 2 1,0 6-1,0 5 0,1-2 2,0-3-1,1 1 1,1-5-1,0 0 0,4 6 0,1 4 0,-2-4 0,3 2-1,0 3 1,-2-7-1,-2-5-1,1 3 1,0-3 0,-1-1 1,2 1-1,-2-1 0,0-2 1,1 2 0,0-1 0,0 0-1,3 4 1,-1-2-1,-3-2 0,0 0 1,1-1-1,-1-1 1,1 1 0,3 4-1,0-2 1,-2-1 0,0-2-2,1 1 0,-2 1 0,4 0 0,-2 0 0,1 0 0,0-1 0,2 0 1,-2-1 1,2 2 0,1-2 2,-1 2-1,4-1 0,3 0-1,-4-1 1,4 1 0,2-3 0,-6-2-1,-1 0 0,7 0 0,-6 0 0,2-2 0,5 2-1,-5-3 1,1 1 0,5-2-1,0-1 1,0 0 0,3-1 0,0-1-1,-3 1 1,2-2-1,-1 2-2,1 0-1,0 0-1,0 0-1,1 1-1,1-2-3,-1 2-3,1 0-1,0 0-2,0-2 0,1 3-2,-1-1-2,1 0 0,0-1 4,0 1-26,46-8 42,-5 0 0</inkml:trace>
  <inkml:trace contextRef="#ctx0" brushRef="#br0" timeOffset="346447.8157">14228 17824 106,'20'-13'19,"1"-1"-2,-1 1-2,3 0-2,1 2-4,0 0-2,-2 2-2,2-1-2,-1 0-1,0-1-1,-4 1 1,2 0-2,-1 0 1,-1-1-2,0 1 0,-2 0-2,0 1-1,0-1-3,-1 0-2,0 0-1,-3 0 0,-2-1 1,2 0 0,-5-1 1,1 0 3,0-2 2,-2-1 1,-2 2 1,2-3 1,-2-1 1,0-1 0,-2-1 2,-1-2 2,1-8 1,-2-2-1,0-7 1,-1-4-1,-2 1 0,-1 1-1,1 6-1,-4 2-3,-1 7 1,0 1-1,-3 6 1,-2 2 0,-1 2-1,-3 4 1,0 0 1,-1 3 0,-1 2-1,-1 0 1,-1 4-1,0-1 0,-1 2-1,1 0-1,-2 1-1,1 0-1,-2 0 1,1 4-1,3-3 1,-2 1 1,-1 0 0,3 3 2,-2-2 0,1 2 0,0-1 1,0 1 0,0 0 0,0-2-1,0 2 0,-1 1 0,0-2 0,-3 2-1,-1 0 1,-1-1 1,-2 2-1,-3 1 1,-1 0-1,-2 0 1,-3-1-1,0 2 0,-3-1 0,6-1-1,2 1-1,2-2 0,4 3 1,2-3 1,-1 2 0,-2 2 1,-1-1 0,-3 1 2,0 2 0,-2 1 0,-3 0-1,0 1 0,-2-1-1,1 2-1,-2 0 1,0-1-1,0 2-1,2-1 1,0-2-1,0 2 0,4-4-1,1 2 1,0 1-3,3-4-1,2 0-2,3 1 0,0-3 0,2 1 0,1-2 0,2 3 0,1-3 2,1 1 2,0-1 0,2 2 1,1-1 0,3 0 0,-2 0 0,4 0 1,0 0 0,2 3 0,1 1 0,1 0 1,2 2-1,2-3-1,0 1 0,2 1-1,0 2-4,0-1-1,1 7-2,3-2 0,-1 2 0,2-1 1,-1 1 3,1 0 2,-2-6 4,2 2 2,2 1 2,-2-4 1,0 0-1,3 6 0,-1-7-1,-4-3-2,3 2 0,-2-5-1,-1-1 0,3 3 1,0-2 2,1 1 2,-1-2 0,1 2 1,1-1 1,1 1 0,0-1 1,1 0-2,-1-2-2,0-1-1,1 1-1,2-2-1,3-1-1,1-1-1,-1 0-1,2-2 0,6-2 0,-3-1 0,1-3 0,7-2 0,-3 1 0,2-3 0,2 2 1,1-3-1,11-4-1,1 0 1,2-3-1,2-1-1,1-2 0,-7 5-1,3-4 1,0 1-1,0-1 1,0 2 0,2-2 2,-2 1 0,0-1 2,-1 3-1,-1-2 0,0-1 1,-2 3-1,0-2 1,-3 1-1,2 1 0,-2 1 0,-2 2-1,0-2 1,-1 3 0,-1-2 0,0 1 0,0-1 0,-1 0-1,0 1 1,-2-1-1,0 1 0,-1-1 0,-3 1 0,0-2 0,-2 1 0,-2 1-1,-1-2 0,-3 2 1,-1-2 0,-3 0 0,-4 0 0,-1-1 2,-5-4 2,-4-3 0,-3-2 0,-5-3 0,-4 0 0,-2 1 0,1 3 0,0 4-1,0 1 0,1 3 0,3 3 0,-2 2 0,-1 0 0,0 2 0,-4 0 1,1 1-1,-4 2-1,1 1 0,-2 3 0,-1 1 0,-3 1 0,-2 3-2,-2 1-2,-2 2-10,-5 3-25,-4 3-10,-8 2-49,-69 14 97,6-5 0,2-3 0</inkml:trace>
  <inkml:trace contextRef="#ctx0" brushRef="#br0" timeOffset="347498.8758">15437 14778 175,'0'0'4,"-2"-2"0,0-1 0,0 3 0,0-3-2,0 3 0,2 0-1,-1 1 0,1 1-2,0 4 1,1 2 0,1 5 0,2-2 0,0 5 0,1 0 0,2 3 0,2 1 0,1 2-1,1 2 1,4 1 0,1 1 0,3 0 0,1 1 1,2 0 1,6 0 1,3-1 0,6 2 1,5-2 1,4 0 1,6 1 2,7-1 1,5 1-1,5-1 0,4-1 0,6-1 0,3-5-2,5-2-1,4-2-2,2-7-1,1-5-1,1-3 0,-1-5-2,-5-4 1,-1-4 0,-6-3 0,-9 1 0,-4-2-1,-9 3 1,-7-1 0,-9 4 0,-9 1-2,-7 3-3,-10 2-6,-7 3-8,-4 1-17,-6 1-23,-5 3-93,-13 1 152,1 0 0,0 0 0</inkml:trace>
  <inkml:trace contextRef="#ctx0" brushRef="#br0" timeOffset="347811.8938">17378 15129 204,'7'3'12,"0"2"0,6 2 1,-2 0 0,4 3-4,-1-1-3,0 4-2,0-1-1,0 3-3,-3 0-3,-4 1-7,-1 2-15,-5 0-26,-3 1-8,-4 2-69,-22 12 128,-1-7 0,0-4 0</inkml:trace>
  <inkml:trace contextRef="#ctx0" brushRef="#br0" timeOffset="348403.9276">17990 14683 161,'-4'10'9,"-1"2"1,-1 3 0,-2-1 0,0 2-4,0 2-1,1 3-1,0 2-2,0 1 0,0 3-1,3 4 1,0 0 0,-1 3 1,5-2 0,0 2 0,5-2-1,2-2 1,0-2-2,4-3-5,3-4-8,0-2-16,3-4-26,1-1 0,-1-4-33,11-8 87,-6-2 0</inkml:trace>
  <inkml:trace contextRef="#ctx0" brushRef="#br0" timeOffset="349039.964">18218 14890 114,'-7'9'0,"1"2"-1,-3 4 0,2 1 0,-2 2 0,2 0-1,-1 0 1,2-2 2,0-5 3,2 1 3,1-5 3,1-2 2,3-2 2,3-1 2,3-3 0,1 0 2,5-2-3,4-2-2,0 1-2,4-1-3,3 0-1,-1-2-2,1 3-2,-2 0-3,1 0-6,-3-1-8,-4 2-10,-4-1-21,1-1-12,-5 2-64,-5-5 121,-3 0 0,-2-1 0</inkml:trace>
  <inkml:trace contextRef="#ctx0" brushRef="#br0" timeOffset="349291.9784">18312 14843 194,'3'5'12,"0"2"0,1 6 0,-1 3 0,2 2-5,-1 3-2,2 3-3,-4 1-2,4 2-4,-3-4-7,1 2-8,0-4-12,-2-3-17,1-2-8,0-5-31,4-5 87,-1-3 0</inkml:trace>
  <inkml:trace contextRef="#ctx0" brushRef="#br0" timeOffset="349749.0045">18481 14863 88,'0'4'7,"0"1"1,0 3 1,1-1 1,-1 2 0,3-1 0,-1-1 2,1 0 0,3-4 2,1 2-1,0-5 0,5 2-1,-2-5-1,2-1-3,3 1-2,-1-2-1,1 1-2,-1 2 0,1-1-2,-2 1 1,-1 2-1,-3 2-1,-1 1 0,0 2 1,-2 1-1,-1 2 0,0 3 0,-3-1 1,-2 1-1,0 0 0,-3-1 0,-1-1 0,-2 1-3,-3-3-2,-1 1-6,1-1-12,-4-2-22,0-3-11,-2-1-61,-5-4 117,2-4 0,4 0 0</inkml:trace>
  <inkml:trace contextRef="#ctx0" brushRef="#br0" timeOffset="350011.0195">18526 14814 192,'6'-3'9,"3"-2"0,2-1-4,0 1-9,4-3-20,-1 0-26,0 0-2,1 1-33,8-5 85,-4 0 0</inkml:trace>
  <inkml:trace contextRef="#ctx0" brushRef="#br0" timeOffset="350319.0372">18900 14829 202,'4'-2'8,"3"0"-1,4-1 1,1-3-1,1 2-5,3-1-13,1 1-20,-3-2-22,4 4-86,9-10 139,-4 0 0,-3 0 0</inkml:trace>
  <inkml:trace contextRef="#ctx0" brushRef="#br0" timeOffset="350612.0539">19132 14570 191,'1'5'13,"0"-1"0,0 4 2,3 1-1,-1 4-3,0 1-3,1 4-3,1 2-2,1 1-1,-1 2-2,0 1-2,0 1-4,1-3-9,-2-1-14,2-1-27,-2-3-2,-1-6-51,3-5 109,0-3 0,-1-6 0</inkml:trace>
  <inkml:trace contextRef="#ctx0" brushRef="#br0" timeOffset="351078.0806">19305 14607 87,'0'8'6,"0"2"1,0 1 1,3 3 2,-2 2 1,0 0 0,3 0 1,0-3 1,2-2 0,1 0 0,2-5 0,0-2-2,2-4 0,0-3-1,1-3-1,-2-3-1,1-4 0,-2-1 0,-2 2-1,-1-3 0,-1 0-3,-3 1 0,-2 0-1,-2 0-1,-3 1-1,-1 1 0,-1 1-1,-3 1-1,0 1 0,-1 3-1,-1 1 0,-2 3-1,2 4-3,-2 1-3,0 3-6,1 1-13,1 1-20,0 4-12,2 0-63,2 12 123,3-4 0,3-1 0</inkml:trace>
  <inkml:trace contextRef="#ctx0" brushRef="#br0" timeOffset="351326.0948">19722 14711 211,'3'7'-3,"1"3"-8,2 4-17,-3 3-21,1 3-71,-8 9 120,0-4 0,-1-3 0</inkml:trace>
  <inkml:trace contextRef="#ctx0" brushRef="#br0" timeOffset="351732.118">19890 14461 67,'-2'7'2,"0"1"1,-2 4 1,0 0 1,0 0 3,1-2 3,-1 1 5,2-3 3,0-4 1,3 2 1,0-2 0,5-2-2,1-1-2,5-1-4,0-4-5,5 0-3,-1-1-4,1 0-6,1-1-10,-1 1-22,-1 1-19,-1 0-91,0-10 147,-2 2 0,-3 0 0</inkml:trace>
  <inkml:trace contextRef="#ctx0" brushRef="#br0" timeOffset="351984.1324">19903 14415 237,'1'7'12,"1"4"1,0 3-1,1 3 1,-1 2-4,3 4-3,-2 0-4,1-1-7,-1-3-11,2 0-19,0-1-25,-1-5-2,3-3-64,9-11 126,-2-5 0,0-4 0</inkml:trace>
  <inkml:trace contextRef="#ctx0" brushRef="#br0" timeOffset="352389.1556">20053 14319 125,'2'7'3,"0"2"2,-1 3-1,-1 3 0,0-1-1,0 1-1,0 1 2,-1-3 3,1-2 1,1-3 2,2-1 0,3-3 2,1-3 0,3-1 0,0-2-1,5-1-1,1-3-2,1 2 0,0-1-1,0-1-1,-1 3 0,-1 1-1,-2 2-1,-4 0-1,1 2 0,-4 1-1,1 5-1,-1-1 0,-1 4 0,-3-1-1,0 2-1,-2 0-2,-4-2-4,0 1-8,-5-3-25,-2-1-21,-1-2-109,-19-2 170,2-3 0,0-3 0</inkml:trace>
  <inkml:trace contextRef="#ctx0" brushRef="#br0" timeOffset="352805.1793">20408 14316 230,'6'0'10,"3"-3"1,4 0-1,1 0-1,2 0-8,1-4-10,1 1-15,0-1-25,0-2-10,0-1-71,2-10 130,-2 4 0,-4-1 0</inkml:trace>
  <inkml:trace contextRef="#ctx0" brushRef="#br0" timeOffset="353017.1915">20510 14214 246,'0'10'15,"0"2"2,3 3-1,-2 4 1,0 1-5,2 3-4,-1-1-5,4 1-5,-2-2-11,0-4-22,0-2-31,1-4-1,-1-1-84,9-22 151,-2-1 0,2-4 0</inkml:trace>
  <inkml:trace contextRef="#ctx0" brushRef="#br0" timeOffset="353263.2055">20842 14146 210,'0'8'10,"-1"2"0,-1 4 0,2 1-1,0 1-7,0 1-10,1 0-20,1 0-27,2-2-2,0-4-46,5-10 103,-3-4 0,0-4 0</inkml:trace>
  <inkml:trace contextRef="#ctx0" brushRef="#br0" timeOffset="353529.2208">20926 14175 202,'1'3'6,"1"2"1,0 0 1,2 2 0,0-2-2,2 3-1,2-4 0,1-1-1,0-2 0,3-1 0,-3-4-2,3 0-4,-3-4-11,0 0-23,-1-1-21,-1-4-96,-13-11 153,0 3 0,-4-3 0</inkml:trace>
  <inkml:trace contextRef="#ctx0" brushRef="#br0" timeOffset="353698.2304">21015 13982 180,'20'19'-1,"-12"-7"-12,-1 5-25,0 7-8,1 8-36,-14 43 82,-5-5 0</inkml:trace>
  <inkml:trace contextRef="#ctx0" brushRef="#br0" timeOffset="354281.2638">17802 15458 220,'0'0'6,"0"0"0,0 1 1,0 2-1,1 3-3,0 4 0,0 3-2,1 1-1,1 5 1,0 2-1,3 0 0,5 1 0,-1 2 0,7-4 0,1-1-2,5-4-3,1-2-7,3-5-14,1 0-21,2-5-8,-1-3-51,15-14 106,-5 1 0,-5-4 0</inkml:trace>
  <inkml:trace contextRef="#ctx0" brushRef="#br0" timeOffset="354819.2946">18451 15446 222,'1'-1'13,"3"-3"1,3 0 1,0-1 1,2 2-6,2-2-2,2 0-2,0 2-2,2 3-2,0-1-2,0 2-3,0 2-1,-2 3-1,-3-1 0,-2 3-1,-2 2 0,-3 0 1,-3 2 1,-3-2 2,-3 1 0,0 0 1,2-3 0,-2 1 0,2-4 1,0 3-1,2-3 1,2 1 0,2-4 1,3 3 0,3-1 0,1 1 0,2 1 0,1 1 0,-2 0 0,3-1-1,-4 3 0,2-1 1,-4 1 0,-2-2-1,-1 2 1,-2-2 1,-2 1-1,-2-1 1,-3 0-1,-3-1 1,-1 1-2,-3-3 0,0 1-3,-1-3-7,0 1-15,-2-3-28,2-2-6,3 1-73,0-13 132,4 0 0,2-1 0</inkml:trace>
  <inkml:trace contextRef="#ctx0" brushRef="#br0" timeOffset="355300.3221">18793 15382 183,'3'1'8,"0"2"1,0 2 1,-2 2-1,0 3-4,-1-1-2,0 3-1,-1 0-1,0-1-1,1-4 0,0 4 1,1-6 0,-1 0 0,4-1 2,1 2 1,1-5 0,5 0 1,1 1 1,1-2 0,3-3-1,-1 3 0,2-3 0,-1 2-2,-1 1-1,-1 0 0,-1 3 0,-6-2-1,4 5 0,-6-2-1,1 2 1,-2 3 0,-1-1-1,-3 1 0,-2 3 0,-2-3-2,-2 0-4,-1 1-5,-4-1-18,0-3-29,-3 0-3,-1-2-61,-12-11 122,2 1 0,5-2 0</inkml:trace>
  <inkml:trace contextRef="#ctx0" brushRef="#br0" timeOffset="355468.3317">18836 15294 224,'14'-24'1,"2"23"-4,2-2-11,1-1-24,4 1-13,-2 0-68,13-1 119,-6 2 0,-5 2 0</inkml:trace>
  <inkml:trace contextRef="#ctx0" brushRef="#br0" timeOffset="355693.3445">19273 15540 232,'2'5'-4,"2"6"-11,0 0-23,-1 1-15,2 0-69,6 1 122,-2-2 0,1-3 0</inkml:trace>
  <inkml:trace contextRef="#ctx0" brushRef="#br0" timeOffset="356125.3693">19587 15200 186,'-1'1'6,"-3"5"0,-2 0 0,0 4 0,1 0-1,0 2-1,2-2 0,0 2 0,2-4 1,4 1 0,3-2 2,-1-2 0,6-1 0,3 0 0,-1-3-1,2 1 0,2-1-2,1-1 0,-2 0-1,2 3-1,-2-1 1,-2 2-1,-2 4 1,0-1-1,-4 2 1,-2 4-1,-2-1 1,-4 1-2,-2 1 0,-3-2-3,-3 0-3,-3 0-10,-2-3-17,-3-1-31,-3-1 0,1-5-67,-14-9 130,8-3 0,1-2 0</inkml:trace>
  <inkml:trace contextRef="#ctx0" brushRef="#br0" timeOffset="356316.3802">19582 15134 186,'4'-1'-3,"3"0"-12,2-2-20,3 1-12,1 0-39,13-4 86,-3 3 0</inkml:trace>
  <inkml:trace contextRef="#ctx0" brushRef="#br0" timeOffset="356715.403">19835 15112 219,'1'7'4,"-1"-2"0,0-2 0,0 4 0,0-3 1,0 4-1,0-1 0,1 1 0,0-4 0,2 3 1,0-2 0,4 0 0,0-3-1,2 2 1,0-1-1,3-2-2,0 1 0,1 1-1,2-1-1,-1 0 1,1 2-1,0 0 1,0 0-1,0 4 1,-1-2-1,-2 1 1,-1 2-1,-1 0 1,-2 1-1,-4 2 1,-2 0 0,-2 1-1,-3 0-2,-2 1-4,-3 0-6,-2-4-19,-3 0-26,1-4-5,-2-1-64,-12-19 126,3-1 0,2-4 0</inkml:trace>
  <inkml:trace contextRef="#ctx0" brushRef="#br0" timeOffset="356886.4128">19868 15055 238,'7'-3'-2,"4"-2"-9,1-1-23,5-1-18,2 0-87,15-4 139,-2 3 0,-5 1 0</inkml:trace>
  <inkml:trace contextRef="#ctx0" brushRef="#br0" timeOffset="360728.6325">20185 14890 136,'0'0'1,"0"0"1,-2 0-1,0 0 1,-2 0-1,-1-2 0,-1 4 1,-2-2 1,-2 0-1,-1 1 0,-2-1 1,1 0-1,-2-1 0,0 1 0,-1 0-1,1-2 0,-2 1 1,2 1 0,-2 0 0,1 0 0,-2 3-1,-2-2 1,-1 2-1,1 0 0,-2 1-1,-1 0 1,1 0-1,-3 0 0,-1 1 1,1 0-1,-2-2 1,-1 3-1,3-2 1,-3 1-1,2-1 0,-3 1 0,2 1 1,-2-1-1,0 0 0,-2 0 1,1-1 0,0 0 0,-1 1 0,1-1 1,2 1-1,0 0 0,1 0 0,1-1 0,-1 0 0,2-2-1,1 2 0,-2-1 0,0-1 0,2 1 1,-3-1-1,1 0 0,2 1 0,-4-1 0,1 0 1,-1 0 1,-1 1 0,-3 0 1,1 0 0,-1 1 1,1 0 1,0 0-1,0 0 1,4 2-2,0-1 1,4 1-2,1-2 0,1 2-1,2-1 0,0 2-1,1 0 0,-1-1-1,0 1 0,1 1 0,-2 0 0,1 0 1,-2 1-1,1 0 1,1-1 1,-1 0-1,1-1 1,1 1-1,0 1 1,1-3-1,1 3 0,2-2 0,0 0 0,-1 3 0,2 0 0,-2 0 0,1 3 0,-2 2 1,1 1 0,-1 2-1,3-2 1,-1 4 0,2-1-1,2 1 0,4-3 0,1 2 0,0-2-1,4 0 1,0-3 0,2 3-1,-1-2 1,1 3-1,-1 0 1,0 0 0,1 3-1,-2-4 1,2 3-1,-1-1 0,0 0 0,-1-2 0,3 1 0,1-2 0,1 2 1,2-2-1,0 1 0,3-2 1,-2 1-1,2-2 0,-2 1 0,1 0 1,-3-2-1,3 0 0,-4 0 1,2-1 0,0 0 2,0 0-1,1 0 1,0 0-1,1 0 1,0 0 0,1-3-1,0 2 0,3-2 0,-1-2-1,2-1-1,1-2 1,2 1 0,1-3 0,1 1-1,1-1 1,0 0 0,1-1-1,1-1 1,-1 2-2,1-2 0,-1 0-2,0 0-2,1 0-1,1 0-1,1-2 0,-1 0 0,4 0 1,1-1 0,2-1 1,1 0 1,1-2 1,0 0 1,3-1 0,-3-3-1,0 2-1,0-1-2,-1-1-3,0 3-1,-1-2 1,2 1 0,0 1 0,0 2 1,0-3 2,1 2 4,-1 0 4,2 0 3,-1-1 2,0 1 2,3 0 1,-1 0 0,1-1 0,-2 0 0,2 0-1,-2 0-1,3 0-1,-4 0-1,-2 0 1,-1-1 0,0 1 1,0 0 0,0-1 0,-2 0-1,-2 1 1,3-3-2,-2 1-1,2 0-2,-1-1 0,1 0-2,0 0 1,0 0-1,-2 1 1,-1-2 1,-2 3-1,-4-1 2,0 0-1,-5 2 1,0-2 0,-5 1 0,1 0 0,-2-1-1,-1-2 0,2 1 0,-1-3-1,1 0 1,-1-2 0,3 0-1,-1-4 0,-1 2 1,2-2-1,0 1 1,1 0-1,-3-1 0,-1-2 0,2 2-1,-4-3-1,1 1 0,-1-3-1,0 1-1,-2-1 0,0 1 0,-1 0 0,-2 1 0,1 2 1,-3-1 0,0 3 1,-3 0 0,1 3 1,-3 0-1,-1 2 0,-2 2-2,1 0-2,-2 1-1,0 1 1,-2-1 0,-2 0 0,1 0 1,-1-2 2,-3 2 3,3-1 1,0-1 1,-2 3 1,1-1-1,-2 1 0,2 1 0,-2 2-1,2 1-1,-1 0-1,-1 2-1,-3-1-1,1 1-2,-1 2-2,-4 0-3,-2 0-2,1 1-4,-2 0-1,-1 1-1,-1 1 0,-1 3 2,-1-2 2,-1 2 3,-1 2 3,-2-1 2,-3 0 4,1 3 1,-2-2 1,2 1 1,-1-1-1,-3 1 0,2-1-1,-1 2 0,-2-1 1,4 0 0,-1 1 0,0-2 1,0-1 1,2 3 0,0-4 0,1 2-1,1-1-1,-1-1-1,0 0-2,1 0 1,-1-1-2,1 1 1,-2 1 0,1-1 1,-3 1 1,0 0 2,1 1-1,0 0 1,-1 0 1,-1 1-1,3 0 0,1 0 0,0-2 0,1 1 0,-1 1 0,1-2 0,1 1-1,1 1 1,1-3-1,0 1 1,1 0 1,2-1 0,-2 2 0,1-2 1,0 0 1,2 2-1,1-2 1,3 1 2,-1 0-1,4-1 1,5 2-1,0-2 0,5-1-1,3 4 1,0 0-1,0 1-1,2 3-2,0 2 0,1 4-1,1-1 0,0 4 0,1 0 0,1 1 1,0 0 0,0 1 0,0 0 0,1 0 0,1 1 0,1-2 0,0 2-1,0 0 0,4-1 0,-2-1-1,3 1 0,1-3-1,0 1 1,-1-2 0,1 0 0,0-2-1,-1 2 1,0-4-1,-2 2 1,-1 0-1,2-2 0,-2-1-1,-1 1 0,1-3 2,0 0-1,0 0 1,1 0 1,3 0 0,0 0 1,2-1 1,2-2 0,2 0-2,0-1 1,1-1-1,1-2 0,-1-1 0,3-1-1,-1-2 0,2 0 1,2-1 0,1-1 1,3-2 2,1 0-1,3 1 1,1-5-1,2-1 0,3-1-1,0-1 0,5-2-2,2-3-1,2 2-1,5-2 0,2 1 0,2 2 0,1-1 1,5 2-1,-3 0 2,0 1 0,-1 0 0,-4 1 0,0-1 0,-1 0 1,1 3-1,-1-1 0,1-1 0,-2 4 0,1-3 0,-3 2 0,-1 1 0,-5 0 0,0 1 0,-5 1 1,-4-1-1,-3 1 0,-2-1 0,-1 0 0,-3 1 0,-1-1-1,1-1-3,-1 1-2,-2-2-4,3-1-1,-1 1-2,2 0 1,-1-3-1,2 1 1,-1 1 3,2-3 3,-4 2 4,0 0 2,1-2 2,-2-1 0,-3 0 1,0-2-1,-1-1 1,-1 0-1,-1-1 0,1 1 0,-2-1-2,-1 2 1,-3 0 0,2 0 2,-4 1 1,-1 0 0,-1 0 1,-3 0 0,2 0 0,-3-3-2,0 0 0,0-3-4,-1-2-3,0 1-1,0-3 0,-1 1-1,-1-1 0,0 1 2,-2 0 2,-1 2 1,0 0 3,0 1-1,-2 1 1,-1 1-1,1-2-1,-3 1-2,1 1-2,-1 0-4,-2 0-1,0 2 0,-1 0 1,-2 1 0,-1 2 2,-2 2 2,-1 2 3,0 0 2,-2 4 2,0 1 0,-3 0 1,1 1-1,-1 0-1,0 0-1,1 0 0,1 1 0,0-3 0,0 3-1,1-2 2,1 1 0,0 0 0,-1 1 1,1 0-1,-2 1 1,1-1 0,-2 1-2,-1 1 0,-2-2 0,0 1-1,-3 1-1,0-2 1,-2 2-1,-1-1 1,-3 0 1,-1 1-1,0 0 1,-2-1-1,-2 3 0,4-1-3,-1 0-3,2 1-2,1 0-2,1 1 0,-1 1 0,1-1 1,-1 2 0,-3-1 4,-1 2 2,-1 0 3,-1-1 0,-3 1-3,1 0-5,0-1-4,-1 1-21,-21 8 33</inkml:trace>
  <inkml:trace contextRef="#ctx0" brushRef="#br0" timeOffset="361616.6833">18148 15245 120,'-20'5'15,"0"0"-2,3-1-3,4 3-3,1 2-3,1 1-1,4 3-1,0 3-2,3 4 1,1 3 0,-1 2-1,3 2-1,-1 2 0,1 3-1,-1-2-1,0 0 0,1 2 0,0-3 0,0 0 0,1 2 1,1-2 0,1-3 1,0 0 2,1-2 0,0 0 2,1-2 0,1-2 2,-1-1 0,1-1 0,0 0 1,0-1 0,2-2-1,-1 2-1,0-1 0,1 1-1,-1 0-1,1-3-1,0 2 0,-1-3-1,1-1 0,1-2-1,-2-1 1,4-1-1,-2-1 1,3 0-1,0-3 1,6 3 1,-1-3 0,2-1 2,3-1 1,0-2 0,3 0 2,0 0 0,4 0 0,-3-2 0,4-1-1,1-1 0,1 0-2,4 0 0,1-1-1,3 0-1,1-2 0,4 2-1,2-2-2,3 2 0,4-3-2,3 2-4,-1-2-3,3 1-1,0-3-1,1 2 0,-3-3 0,-1 0 1,-5 0 3,-1 0 3,0-2 2,-2 3 2,1 1 2,-3 0 0,2 2 1,-3 0 2,2 0 0,-6 1 2,-2 1 1,0 0 1,-6 0 0,-3 0 1,-5 2-1,-1 0-1,-3 1-1,-5 0-1,0 1-2,-4 0 0,-3 1-2,-1 0-2,-2 0-1,-1 0-8,-2 0-12,0 1-18,-2-1-10,-2-1-34,-9 1 85,-1-2 0</inkml:trace>
  <inkml:trace contextRef="#ctx0" brushRef="#br0" timeOffset="364523.8496">18699 15116 102,'17'-1'7,"9"-2"-1,4 2 0,7-2 1,7-1-4,3 0-1,4-1-1,1-1 0,1 0 0,0 0-1,1-2 0,-3 0 1,0-1-1,3-1 1,0-1-1,-1-2 1,4 0-1,0 1 0,-1-2 1,0 1-1,-2 1 1,-4 0-1,-2 2 1,-4-1-1,-2 3 1,-5 2-1,-2-1 0,-1 1 1,-2 0-1,0 2 0,0-1 0,-1 1 0,-2-1 0,0 2 0,-2-1 0,-2 2 0,-2-1-1,-3 2-2,-3-2 0,-3 3-1,-3-1 0,-2 1 0,-3 0 0,-1 0 0,-3 0 1,2 2 1,-3 1 1,-2 1 2,0 1-1,-2 3 0,1-4 0,-2 4 0,2-1 0,0 3 0,0-1 0,0 4 0,1-2 0,0 4 0,0 0 0,0 3 0,-1 0 0,1 1-1,-1 1 2,0 1-1,1 0-1,-1 1 1,0 1-2,-1-2 0,1-1-1,1 2-2,0-1 0,0-1-1,1 1 0,0-1 1,0 0 0,1-3 1,0 1 2,1 0 2,0-4 1,2 1 1,-2-5 1,1 2 1,0-3-1,0-1 1,1-1 0,0 4-1,-3-3 0,-1 3 1,0 0 0,-1 1 1,-3 0 2,-1 1 1,-2-1 1,-1 0 0,-1 1 1,0 0-1,-3-1 1,0 2-2,0-2 1,-3 1-2,0-2 0,-4 2-1,-2-4 0,-3 2-2,-6 0-1,-5-1-5,-6 1-11,-9 2-25,-10 1-14,-12 4-61,-137 19 113,3 1 0,2-5 0</inkml:trace>
  <inkml:trace contextRef="#ctx0" brushRef="#br0" timeOffset="366225.947">12795 18305 55,'0'0'4,"0"0"1,-2-4 1,-1 0 1,0-4-1,-4-4 0,0 0 3,-1-1 0,-1 0 2,-7-7 0,0-2-1,-3-2 0,-4-5-1,-2-5-1,4 5-2,1-3-3,1 0-2,6 4 0,-1-1 0,2 0 0,2 0-2,1 0 1,1 1 0,2-1-1,2 3 1,2-2-1,2 3 1,4-1-1,2 1 0,2 1 0,4 4 0,1-1 0,2 2 0,1 3 0,3-1 1,3-1-1,0 2 1,2-2 1,3 0-1,3 0 2,1 1-1,0-2 3,9-6-1,12-5 1,8-8 0,12-3 0,9-9-1,2 2 1,-3 1-2,-2 3-1,-4 1-1,-6 6 1,-2 2-2,-3 4 1,-2 2-1,0 2 1,-1 2 0,0 1-1,-3 2 1,0 3 0,-5 2 0,-2 0 0,-1 2 0,-6 2-1,0 0-1,-6 3 0,2 1-1,-5 0 1,-2 3-1,-1 3 0,0 1 0,-4 4 2,0 0 0,-4 3 1,-3 3 1,-1 1 0,-3 3 1,-4 2-1,-2 2 0,1 3 0,-5 2 0,1 2-2,1 2-1,0 1-2,2 0-3,0 1-3,1 0-1,2 1-2,1-1-2,-1-2 2,-1-1-1,-1-3 2,-2-2 3,-1-4 3,0-1 3,-1-1 4,-2 1 4,2-1 2,-2-1 2,0 0 0,-3 0 0,-1 2 0,-2-2-1,-3 1-3,-2-1-3,-1 2-1,-5 0-1,-3-1-5,-4 1-5,-4 1-4,-6 2-4,-3-1-2,-4 1-44,-102 46 64,8-4 0,4-2 0</inkml:trace>
  <inkml:trace contextRef="#ctx0" brushRef="#br0" timeOffset="401679.9748">19940 5286 78,'1'2'5,"0"1"1,3 1 0,-2-2 1,-1 0 1,4-1-2,-1 2 1,1-3-1,-1 1 0,3-1-1,1 3 0,-2 0-2,1 0 0,1 1-1,-2 1 1,1 2-1,-1 1 1,0 1 0,0-2 2,1 3 3,-2-5 2,4 2 2,-2-3 0,5-1 3,-3-6 1,4-1 1,0-8-1,1-1-1,1-5-2,0-7-2,3-8-1,1-8-1,4-10-9,3-12-30,3-17-34,5-13-2,6-17-107,41-164 173,-6 11 0,-5 9 0</inkml:trace>
  <inkml:trace contextRef="#ctx0" brushRef="#br0" timeOffset="403757.0936">10175 8637 46,'35'66'1,"4"-4"1,6-2-1,4-4 0,5-2 0,4-4 0,4-3 0,5-1 0,7-2 0,4-2-1,6 0 0,3-4 2,5-1 0,3-1 1,2-2-1,4-3 2,0-2-1,1 2 0,4-4 1,1 0-1,2-3 0,6 0 0,-1-1 0,3-1 0,4-4 0,3 0 0,0-3 0,2 1 1,3-4-1,-2 0 0,0-1 0,3 0 0,0 1 0,-1-1 0,1 0 0,0-2-1,-1 1 2,0-5 0,-2-2 1,0-3 1,-3-3 1,1-5 0,-6-2 1,-2-4-1,-1-3 0,-1-3 0,-4-2-2,1-2 0,-4-2-2,-3-1 0,-1-4-2,-1 0 1,-5-6 0,-2-1-1,-3-6 1,-7 0-1,-2-6 0,-5-6-1,-3-1 0,-2-3-3,-3-4-1,-2-2-1,-4-2-1,-3-4 1,-2-1 0,-4-1 0,-6-1 1,-8-1 2,-5-1 1,-7 2 1,-10-2 1,-3 0-1,-8-1-1,-5 0 2,-7 0-1,-5 0 2,-6 1 0,-4-1 0,-6 1 2,-7 0-1,-4 1 1,-7 0-2,-4 1 1,-7 3-2,-7 0 0,-4 1-2,-7 4-1,-8 1 0,-9 3-1,-5 5 0,-9 2 0,-8 3-1,-7 4 0,-9 0 2,-8 6-1,-9 4 1,-9 4 1,-8 6 2,-11 4-1,-9 9 1,-10 3 1,-10 7-1,-11 6 1,-9 9-1,-5 6 0,-12 10 2,-6 7 0,-7 9-1,-4 7 2,-3 6-1,0 7 1,3 6-1,6 5 1,7 4-3,12 6 0,11 5-1,15 3-1,14 2 1,19 5 1,14 2-1,19 0 0,17 1 0,20-3 1,18-3-1,20-5 0,22-4-1,19-4-1,20-6-1,20-6-4,22-5-18,22-8-25,22-9 0,24-8-23,174-44 73,-11-11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47:01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10909 4406 77,'0'-1'8,"-1"-4"2,1 1 2,-1-4 3,0 4 1,0-4 1,1 3 2,-2-3-2,2 2 1,-1 0-3,0 1-1,0 1-3,1 1-3,0 3-3,0 0-2,0 0-1,0 0-1,0 0-1,1 3 0,0 0 0,2 2 0,1 4 1,0 0-1,3 4 0,3 2 0,-3 1 1,3 0-1,-1 2 0,3 2 0,-1-1 0,2 3 1,-2-1-1,2 1 0,0-1 0,-2-1 1,2 0-1,-4-3 0,1 0 1,-3-3-1,1-2 1,-2-2 0,-2-3 1,-1 0 1,0-3 1,2 0-1,-3-2 1,1 0 1,-2-3-1,2-3-1,-1-4 0,0-2-1,1-3 0,-1-1 0,0-1-1,0-4 0,0-3 0,2-1 1,0-3 0,2-2 0,-2-4 0,3 1 1,-1-1-1,1-1 0,1 3 0,-2 1 0,1 2-3,-1 3-4,0 5-12,-3 7-17,0 0-30,-1 4-2,1 5-81,9 17 147,2 1 0,-3 4 0</inkml:trace>
  <inkml:trace contextRef="#ctx0" brushRef="#br0" timeOffset="600.0343">11493 4470 122,'-2'0'9,"0"0"1,-3 1 0,1-1 1,-4 4-4,0 1-1,-2 0-1,-3 5-1,-3 1-1,0 1-1,0 4 0,-2 0 0,4 4 0,-1-3 0,4 2 0,4-1 1,4-2 0,5-2 1,4-2 1,5-4 2,2-2 0,2-3 1,2-3 0,-1-3 1,2-3-1,-3-4-1,-1-4 1,-2-2-2,-3-2 1,-1-5-1,-1 1 0,-2-1 1,-1-1 0,0 3-2,-1 2 0,-2 6-2,3 2 1,-2 4-2,0 6-1,0 5-1,1 3-1,0 5-2,1 5-5,1 0-14,-1 2-34,3 2-9,0 1-115,7 15 180,0-3 0,-3-3 0</inkml:trace>
  <inkml:trace contextRef="#ctx0" brushRef="#br0" timeOffset="1642.0939">11734 4584 146,'0'-3'12,"1"1"1,0-2 1,3 0 0,0-2-2,0-2-3,1 0-3,-1-3-1,1-3-1,-1 0-1,-1-1 0,-1-2 0,0 0-1,0-1 2,-2 3-1,0 0-1,-2 2 0,1 4-1,-2 1 0,-4 4-1,0 3-1,-2 4-1,-2 1 0,1 4 0,0 2 0,1 1 1,2 1 0,2-1 0,1 0 1,3-3 1,-1-1 0,5-2 1,0-2 0,2 0 0,2-4 1,3-2-1,1-1 0,2-3-1,1 0 0,-1 0 0,2-2 0,-2 3-1,-1-1 0,2 1 1,-4 2-2,3 1 1,-6 1-1,3 1 0,-4 1 1,3 2 0,-4 1-1,1 2 1,-2-2 0,1 3 0,-4 0 1,4 3-1,-4-1 0,1 1 0,-2 0 0,0 2 0,0-2 1,0-1-1,0 0-1,0 0 1,0 2 0,1-1 0,0-1 0,0 4 0,2-3 0,-1-1 0,1 0 0,-1-1 0,3 0 1,-1-1 0,4 1-1,-1-3 2,3 0-1,-1-1 0,4-3 1,-1-3 1,1 0-1,-2-2 0,1-1 1,-1-3-1,0 1 1,-4-4-1,1 3 0,-1-3 0,-2 0-1,0 1 0,-1-3 0,-1 2-1,1-1 1,-2 2-1,0 1 1,-1 2-1,0 2 0,-1 0-1,0 4 0,1-2 0,-1 4-1,0 0 0,0 0 1,-1 2-1,1 2 1,1 2 1,0 4 0,0 2-1,1 0 2,0 2-1,2 0 0,0 0 0,0-1 0,2 1-1,-2-6-3,2 2-15,1-1-37,-2-2-4,2-1-87,2-9 147,-2-4 0,-1-3 0</inkml:trace>
  <inkml:trace contextRef="#ctx0" brushRef="#br0" timeOffset="1802.1031">12117 4187 153,'0'0'-46,"0"0"-1,1 2-13,5 10 60,-2 0 0</inkml:trace>
  <inkml:trace contextRef="#ctx0" brushRef="#br0" timeOffset="2380.1361">12419 4392 174,'-4'0'4,"-1"1"0,-2 1 1,-2 2 0,-2 2-2,0 2-1,-2 5-1,2 0 0,2 3 0,-1 2 0,3 1-1,2-2 1,1 1 0,2-2 1,2-1 0,1-1 2,1-4 0,2 0 1,0-3 2,3-4 0,2-2 1,3 0 0,-3-5 0,4-1 0,-4-4 1,1-2-2,-2-2 1,-1-1-2,-2-1 0,0-1 0,-2 0-1,0 0-2,-2 5-1,0 0-1,-1 3-2,-1 3 1,1 3-1,-1 3-1,1 4 1,0 4-4,0 3-5,0 2-11,2 1-19,0-1-22,-1 1-114,8 5 176,0-3 0,-1-3 0</inkml:trace>
  <inkml:trace contextRef="#ctx0" brushRef="#br0" timeOffset="2897.1657">12524 4422 115,'-1'6'5,"0"3"1,0 3 1,3 2-1,0-2-2,1 5 0,1-2-1,0-1-2,0 0 1,0-3 0,0-2 4,0-1 4,-2-4 2,-1 0 0,0-1 1,-1-3 1,0 0 0,0-3-1,1-1-4,-1-4-4,-1-1-1,0-3-2,0 1-1,-1-2-1,1 0 1,-1-1-2,2-2 1,3 3-1,0-2 0,1 3 0,1 1 0,4-1-1,-1 4 2,2 3-1,4 1 1,-2 4 1,3 0-1,-1 4 1,3 3 1,-3 0-1,1 1 0,-3 4 0,1 0-1,-3-1-6,-1 0-9,-3 0-22,0-1-21,-1 1-96,-11 3 154,-1 0 0,3-3 0</inkml:trace>
  <inkml:trace contextRef="#ctx0" brushRef="#br0" timeOffset="5370.3072">12956 4327 185,'0'0'10,"0"0"1,0 0 0,0 0 1,0 0-4,-2-2-3,-1 2-1,2 0-2,-3 2-1,-1-1-1,1 3 1,-5 2-1,1 1-1,-1 1 1,-2 2 0,2 0 0,1-1 0,-1 2-1,1-1 1,2 0 0,2 0 0,1 1 0,1-2 0,2 1-1,0 0 1,4 0 1,-1-1-1,2 1 0,-2-3 1,4 1-1,-3-3 1,3 3 0,-3-4 1,4 3-1,-4-3 1,5 2-1,-1-4 1,-2 3 0,1-3 0,3 1 1,-1-1 0,-1-2 0,4 0 2,-3 0-1,3-2 0,-1-1 1,-1-1 0,0 0 0,2-2-1,-1 0 0,-2 0 0,2-1 0,-4-1 0,0 1-1,0-3-1,-3 2 0,-1-1-1,0 0 1,-1-2-2,-1 5 1,-1-4 0,-1 5-1,0-2 0,0 2 1,-2 0-1,2 0-1,0 0 1,-2 3-1,1-3 0,-2 5 0,0-2-1,-2 0 0,2 2 1,0 2-1,-4 0 1,2 1-1,0 2 0,1 0 1,0 2-1,1-1 1,0 0 0,0 3 0,2-1 0,1 1 1,1 0-1,0 1 1,1-2-1,0-1 1,2 0 0,0-1 0,0 1 1,-1-2-1,2 1 1,-1-4 0,3 3 0,-3-3 0,5 1 0,-3 0 0,1-3 1,-1 3 0,4-2 0,-3 0 0,2-1 0,-2 2 0,2-1 1,-3-1-1,3 0 0,-2 0 0,1 0 1,-2 0-2,2 0 1,-2-1 0,2-1 0,-3 2-5,4-5-62,-4 0-2,3-2-144,-3-13 211,0-3 0,-4 0 0</inkml:trace>
  <inkml:trace contextRef="#ctx0" brushRef="#br0" timeOffset="6333.3622">13894 4410 136,'0'0'10,"0"0"1,0 0 0,0 0 0,0 0-2,0 0-2,0 0-1,0 0-2,0 0 0,3 2 0,-1-2 0,4 2 1,-1 1 0,4-3 0,-2 3 0,6-2 0,-2-1-1,1 0-1,3 0 0,-2-1-1,1 1-1,-1 0-4,1-3-6,-5 3-14,1 0-18,-2 3-15,-3-3-67,0 6 123,-2-1 0,-2-1 0</inkml:trace>
  <inkml:trace contextRef="#ctx0" brushRef="#br0" timeOffset="6528.3734">14009 4579 239,'6'3'2,"1"-5"-21,2 2-34,2-1 0,1 0-63,24-4 116,-3 2 0,-3-5 0</inkml:trace>
  <inkml:trace contextRef="#ctx0" brushRef="#br0" timeOffset="11692.6688">5333 5018 76,'0'0'9,"0"0"-1,0-1 1,0-1 0,0 0-2,0-4-3,0 2-1,0 1 0,0-1-1,-2-1-1,2 2 0,-1 1 0,-2-1-2,2 3 0,-2 1 0,-1 1 0,0 3 0,3-2 0,-2 3 0,2 0 1,1 3 0,0-4 1,1 2 1,3-2 0,0-1 2,-2-1-1,3 0 1,-2-3 1,3 0-1,-3-3 0,0-2 0,1 0-1,-1-2 0,-2 2-1,-1-4-1,0 4-1,-1-1-1,-2 2-1,-1-1 0,2 5 0,-2 0-1,-1 0 1,1 6 0,2 0 0,-2 4 1,2 0 1,1 4-1,2-6 1,0 1 1,0 1 1,0-5 1,2 0 0,-1-1 1,1-1 1,-1-2-1,3-2 0,-1 0 0,-1-6-1,1 0-1,-1-5-1,-3 3-1,1 1-1,-3 0 0,-1 2-1,-2 2 0,-2 1-1,-1 3 1,0 4-1,-3 0 0,4 4 1,0 2 1,2 0-1,2 2 1,0-3 1,2-1 0,2 2 1,2-5 1,1 0 0,-2-1 0,6-2 1,-3-2 0,2-1-1,-1-2 1,2-2-1,-3-3 0,2-1-1,-3 0 0,0 1 0,-3-2-1,0 4-1,-3 0-1,0 1 1,-2 0-1,1 3-1,-4 3 1,4 0 0,-4 4 0,2 0 0,-2 2 1,5-1 0,-2 3 1,3-4 1,1 3 0,1-4 1,-1 0 1,5-1 0,-2-1 0,2-2 1,0-2-1,1-1 0,-4-1 0,1-1-1,-2 0-1,-1-2-1,0 0 0,-2-1-1,0 4-1,-2-4 0,0 6-1,-4-1 0,4 3 0,-3 2 0,3 1 0,-1 4 1,3 1 0,0 1 1,2-1 0,2 1 1,-1-3 0,3 3 1,-1-4 0,4 2 1,-3-5 0,4 3 0,-3-5 0,3-2 0,-3-1 0,2-2 0,-1 1-2,-2-3 0,0 0-1,-2 0-2,-3 2 0,-2-1-1,-3 4 0,-1 0-1,-2 4 1,-1 0 0,-1 3 0,2 2 1,1 1 1,1 1 0,1 0 1,2-1 0,3 0 1,1-1 2,3-2 0,0 0 1,5-1 0,-1-4 1,0 0 0,1-5 0,1 1-1,-3-2 0,-1 0-1,2-4-1,-4 3-1,-1-2-1,-2 3-1,-2-2-1,1 3 0,-5 1-1,2 2 0,-3 2 0,1 2 0,-3 3 1,5 1 1,-2 5 0,2-3 1,1 3 0,3 1 0,2-4 1,1 1 1,0-3 0,3 0 1,-2-2 0,5 0 1,-3-2-1,1-4 1,2-2 0,0-2 0,-3-1-2,0-3 0,-2 0-1,-1 0 0,-2 3-2,-2-2 0,0 2-1,-3 1 0,2 2-1,-5 1 1,2 3 0,-3 2 0,4 0 0,-2 4 1,3 0 1,1 2 0,1-3 1,1 3 1,1-3 1,0 2 1,2-5 1,2 1 0,0-3 0,1-2 0,-1-1 1,2-2-2,-4-3 0,4 0 0,-4 1-1,3-2-1,-5 1 1,0 2-1,-2 1-2,1 0 0,-1 3-1,-3-1-2,2 1-12,0 2-19,-1 2-12,1 1-24,1 5 71,1 0 0</inkml:trace>
  <inkml:trace contextRef="#ctx0" brushRef="#br0" timeOffset="12762.73">5530 5519 74,'1'-10'5,"0"-3"0,-1 1 2,-1-2 0,1-2 1,-1 3 0,1 0-4,0 4 1,0-1-1,0 5-2,0 1 0,0 2-3,2 2 1,1 2-2,2 2 3,0 3-1,2 2 1,1-4 0,0 3 1,-2-2-1,2-2 1,1-2 0,1-2 0,-1-3 1,3-1 0,-2-6-1,-1 0 0,2-4 1,-1-2 1,0 0 0,5-1 1,-4 2 1,1 0-2,0 3 1,-5 3 0,4 3 0,-5 3-1,0 3 0,-1 3 0,0 2-2,-2 4 3,2 4-1,-2 3 0,1 1-1,0 3 0,0 2-1,0-1-5,0 0-15,1-5-32,-1 1-2,2-3-51,4 1 103,-1-3 0,1-3 0</inkml:trace>
  <inkml:trace contextRef="#ctx0" brushRef="#br0" timeOffset="13115.7502">5990 5399 138,'2'-3'12,"0"-3"1,3-4 2,-1 0 2,-1 1-2,0-4-2,0 4-2,-5-1-1,1 5-3,-3-1-2,-1 4-1,-2-1-2,-2 5-1,0 1-2,-2 3 2,3 4-1,-2 2 0,2 3 0,1-1 0,3 3-2,1 0-5,3-2-7,3-1-14,2-2-13,4-4-15,3-1-59,17-9 115,-3-1 0,-1-3 0</inkml:trace>
  <inkml:trace contextRef="#ctx0" brushRef="#br0" timeOffset="13505.7725">6096 5334 155,'-4'-2'5,"-4"4"0,1 1 1,0 5 1,-1 1-3,2 3 0,3 1-1,-1 0-1,3 2 0,1-4-1,2-1-2,1-2-4,1-2-1,0-2-3,4-2-1,-3-2-2,3-2 0,0-3 2,-1-2 1,1-2 3,-2-2 2,0-1 2,-2 1 3,-1-1 1,1 1 1,-3 2 2,1 3 0,2 2 2,0 3 1,-1 2 1,1 5 1,1 2-1,-2 4-1,3 0-2,-1 1 0,0-2-7,0-1-24,-2-2-22,-1-1-67,-2-7 114,0 2 0,-3-6 0</inkml:trace>
  <inkml:trace contextRef="#ctx0" brushRef="#br0" timeOffset="14319.819">5628 4233 152,'2'0'11,"0"0"1,2-2 1,-1 1 0,-1-1-2,2-1-4,0-1-1,-4 4-2,1-3-3,-1 1-3,0-1-9,0 1-20,0 0-22,0 2-80,5 0 133,1 0 0,1 0 0</inkml:trace>
  <inkml:trace contextRef="#ctx0" brushRef="#br0" timeOffset="16131.9227">5637 4321 87,'-2'0'2,"-1"2"0,2-2 2,-2 2 0,0 1 0,3-1 1,0 2 1,-1 0-2,2 0 0,-1-4-7,2 6-14,-1-4-22,0 0-24,7-7 63,1 0 0</inkml:trace>
  <inkml:trace contextRef="#ctx0" brushRef="#br0" timeOffset="16719.9563">5924 4210 82,'5'0'5,"1"1"-1,2 2 1,3 0 0,-1 1-1,-1 4-2,2 1 0,-1-1-1,-3 2 0,0 1 0,-1 0 0,-2-3 0,-2 2 2,0-3 0,-1-2 1,-1-2 0,1-1 0,-3-2 0,0 3-1,-1-6 0,0-1-1,-2-1 0,3-3-2,0-4 1,2 0 0,0 0 0,2 0-1,-1-1 1,1 4-1,2-1-1,-2 3 2,0 2 0,-1 2 0,1 0 1,0 3 1,-1 4-1,4 1 2,-1 1-1,0 2-1,0 4 1,2-2-2,0 0 0,0-1-5,1-1-8,1-2-15,2 0-16,0-3-44,10-6 87,-4 0 0,1-1 0</inkml:trace>
  <inkml:trace contextRef="#ctx0" brushRef="#br0" timeOffset="16905.967">6231 4243 184,'0'9'3,"2"0"-4,0 5-17,1 0-28,1 2-2,2 0-26,8 8 74,-2-5 0</inkml:trace>
  <inkml:trace contextRef="#ctx0" brushRef="#br0" timeOffset="17533.0028">4570 3941 110,'0'0'16,"0"0"1,0 0 1,1 0 1,1 1-3,0-1-4,0-3-4,-2 2-2,0-2-4,0-2-8,-1 0-16,0 4-30,0-2-1,1 0-38,-6 6 91,3 0 0</inkml:trace>
  <inkml:trace contextRef="#ctx0" brushRef="#br0" timeOffset="18195.0407">3952 3875 82,'3'-7'6,"-2"1"0,5-4 1,-2 1 0,3 1-3,1 2 0,0 1-2,1 1-1,2 4 0,1 2 0,-2 3-1,3 2 1,-2 2 0,0 3-1,2 0 1,-3 1 0,-3-4 0,3 4 0,-4-6 3,0 1-1,-3-4 1,1 2 0,-3-6 0,1-2 0,-2-5-1,0-1 0,-2-3-2,2-3 0,-2-1-1,0-3 1,0 0-1,0 1 1,0 0-1,1 2-1,0 4 1,0 2 0,1 3 0,0 2 0,3 5 0,2 2 0,0 5 1,4 3 0,-1 3 0,1-1-2,0 2-4,1-1-7,-1-2-7,3-1-11,-2-2-7,0-2-21,8-9 58,-3 1 0</inkml:trace>
  <inkml:trace contextRef="#ctx0" brushRef="#br0" timeOffset="18417.0534">4303 3771 114,'0'6'11,"2"1"1,0 1 1,4 0 1,-1 4-2,2-3-4,2-2-10,5-3-25,4-2-19,8-6-63,50-21 109,-3 1 0,3-3 0</inkml:trace>
  <inkml:trace contextRef="#ctx0" brushRef="#br0" timeOffset="19162.096">5418 4940 76,'5'-10'9,"1"-7"0,2 0 0,2-9 1,1-3-1,3-3-1,0-5-2,1-3 0,0-1-1,1 1 0,-1-2 1,0 3 0,2-1-1,-2 2 0,-2 5-1,0 3 0,-2 3 0,-2 4-2,-1 4-3,-3 7-9,-1 2-7,-2 3-11,0 4-17,-1 2-42,-2 11 87,-1 4 0</inkml:trace>
  <inkml:trace contextRef="#ctx0" brushRef="#br0" timeOffset="19711.1274">5271 4918 72,'13'10'-4,"0"2"-10,1 0-15,9 7 4,-2-2 25</inkml:trace>
  <inkml:trace contextRef="#ctx0" brushRef="#br0" timeOffset="23788.3606">15397 4039 85,'-1'-2'6,"-2"-1"0,-1 0 1,0 0 3,1 2-1,-2-3-1,1 2 2,0 1-1,2-1-1,-1 1 1,2-2-2,-2 2-3,3-4 1,0 0-3,4 1-1,-1-2 0,2 1-1,1 1-1,2-1 1,2 1 0,0 0-1,1 3 1,0-2 0,1 3 0,1 3 0,0-2 1,0 3-1,1 3 1,-2 2-1,1-1 0,-1 3 1,-2 0-1,-1-1 2,-2 4-2,-2-2 1,-3-1 0,-1 2 1,-4-1-1,1 0 0,-4-3 1,0 3-1,-3-3 0,0-1 1,-1-1-1,0-1 2,-1-3-2,2-2-1,-1 2 0,2-3-1,3-4-1,-1-2-1,3 2-1,-4-7-2,7 1 2,-1-4-1,2 3 1,3-1 2,0 3 0,1-2-1,3 3 4,0 1 0,3 1-1,0-2 2,2 3 0,-1 1-1,-1-1 2,-1 2-1,-1-1 0,-2 1 2,0-2-2,-1 4 0,-1-2 1,-3-1-1,0 0 0,-2 2 0,0-4-1,0 4-2,-1-1 3,0-1-2,-1 0 0,1 2 1,0-1-1,0 3-1,-1-3 2,1 2-1,-3 0-2,4-2 1,-1 3 0,1 0 0,-2 0 1,1 4-1,0 0 0,-1 2 2,-1 4 0,3-2-1,-1 3 2,0-1 0,1 1-1,1 0 2,0-1 0,3 0 0,-2-1 2,1 2-1,0-2 0,2 2 0,-2-3 1,2 2 0,-1-3 0,2 1 0,-1-2-1,2 2 0,-2-7 0,2 3-1,-3-4 0,3 1-2,-1-1 0,-1-1-1,0 1-6,-1-1-10,-1 0-24,1 0-18,-1 0-93,7-6 151,-1 2 0,0-1 0</inkml:trace>
  <inkml:trace contextRef="#ctx0" brushRef="#br0" timeOffset="24343.3924">15832 4057 83,'0'2'18,"4"2"2,-1-4 0,0 1 1,3 1-2,2-2-3,-2 0-1,4-2-2,1 1-2,2 1 0,0-3-2,1 2-1,0-2 0,2 0 0,2 0-3,-2 0 2,0 1-3,-2-1-1,-4 3 0,0-3-2,-4 3-4,-1-1-7,-2 0-15,-1 1-26,-2 0-10,0 1-92,2 8 153,-1 1 0,1 0 0</inkml:trace>
  <inkml:trace contextRef="#ctx0" brushRef="#br0" timeOffset="26435.512">16188 4301 121,'1'0'11,"3"-1"1,2 0 2,0-2 1,-1 0-2,3 1-2,-2-3-3,1 0 1,2-3 0,-3 2-2,2-5 0,-1 3-1,-1-2-2,1-2 2,-1-1-3,0 1 0,0 0 0,-2-2-1,-1 2-1,2-5 0,-1 3 0,-1-1-1,0 0 1,-1 0-1,0-1 0,0 4 0,0-1 1,0 2-1,-2 1 0,0-1 0,0 1 1,0 2-1,0-4 0,2 5 0,-2-3 0,1 2-1,0-1 1,0 1 0,0 0 0,0 2 1,1 2-1,-2-2-1,1 2 1,-1 3-1,0-3-1,0 2 0,0 2 0,0 0-2,0 0 2,0 0 0,0 0 0,-3 2 1,2 1 0,-1 1 0,0 1 1,-1 4 0,1-1-2,0 0 3,0 1-1,1 0-1,-1 1 1,2-2 0,-1 3-1,2-3 2,-1 4 0,2-4-2,1 1 2,1-1 0,2 1-2,1 0 3,0-3-1,3 0-1,1 0 2,-1-2 0,-1 0-1,3-1 1,0-1 0,-5-1-1,4-2 2,-1 1-1,-2-2-2,0-1 3,3-1-2,-2 0 0,-2-2 0,4 1 0,-5 1-1,2-3 2,-2 1-1,2-4-2,-2 4 3,0-3-1,-2 1-2,-2 0 2,1-1-1,0 2 0,-2 2 1,-1 0-1,0-2-1,-2 2 0,1 1 1,0-1 0,1 3 0,-3-2-1,3 2 0,-1-2 1,0 3 0,0-2-1,1 3 1,-2-1-1,1-2 2,-1 2-2,0-1 1,2 1 0,0 1 0,0 0 0,0 0 0,0 0-1,0 0 0,0 0 1,0 0-1,0 0-2,0 0 3,0 0-1,-3 0 0,1 1 0,0-1 0,-2 3 0,1 0 1,1-2 0,0 5-1,-1-1 1,2 0 0,0 0-1,0 3 1,2-4 0,-1 3-1,0-1 2,1 2 0,0-2-2,0 2 3,-1-2-1,2 3-1,-1-3 2,2 2-1,-1-1 0,2 2 2,-2-5-1,2 4 0,-2-1 2,4-1-1,-3-2 1,2 0 0,-1 0 1,3 0-2,-4-2 0,4 0 1,-2-2-2,2 3 1,2-3-2,-1 0 0,1 0 0,2 0 0,-1-1-1,-4 1 1,4-2-4,-3 2-7,-1 0-14,-1-1-36,0 0-3,-2-1-91,-2 1 154,-1-1 0,0 2 0</inkml:trace>
  <inkml:trace contextRef="#ctx0" brushRef="#br0" timeOffset="27426.5687">16745 3846 85,'4'0'9,"0"0"3,4 0 0,-3 0 0,4 0 0,-3 0-1,4 0-2,-3 0 0,3 0 0,-5 0-2,6 0 1,-6 0-1,4 3-1,-4-3 0,4 3 0,-3-2-2,2 3 1,-2-1-2,4 3-1,-5-2 1,4 1-1,-4 0-1,4 2 1,-3-2-1,1 3-1,-4-2 1,5 4 0,-3-2-2,2 3 3,-2-1-2,0 1 0,0 0 0,0-1 1,2 1-1,-3 1 1,2 0-1,1 0-1,-1-1 2,1 1 0,-1 0 0,-1 0 0,-2 2 0,-1 0 1,0-1-1,-3 2 1,0 1 0,-1-1-1,-2 2 0,-2-4 1,1 1 0,-3-3 0,0 2 1,-1-1-1,0-1 0,-1-1 0,-1 2-1,0-1 0,3-1 2,-1 1-2,2-1-4,-2-2-7,1-1-26,-1 2-23,3-4-115,-14-2 174,4-2 0,1-2 0</inkml:trace>
  <inkml:trace contextRef="#ctx0" brushRef="#br0" timeOffset="28536.6322">15285 3787 54,'-3'0'5,"-2"1"1,1-1 0,-5 3 0,2-1-1,-3 3 0,0 0 2,-2 2-1,2 0 0,-3 1 0,3-1 0,0 2 0,-3-1 0,2 1 0,-1 0-3,-2 1 1,2-2 0,-1 2-1,1 0-1,-1 1 1,4 0-2,-1 0 2,2 1-1,0 1 0,2-1 2,2 2-1,-1 0 0,-1 0 0,3-1 1,-1 3-2,4 0 2,-1 0-1,0 1-1,1 0 2,1-1-1,0-1 0,1 0 0,1 0 0,1-3-1,0 0 2,1-2-1,-1 0-1,1 0 1,1 1 0,0-1 0,0-1 1,2 1-1,-1-2 0,6 1 0,-1-1 1,0 0-1,4-1 0,-1-1-1,3-1 1,0 1-1,-1-2 1,0 0-2,-1-1 0,1-1 0,-1 0-7,2-2-28,0 0-23,0-1-109,19-10 166,-4-3 0,4 1 0</inkml:trace>
  <inkml:trace contextRef="#ctx0" brushRef="#br0" timeOffset="29947.7129">16956 3548 102,'-3'0'12,"-1"0"4,-2-2-3,2-2 0,1 1-1,-1-2-4,0-3-4,1 2 1,0-6-3,0 2-2,1-3 3,2 4-2,0-3-1,2 2 0,0-1 0,3 2-2,-1 2 3,2 2-2,4 0 0,1 2 3,1 2-1,2 1-2,-1 3 4,0-1-2,1 3-1,-1 2 2,-3-3 0,0 4-3,-1 4 2,-1-1-1,0 3-1,-2 3 3,1 1-1,-2-1-2,-2 0 2,0 1 0,-1-2 0,0-1 1,-1 1-1,-2-2-2,1-2 3,-2 1-1,0-1 0,-1 2 1,-2-3 0,2-1-2,-4 1 2,2-4 0,-2 1 0,-2-1 1,-1 0-1,3-1-1,-3-2 1,3-3-1,-2 1 1,2-2-1,-2 0 0,0-2 0,0-1-1,3 2 1,-3-3-1,4 1 0,0 0-1,2 0 1,0 0-1,2 1 1,0-1 0,1 3 0,1-4 0,0 3-1,2-2 1,0-1-1,4 0 1,-2 3 0,4-2-2,-3 2 3,6 0-2,-5-1 1,5 2 0,-5 0 0,4 0-1,-5 1 1,3 1 0,-2-2-1,0 2 2,-1 0-1,2 0 0,-4-2 0,6 3 1,-6-3-1,2 4 1,0-4 0,1 3-2,1 0 2,0-1-1,-1 3 0,5-2 2,-3 1-1,0-2-1,1 1 2,-1 1-2,-3-3 0,2 1 1,-2-1-1,4 2 0,-4-2 1,2 1-1,-3-1 0,4 1 1,-4-1 0,3 1 0,-4-1 2,5 1 1,-4 0-1,1-1 3,-2-1-1,0 0-1,0 0 1,0 0-2,-1 0-5,-1-2-18,2 0-37,-6-2-1,0 1-77,-5-16 135,-1 2 0,-1-2 0</inkml:trace>
  <inkml:trace contextRef="#ctx0" brushRef="#br0" timeOffset="33490.9156">5440 5080 61,'0'0'7,"0"0"4,0 0 0,0 0-1,0 0 0,0 0 0,0 0 0,0 0 0,0 0-1,0 0-4,-2-2-2,1 1-2,0-1-1,-1 0 0,2 0-1,0 2-1,-3 1 1,3 1-1,-1 2 1,1-1 0,0 4 1,1-3-1,-1-1 2,2-1-1,1 2 1,-1-3 1,0 0-1,0 0 1,1-2-1,-2-1 1,0-3-1,0 1 0,1 0-1,-3-1 0,0 1-2,0 3-2,0-2-1,1 2 1,0 1-1,0 0-1,0 0-3,0 0-1,0 0-3,0 1 0,0 1-2,0-1-1,0 3 0,1-1-27,2 3 43,-1-2 0</inkml:trace>
  <inkml:trace contextRef="#ctx0" brushRef="#br0" timeOffset="34802.9906">5408 5126 94,'1'-2'10,"0"-1"0,1-1 1,0-4 0,1 1-3,-3-2-1,1-1-2,-1 4-1,-1-3 0,0 4-2,-3-2 0,1 2-1,-3 2 0,1 1-2,-2 4 1,1 2-2,0 3 1,-2 2-1,3 2 1,2 2 0,1-1-1,2 3 1,0-3 0,0-2 0,5 2 0,-2-5 0,3 0 2,-1-2 0,1 0 0,-1-4 2,2-2-1,-4-2 2,6-3 0,-5 0 0,0-3-1,-2 0 1,-1-2 0,-1 3-1,-2 0-1,0 2 0,-3-1-2,-2 3 1,-2 0-2,0 4 0,0 2 0,0 3 0,1 3-1,5 1 1,-1 1 0,3 1-1,1 0 1,2 0 1,1-3-1,0 0 2,3-1 0,0-2 1,1-1 0,0-1 2,-3-3 0,3-2 0,-4 0 2,4-5 0,-4 4-1,-2-5 1,-1 2-1,-2-1 0,-1 1-1,-4-2 0,3 3-2,-4-1 0,2 2-2,-1 1-1,2 1 0,0 1 0,3 1-1,0 2 0,2 1 1,-1 0-1,0-1 1,1 5-1,1-4 0,0 3-2,1-3-3,-1 0-1,2 2-6,-1-3-4,0 1-10,3-1-11,-1 0-12,-2-1-10,6-4 61,0 1 0</inkml:trace>
  <inkml:trace contextRef="#ctx0" brushRef="#br0" timeOffset="36906.1109">5436 5109 53,'0'-3'4,"0"1"0,0-2 1,0 1 0,1-3-1,0 0-1,0-1 0,1-1 0,-1-1 1,2-1 1,-1 0 0,1 0 1,0 0 1,-2-1 1,2 0 0,0 0 2,-2-3-1,4 1 1,-2 0 0,0-2-1,0 0 0,1-2 0,-1 0-2,2 0 0,-2-3-2,3-1 0,-2 0-1,1-2-1,-1 0 1,1 0-1,0-1-1,0 0 0,1 3 1,0-1-1,0 2 0,0-1-1,1 1 0,0 1 0,-1 0 0,0 0 0,1 1 0,-1 1-1,-1-1 1,1 2-1,-2 0 1,1 2-1,0 0 1,-1 0-1,0 2 0,0 0 1,0 0-1,0 1 0,0 0 1,-2 0-1,1 4 0,0-4 1,1 5-1,-1-2 0,-1 2 0,1-3 1,-1 5-1,0-3 1,0 4 0,-2-3 0,2 3 0,-1-1 0,-1 2 0,0 0 0,1 1 0,-2-1 0,0 0-1,-1 0 1,2-1-1,0 3 0,0 0 0,0 0 0,-2-2 0,0 2-1,0-3 1,-1 3-2,3-3 1,0 3 0,0 0-1,0 0 1,0 0-1,-1 3 1,0 0-1,0 1 1,-1 1 1,0 3-1,4-2 0,0 5 0,-1-2 0,1 0 0,1 2 1,-1-2-1,2-1 1,-1-1-1,2-2 2,-3 0-1,6-1 1,-5 0-1,2-2 2,-2-4-1,0 1 0,0-5 1,-1-2-1,0 0-1,-3-2 0,0 0 0,-1 0-1,0 2 0,-2-1 0,1 3 0,-2-3-2,1 3 0,-3 0-2,3 2 0,-3 0 0,3 4-1,-2 1 0,1 2 1,0 2 0,2 3 1,0 4 2,0-1 0,3 1 0,0 1 1,2-1 0,0 0 0,0-4 1,4 1 0,-1-3 1,1-2 0,-1-2 1,4 0 2,-6-2 0,7-2 0,-5-1 1,0-3 0,-1-2-1,0 0 0,-3-1 0,0 0-1,-1-2 0,-1 2-2,-1 1 1,-1-1-2,0 2 0,-1-1-1,0 3-1,-4-1-1,3 3-1,-1-1 1,1 4-1,-1 2 0,2 3 0,-2 2 1,3 3 1,1 2 0,1 2 1,2 1 0,1 1 0,1-1 0,2-2 1,-2 0-1,1-3 2,1 0-1,1-5 1,-2 1 1,3-3 1,0-2 0,-2-1 0,0-3 0,-1-2 1,0-2-1,-2-3 0,1-1 0,-5 1-1,1-2 0,-1 1-1,-1 0 0,-1 1-1,1 0 0,-2 0-1,1 5 0,-2-1-1,-1 3-1,2 1 0,0 2 0,1 4 0,-1 3 1,4 1 0,-1 4 1,1 1-1,2 1 1,0 0 0,1 0 1,2-1-1,1-1 0,-1-4 2,1 1-1,-1-2 2,4-5 0,-3 1 0,1-3 1,-2 0 0,2-5 0,-4-2 0,1-2 0,-3 1-2,0-4-1,-3 4-6,-1-1-17,-1 1-28,0 2-3,2 0-46,-6 13 100,1 3 0,4 2 0</inkml:trace>
  <inkml:trace contextRef="#ctx0" brushRef="#br0" timeOffset="38295.1904">5541 4946 58,'1'-6'7,"1"-6"3,1 0 1,2-4 1,1 0 1,-2-3-2,3-1-1,0-2 0,-2-2-2,2 0-2,-1-2 0,-1 2-3,-2-1 0,3 0-1,-2 2 0,2 2-1,-4 1-1,2 1 1,-1 3 0,1-2-1,-1 3 1,-1-2-1,0 2 1,0 1-1,0 0 1,0 2 0,-1 1 0,0 2 0,1 0 0,-2 2 0,0 1 0,0 2-1,0-1 0,0 2-1,0 3 0,0 0 0,-2-3 0,1 2-1,1 0 0,-1-2 1,1 2-1,0 1-1,0 0 1,0 0 0,0 2 1,0 0-1,1 3 1,-2-1-1,-1 4 2,2-1-1,-3 5 1,0-1-1,-1 1 1,0 4 0,-1 2-1,0 1 1,-3 2-1,0 1-1,2 3 1,-3 1-1,0 2-1,-1 1 0,1 2-2,-3 0 0,2 3-1,0-2 0,-1 1-1,2-2 0,-1-2 1,0-1 0,1-2-1,0-2 1,0-1 0,1-2 1,1 0 1,0-2 0,0-2 0,2 0 2,0 0 1,1-5 0,2 0 1,-1-2 0,2-1 1,0-3 0,1 2 0,0-4 2,0 0 0,0-2 2,1 0-1,0-2 2,1 0-1,0 0 0,0-2 0,1 1 0,-1-4-1,0 2 0,2-4-1,-2-1 0,3-1 0,0-1 0,0-2-1,0 0 0,0-4 1,2 1 0,1-2 0,-1-3 0,1-3-1,0-1 1,2-1 0,-2-2-4,3-2-4,-2 2-9,3 1-16,-2 2-14,2 2-7,7-7 51,-2 5 0</inkml:trace>
  <inkml:trace contextRef="#ctx0" brushRef="#br0" timeOffset="42933.4557">4963 4618 69,'10'10'12,"-1"-1"1,-1 0 1,2 0-1,3 3 3,-3-1 0,1 2 1,3 1 0,1 3-7,2 0-2,0 1-1,2 0 0,0-1-2,0 2-2,0-2 0,-2 1-1,-1-2 0,-2-2 0,0 2-1,-3 0 0,0-2 0,0-1 0,-3 1-1,2-2 1,-4 1-1,2-3 1,-2-1 0,-1 1-1,2-1 1,-3-3-1,1 3 1,-1-2-1,1 1 0,-1-2 1,0 2-1,1-3 1,1 3 0,-3-3 0,1 1 2,0-1 0,0 2 1,-2-4 0,2 1 0,-2 0 1,0 0 0,-1-2-1,0 0-1,2 1 0,-2-1 0,0-1 0,0 2 0,1-2-1,-2-1 1,0 0-1,0 0 1,0 0-1,0 0 0,0 0-1,0 0 1,0 0-1,1 3 0,0-2-1,-1 1 0,2 2-1,0 1-8,-1 0-27,0-1-28,0 3 0,0-2-77,-2 5 141,1-2 0,-3-1 0</inkml:trace>
  <inkml:trace contextRef="#ctx0" brushRef="#br0" timeOffset="43838.5074">5508 5342 48,'0'11'4,"0"4"0,-1 0 2,1 3-1,-1 2-1,0 1 2,1 3-3,2 0 1,-1 2-2,2 3 0,1 1 0,2 5-1,0 1 0,1 3 1,0 0-1,0 5 2,2 1 0,-1 3 3,1 2 1,-1 2 1,4 3 2,-2-1 0,1 4 0,2 0 0,-1-2-1,1 0-2,3-3 0,1 1-1,-1-4 0,3-1 1,1-1 0,-3-3 1,3-3 0,-3-1 0,1-5 1,-4-2-2,1-4-1,-4-5-2,1-1 0,-4-6-1,1-4-1,-3-3 0,-1 0 0,-1-4-4,-2-2-4,0 0-17,-1-1-23,-1-3-12,0 1-81,-5 3 139,0-1 0,-2-1 0</inkml:trace>
  <inkml:trace contextRef="#ctx0" brushRef="#br0" timeOffset="44541.5476">5893 7195 74,'0'0'5,"0"2"0,-1 4 0,1 0 1,0-2-2,0 4-2,0 0 0,1-1-1,0-1 1,1 5 0,1-6-1,1 2 3,-1-5 1,2 3 1,-1-5 1,0 0 0,1-2 1,-1-3 0,-3 1 0,1-4-2,0 0 0,-3-1-1,-1 2 0,-1-3 1,0 3 0,-4 1-2,2 2 1,2-1-2,-1 5 0,0-2 0,2 2 0,0 0-1,-1 0 1,3 0 1,0 0 1,0 0 0,0 0 2,0 0 0,0 0-1,2 2 1,0-2-2,0 3 0,0-3-6,-1 3-12,-1-6-33,0 0-12,0 1-97,2-3 155,-1 1 0,0 3 0</inkml:trace>
  <inkml:trace contextRef="#ctx0" brushRef="#br0" timeOffset="46933.6845">5532 5085 56,'2'-4'4,"-2"2"0,1 1-1,-1-2-1,1 3-1,-1-2 0,0 0 0,0 0-1,0-1 1,1 0-1,-1 1 0,1 0 0,-1 1 0,1-1-1,-1 2 1,1-2-1,0 0 1,0 0-1,-1 1 1,2 0 0,-2 1 0,0 0 0,0 0 0,0 0-1,0 0 0,0 0-1,0 0 0,0 0-1,0 0-1,0 1 0,0 0 0,0 1 1,-2 2 0,2 1 1,-1 0-1,0-1 1,-1 1 0,1-1 1</inkml:trace>
  <inkml:trace contextRef="#ctx0" brushRef="#br0" timeOffset="47450.714">5519 5109 55,'-1'-5'3,"0"0"-1,-1 1-1,-1-3 1,2 2-2,-2-1 1,1 2 0,-3-3-1,1 4 0,-2 1 1,3 0-1,-1 1 0,0 4-1,0-3 1,0 5-1,3-2 1,-2 3-1,2-3 0,0 4 1,-1-1-1,4-1 1,-2-1 1,0 0 0,1-2 2,0 1 1,1-3 0,0 0 1,-2 2 1,3-2-1,-1 0 1,-1-2-1,-1 2 0,1-3 0,-1-1 0,-1 2 0,0 0 0,0 0 0,1 1-1,0 1-1,0 0-1,0 0 0,0 0-2,0 0 0,0 0-1,0 0 1,0 0-1,0 0 2,0 0-1,1 1-1,0 1-3,0 0-9,0 0-20,1 3-9,-2-3-6,0 0 48,0-1 0</inkml:trace>
  <inkml:trace contextRef="#ctx0" brushRef="#br0" timeOffset="48684.7846">4631 4359 53,'0'0'3,"0"0"0,0 0 0,0 0 0,0 0 1,0 0-1,0 0 0,0 0-5,1 1-12,-1 2-19,2 1 7,0 2 26</inkml:trace>
  <inkml:trace contextRef="#ctx0" brushRef="#br0" timeOffset="66939.8287">16917 3479 116,'0'-3'9,"-2"0"2,-3-2 0,1 2 0,3 0-3,-1 0-1,0 1-3,2 2 1,0 0-3,0 0-2,0 0 2,0 0-1,-1 2 0,-1-1 1,-1 3 0,-1 0-1,1-1 2,-1-1 0,2 1-1,-4-1 1,3-1 0,-1 0-1,1 0 1,0-2-2,2-1 2,-1 0-1,0 1-1,-1-3 0,2 4 0,-1-5 0,-1 1 1,0-1-2,2 2 0,-1-1 1,1 0-1,0 0 0,0 1 1,1 1-2,0-3 0,1 3 1,-1-1 0,1 1-2,2-1 3,-2 1-2,2-1 1,2 0-1,0 1 1,-1 0-1,-1 1 2,6-1-1,-2 2-1,1-1 3,-2 0-1,3 1-1,-1 0 1,1 1 0,-3 1-2,2 0 3,-2 0-2,2 2 0,-3-2 1,1 3 0,1-1-1,0 0 1,1 0-1,0-1 0,2 1 1,-4 0 0,6 4-3,-5-3 3,3 3-2,-2 1 0,-1 3 2,-2-2-2,2 5 0,-4-3 1,-2 1 0,2-1-1,-1 0 3,-1-1-2,-1-2-1,1-2 2,-1 4-1,0-2-1,0 0 2,1 1-1,0 1 0,-1 0 1,1-3-1,-2 1 0,0 2 2,0-5-2,0 3 0,-1-1 1,-2 0-1,3-3 0,-2 4 1,-1-5-1,-1 3 0,3-3 1,-3 3 0,3-5-1,-1 1 1,-2 0 0,0 0-1,-1 0 2,-1 0-2,-1-1 0,0 0 2,0-1-1,-2 3 0,4-4 0,-2 3 0,1-2 0,2 1 1,1-2 0,1 0 0,1 0 1,-1-1-1,2 1-1,-1-2 1,0-1 0,1 3-1,-2-3 0,1 0 0,2 1-1,0-2 1,0 1 0,0-1 1,0 2-2,0-3 0,0 2 0,0 3 0,0-3 0,0 1 1,0 2-2,0 0 0,3-2 1,0 0-1,-1 0 1,0 1 1,3-1-2,-3 2 0,1-1 2,4-1-1,-1 2 0,2 0 1,-1 0 0,1 0-2,-1 0 3,3 0-2,-3 0 0,2-2 2,-5 2-1,4 0-2,-3 0 3,0 0-2,1 0 0,1 0 1,-2 0-1,2 2 0,-2-2 1,1 2-1,-2-1-1,4 1 2,-4-1-1,0 2-1,0-1 2,0 1-1,0 0-1,-2 0 2,4-1 0,-2 1-2,0 0 2,-1 0 0,0 0-2,1-2 2,0 2 0,2 1-2,-1 0 3,-3-4-1,3 3-1,-1 0 2,1-2-1,-1 0 0,4 1 2,-4-1-1,2 1 0,-2-1 0,2-1 0,-1 0 0,2 0 1,-2 0-1,2 0-1,-4 0 0,3 0 1,-1-1-2,0 0-9,-4 1-25,2 0-28,-3 0 0,-3-2-78,-3-5 140,-2 1 0,1 0 0</inkml:trace>
  <inkml:trace contextRef="#ctx0" brushRef="#br0" timeOffset="69647.9836">14964 4599 80,'0'0'7,"0"0"-2,-1-3-2,1 2 1,0-2 0,0 2 0,0-1 2,0 2 1,0-2 0,1 1 0,-1-1 1,1 0-1,1 1 1,-2 1-3,0 0 0,0 0-2,0 0 0,0 0-1,0 0 0,0 0 0,0 0-1,0 0 1,0 0 1,0 0-1,0 0 0,0 0-1,1-2 1,0 0-1,2 0 0,-1 0 0,0 1-1,-2 1-1,0 0 1,0 0 0,0 0 0,0 0 1,1-1-1,1 0 0,0 1 1,0-3-1,-1 3 1,-1 0 0,0 0 0,0 0 0,2 0 1,0-2-1,-1 0 0,4-1 1,0 1 0,-3 1 0,1-1 1,2-1 0,-3 1 0,3-2 1,-2 3-1,1-1-1,2 0 1,-2-1-1,-1 3-1,0-2 0,2 1 0,-3 0-2,3 1 1,-1-1 0,1 1-1,-1 0 1,1 0 0,-1 1 0,1-1 1,2 0-1,1 0 0,0 0 1,2 0-1,3 0 0,-2 0 1,4 0-1,-1 0-1,0-1 2,0 1-1,-1-1 0,1 1 0,-3 0 0,3 0 0,-1-1 0,-1 1 0,1 0-1,-1 0 2,2 0-1,-2 0 0,2 0 1,0 0-1,2 0 1,-1-1-1,1 1 0,-1-1 0,4 1 0,-1-2 1,2 1-2,1 0 2,-1 0-1,1 0 0,0-1 0,0 1 0,3-1 0,-1 1 1,1 0-1,1-1 0,1-2 0,1 1 1,2 1 0,2-1 0,0 0-1,0-1 1,3 1 0,1-2 0,-1 2 0,1 0 0,0 0 0,2 0 0,0-1 0,1 1 0,-1-2 1,0 2-1,0-1-1,-1 1 2,1-1-1,-4 1 0,2-2 1,-3 2 0,-1 0-2,-2-1 2,-2 0 0,-3-1-1,-2 0 0,1 0 0,-2 1-1,-1-1 1,0 1 0,1-2 0,0 4 1,-1-3-1,0 1-1,0 1 1,-1-1 0,0 2-1,-2 0 2,2-1-2,-1 3 0,-2 0 2,1-1-1,-1 1 0,0 1 2,-1-1-1,0 0 1,1 0 1,0 0 1,-1 0-1,1-1 2,-2 0-1,1 1-1,-2-3 1,-2 1-1,-2 1-6,-4 0-10,1-1-48,-3-1-6,-3 1-124,-15-1 190,0 0 0,-4 2 0</inkml:trace>
  <inkml:trace contextRef="#ctx0" brushRef="#br0" timeOffset="71797.1066">15677 5023 68,'0'0'7,"0"0"0,1-3 1,1 1 1,-1-1-1,1-2-2,-1 1 0,-1 1 1,-1-2-2,2 0 2,0 0-2,1-2 0,0 2 0,2-2-1,-3 2-1,4-2-1,-2 2 0,3-2-1,-2 4 1,3-4-1,-2 4 0,3-1 1,0 3-1,1-1 0,-1 1 0,2 0 0,-5 1-2,5 0 2,-5 0-1,4 1 0,-3 0 1,3 1-1,-2-1-1,0 1 1,-1 1 1,2 2-1,-3-1 1,3 1-1,-3 0 0,0 2 1,-2-2 0,2 2-1,-3-1 1,2 3-1,-2-4 0,0 4 0,-1-3 1,0 4-1,0-4 0,-1 3 1,0-3-1,0 3 1,0-4-1,0 2 1,0-2 0,-1-2 0,1 0 0,0 0 0,0-3 1,-1 2 1,0-1 0,0 2-1,0-2 0,1 1 1,0-2-1,0-2 0,0 1 0,-2-2-1,1 0 0,0-3 0,1 3 0,-2-1 0,2-3 0,0 3 0,0-3-1,0 0 1,2-1-1,0 2 2,0-2-2,0 1 1,1-1 0,0 2 0,1-2 0,-2 1 0,2-2 0,-2 4-1,2-1 1,2 1-1,-1-1 0,-3 2 1,4-3-1,-2 4 0,2-3 0,-3 4 1,2-2-2,-1 1 2,0 0-1,0 1 0,0-1 1,2 0-1,-2 1 1,3 0 0,-1 0-1,1 1 0,-1-1 1,3 1-1,-1 0 0,-3-1 0,5 2 1,-3-1-2,1-1 2,-4 2-1,1 0-1,-1 0 1,1 0-1,-3 0 1,3 3 0,0 0 0,-2 1-1,-1-1 1,3 3 0,-2-3-1,1 4 2,-1-3-1,2 2-1,-3-2 1,1 4 0,-1-5 0,1 4 0,-1-2 0,1 1 0,-1-1 0,0 2 0,-1-4 0,1 4 0,-1-2 0,0 1-1,0-2 2,-1 0-1,1 0 0,1 0 1,-1 2-1,0-2 0,-1 0 0,1 0 0,-1 0 1,0 0-1,2 1 0,-2 0 0,0-3 1,0 1-1,1-1 1,-1 0 0,1 1-1,0 0 1,-1-1 0,0-2 1,1 5 0,0-1 0,-1-1-1,1 0 1,0 1 1,-1-1-1,0 0 2,0 1-2,0-1 0,0-2 1,2 2-6,-2-3-39,0 0-14,0 0-104,-6 1 160,0 0 0,-4-2 0</inkml:trace>
  <inkml:trace contextRef="#ctx0" brushRef="#br0" timeOffset="74328.2513">14607 4006 125,'-1'-3'14,"1"1"0,0 0 1,0-1 1,0 3-4,0 0-3,0 0-3,0 0-3,0 0-1,-3 0 0,0 0-1,0 4-1,-1-1 1,-2 3 0,0-1 0,-4 5 0,0-2 0,-4 2-1,-1 1 0,0-1 1,-2 1-1,1 0 1,-1 3-1,2-4 0,-1 2 1,4-2-1,0 0 1,1-1-1,4-1 0,-3-3 1,4 2-1,-2-3 0,2 0 1,-3 1-2,3-1 1,-2 1 0,2-2-1,-4 3 0,5-2 1,-3 1 0,4 1-1,-2-1 0,0 0 0,3 0 0,0-1 2,2 2-2,-2-2 1,3-3 0,0 5 0,0-5 0,0 1 2,0 0-1,3 1 0,-1-1 1,3 0 0,2 1 0,0 0 1,1-3-1,2 2 0,2 1 0,-1-1 0,2 0-1,1 1 1,1 0-1,1 1 0,2 0 0,-1 2 0,2-2 0,1 2 0,-3 1-1,0-2 0,-1 1 0,-2 0 0,-4-1 0,0 2 0,-2-4 0,-1 3 0,-2-1 0,4 2 0,-6-2 0,5 0 1,-5 0-1,1 2 0,-1-2 1,-3 2 0,0-2-1,0 3 1,0-1 0,-3 1-1,-3 0 2,1 2-2,-3 0 0,-2 1 1,1 0-1,-4-2 0,1 3 0,-2-1 0,-1 2 0,-1-2 0,0 1-1,-1-1 0,1 2 1,2-3 0,2 2-1,2-4 1,0 2 0,2-2-1,2 1 1,1-2 0,-2 1-1,3 0 1,1-2 0,-1 2-1,1-5 1,1 4 0,0-3 0,1 1 0,1 0-1,0-2 1,1 2 1,-1 1 0,3-1-2,-3 0 2,4 0 0,-2 2-1,2-3 1,1 4 0,1-2-1,0 0 1,0-2 0,1 0 0,1 0 1,5-1 0,-2 0 1,3-3 0,2 2 2,2-2 1,-1-2 1,3 2-1,2-3 1,-2 3 0,1-4-2,1 2-2,-3 1-4,0 0-25,-4 1-37,0 1-1,-3 1-100,1 0 164,-5 1 0,-2-3 0</inkml:trace>
  <inkml:trace contextRef="#ctx0" brushRef="#br0" timeOffset="75890.3407">10184 4195 91,'0'0'6,"0"0"-1,0 0 0,0 0 1,0 0-4,0 0-1,0 0-1,0 0 0,1 2-1,1 0 1,-1 0 1,3 3-1,0-1 1,-1 0-1,1 0 0,2 4 1,-3-4 0,3 1 0,-4 1 0,5-1 0,-1-1 0,0 2 0,-1-1 0,1 1 0,-1-1-1,4 1 1,-4-2 0,2 2 0,-3-3 0,5 2 0,-5-2 0,3 1 0,-3-1-1,2 0 1,-2-1 0,0 0 0,1 1 0,-1-3-1,-3 1 1,2 0 0,3-1 1,-4 0 0,0 0 1,0 2 1,-2-2 0,0 0 1,0 0-1,1-2 0,1 1-1,-1 0 0,2-4-1,2 1 0,-2-1-1,0-1-1,2-1 1,-2 2 0,2-2-1,-1 1 1,2-2 0,-1 2 0,2-3 0,-3 3-1,2-3 1,2 0 0,-1-1 0,-1 1-1,3-1 1,-1-4 0,-1 1 0,1-1 1,2-2-1,-1-2 1,2 1 0,-1-3 0,1 1 1,0 2 0,3-2 0,-1 1 2,0 1 0,2 1 1,0-2 2,0 0 0,0-2 0,1 4 2,-1-3-1,2 1 0,-1 2 0,1 1-1,1-1-1,-3 2 0,0 2-2,0 1-1,-5 3-1,0-1 0,-3 4-2,1-1 0,-4 0-3,2 3-11,-4-2-42,1 0-9,-3 2-126,-10-6 190,2 0 0,-6-2 0</inkml:trace>
  <inkml:trace contextRef="#ctx0" brushRef="#br0" timeOffset="77937.4578">17058 2875 110,'6'-2'8,"0"-1"0,5-1 2,5-3 1,0 0-2,6-3 1,1-2-1,7 0 2,2 0 0,2 0 0,3-1-1,0-1-1,6 2 0,-3-3-1,2 1 0,1 2-3,-2 0 0,-2-1-1,-1 1 0,-3 3 1,-3 0-2,-5 1-1,-5 2 0,-3 0-1,-8 2-1,1 0-1,-6 2-5,-2 2-10,-2 0-20,0 0-22,-2 2-108,-4 7 166,0-1 0,-1 0 0</inkml:trace>
  <inkml:trace contextRef="#ctx0" brushRef="#br0" timeOffset="78504.4902">17613 2512 124,'0'0'5,"0"0"0,0 0 0,0 0 3,1 1-2,1 1-1,1 4 2,0 0-1,1 2 0,-1-1 1,3 2-1,1 0-1,0 0 1,3 0-1,3 0-1,0-2 2,1 0-2,0 1-1,1-3 2,2 2-1,-2-1-1,1 1 1,0-2 0,-3 1-1,-2 0 2,-1-2-1,-2 1 0,-3 2 2,-2 1-1,-5-1-1,-1 3-2,-5 2-5,-6 0-16,-4 3-37,-4 4-2,-7 2-82,-38 25 140,1-4 0,2-3 0</inkml:trace>
  <inkml:trace contextRef="#ctx0" brushRef="#br0" timeOffset="86621.9545">12294 3560 45,'-3'-1'0,"0"0"1,0 1 0,-1-1-1,-3 1 1,0 1 0,-2-1-1,1 1 1,-1 0-1,-2-1 1,1 0-1,-2 0 0,0 0 1,0 0-2,-2-1 2,0 1-1,-2-1 0,2 1 0,-3-1 0,1 1 0,-3 0 1,-1 0-1,-2-1 0,-1 1 1,0 0 0,-1 0 0,-1-1 2,1 1 0,-2-1 0,1 1 1,1-1 0,0 1-1,-3 0 2,2 0-1,-2 0 1,0 0 1,-1 0 0,0 0 0,0 0 0,-1-2 1,3 2-2,-2 0 1,0-1-1,-2 1-3,2 0 1,-2 0-1,0 0 0,3 0 0,-1 0 0,1 0 0,0 0 0,1 1 0,1-1-1,0 0 1,1 0-1,-3 0-1,-1 3 1,-1-1 1,-1 1-1,-1 0 2,0 1 1,0 0 0,0-1 1,0-1 0,1 3 0,-1-1-1,1 0 0,0 0-1,0 0 0,2 0-2,2-1 1,2 0-1,1 1 0,3 0-1,3 0 0,1-1 0,2 3 0,0-1 0,1 1 0,0 1 0,0-2 0,-2 5 0,2 0 1,-3 0-1,4 1 0,-2 2 0,0 0 0,4 1-1,-1 1 1,2 1 0,2 0 0,2 1-1,0 0 2,-1 2-1,2 0 1,1 1 0,2-1-1,-1 4 1,2-1 0,0 1-1,1 2 0,1 2 1,1 2-1,1 1 0,0 4 0,3 1 0,-2-1 0,1 4 1,1-1-1,-3 1 1,5 1 0,-3-2 0,-1 2 0,2-2 1,-2 2-1,2-3 0,-2 2 1,0-1 0,0 1-1,0-1 0,3 1 1,-4-1-1,3 0 0,0-1 0,-2 1-1,3-2 0,-1 0 0,-2-3 0,3-1 0,0 0 0,1 0 0,-1-1 0,2-2 0,1-1 0,1 0 0,0-2 0,1-2 0,3 0 1,0-1-1,2-1 0,1 0 1,2-2 0,-1 3 1,0-1-1,-1 2 0,0-1 1,-3 0-1,1-1 0,-3-1-1,2 1 1,-1-4-1,0 0 0,-1-2 0,1 0 0,-1 1 0,1-4 0,-3 1 0,2-1 0,1-1 0,-2 0 0,1-2 1,-2 0-1,4-2 0,-2-1 1,2-1-1,0 0 0,3-1 0,-1-1 0,4-3 0,0 1 0,3-2 1,1 1-1,4-3 0,2 1 0,3-1 0,1-2 0,3 2 0,3-1 0,0 1 0,0-1 0,3-1 0,-1 3 0,0-3 0,1 1 0,1 1 0,1-1-1,2 0 1,2-1-1,2 1 1,3-1-1,1 1 1,1-1-1,4 0 1,-4-1 0,4 2 0,0-1 0,0 0 0,1 0 0,1 0-1,2 2 1,1-2 0,1 1 0,0 0 0,1-2 0,1 1-1,-1-1 1,2-1 0,2 1 0,0 0 0,2 2 0,0-1 0,2-1 0,-1 1 0,0 0 0,2 0 0,1 0 0,-1 1 0,2 1 0,1-2 0,-1 3 0,3-1 0,0 0-1,3 0 2,-2 0-1,5 0 0,1-2 0,1 2 0,1-1 0,4 1 0,-1-1 0,-1 1 0,1 1 0,-3 0 0,3-1-1,-1 1 2,-2-1-2,0 3 1,-1-2 0,-3 1 0,-2-1 0,-1 1 0,-2 0 1,0-1-2,-3 0 3,-1 0-3,-1-4 0,-3 0 1,1 0 0,-3-1-2,0-1 2,-2-1-1,-1 2-1,-1 1 2,-2-1 0,-2 4 0,-3-1 0,1 0 0,-5 1 0,-4-2 1,-4 2-1,-4-1 0,-4-1 0,-1 1 0,-3 1 0,-2-2 1,-2 2-1,0-1 1,-3 1-1,-1 0 1,-2 1 0,-3-1 0,-3 1-1,-4 0 1,-1-1 1,-5-1-1,-2 1 1,0-3 0,-2 0-1,1-3 0,-2 0 0,2-4 0,-1-2 0,0-2-1,1-2 0,0-5 2,3-1-1,-1-3 0,0-2 1,2-3-1,-1-1-1,1-6 1,0-3-1,-1-3-1,3-2 2,0-6-1,1-2-1,1-3 1,0-3 0,1-2 0,0-2 2,1-3-2,0 0-1,-2 0 2,2-2-1,-3 0-1,0 0 3,-3 0-2,1 2-1,-2 1 4,-2 0-2,0 3 0,0-1 1,-3 2-1,-1 2-1,-1 3 2,-2 1-1,-1 1-3,-2 4 3,-2 2-2,-2 2-2,-3 4 1,2 2-1,-3 3 0,-1 4 0,-2 2-1,0 4-1,-1 3 2,0 2 0,0 4-1,-2 3 3,1 2-2,0 3 0,-2 3 3,0 3-2,-2 4 0,-2 1 3,0 4-2,-4-1 0,-2 4 1,-1 1 0,-4 0-2,-2 1 1,-2 4 0,-2-1-2,-5 0 3,1 4-2,-3-2 0,-4 1 1,1 0 2,-4 0-1,-2 0 0,-1-1 0,-2 0-1,-2-2 2,-1 2 0,-3-3-1,-3 3 0,-1-1 1,-4-2-1,0 2 1,-2-2-1,-2 0 1,1 2 0,-2-1 0,-1-1 0,0-1 0,-2 0-1,1 1 2,-3-1-1,1-2 0,0 0 0,-1-1 0,1-1 0,-1 0 2,-2-1-2,1 0 0,-3-1 0,0 1-1,-2 0 1,0 1-1,-2 2 0,-1-2 0,-1 1 0,0 0-1,0 1 1,-2 0 0,0-1 0,0 2-2,-2-2 2,-1 1-1,2 0 0,0 1 2,-3 0-2,1 1 0,1 1 1,-1-1-1,2 2 1,-1-1 0,3 0 0,-1 1 0,1 0 0,1-1 0,0 1 0,3 1 1,0 0-1,2-1-1,-2-1 2,6-1-1,-2 2 0,0-1 0,2 0 0,1-1 0,1 0 1,0-2-1,1 0 0,3-1 0,1 1 1,0-3-1,3 2 0,1-1 1,0 0 0,2-2 1,0 1 0,5 0 1,-1-1 1,1 1-1,5 0 1,-2-3-2,1 4 1,2 1-1,1 0-12,4 2-45,0 1-2,1 0-84,-43-10 141,13-2 0,0-7 0</inkml:trace>
  <inkml:trace contextRef="#ctx0" brushRef="#br0" timeOffset="90934.2011">20440 3318 60,'0'3'3,"2"-3"-1,-2 4 2,0 0 1,0 1-1,-2-1 0,-1 1 2,-3 2 0,-1 1-3,-1 1 3,-1 1-2,-4 0-2,2-1 2,-3 3-2,0-2-1,1 2 0,-2-1-2,2 3 0,-3-1 2,4 2-2,-1-2 0,1 3 1,1-3-1,2 0 0,3-3 2,-1 0 0,2-4-1,2 0 5,0-1-1,1-2 1,2 0 4,2 1 0,1 0 1,1-1 2,3 0-2,1-2-2,3 0 2,2-1-2,0-1-1,1 0 0,3-2-1,0 3-2,2-3 1,-2 1-1,0 1-2,-1 0 2,-2 1-2,-2 0-1,-3 1 1,0 1-1,-4 2-1,-1-4 2,0 5-1,-2 0-1,-1 0 2,-1 0-1,-1 1-2,-1 0 3,-2 3-2,-2 0-1,0 1 1,-3 0-2,-2 3-2,1-1 2,-5 0-2,2 1-1,-3 0 1,3 1 0,-2 3-1,1-5 2,1 3 0,2-2 0,0 1 2,2-2 0,2 0-1,1-4 2,3 1-1,0-2 1,2 1 1,1-3 0,-1 1 1,4-2 0,0 0 2,2-1 1,3 1 1,3-1 0,0-2 0,2 0 2,2-1 1,1 0 1,2-1 0,1 0 0,1-2 0,1 3-1,0-3-1,-2 3-1,0-1-1,-4 0-2,-1 0-1,-4 1-2,1-2-5,-3 0-20,-4 1-41,-1 1-2,-1-3-112,4-12 179,-1-2 0,2-1 0</inkml:trace>
  <inkml:trace contextRef="#ctx0" brushRef="#br0" timeOffset="92141.2702">20982 3394 110,'-2'2'7,"0"-2"1,-4 2 0,4-2 0,0 0 0,-2-2-1,1-3-1,3-1 0,1 1-1,2-4 1,3 2 0,3-2 0,0 2 0,4-2 0,0 3 0,0-1 1,2 2-2,1 2-2,1 1 2,-1 1-3,3 2-1,-2 2 1,2 3-2,-3 1-1,2 2 2,-3 0-1,-2 3-1,0 0 2,-4 2-1,-3-1-2,-1 3 2,-4-1-1,-3 0-2,-2 2 1,-3 0-3,-1 0-1,-3-2 1,0 0 0,-1-4 0,-1 0 2,1-4-1,0-2-1,0-4 3,4 0-2,-2-2-2,4-2 2,1 0-1,1-4 0,1-1 3,5-2 0,0-1 0,3-2 4,2 0 0,2 0-1,2-1 3,1 1-2,2 0-2,-1 1 4,1 0-2,0 2-1,1 0 2,-3 0 0,1 1-1,0 0 2,-2-1-1,-3 3-1,2-1 3,-3 0-2,-1 0-1,-1 2 2,1-2-1,-4 3-1,2 1 1,-4-1 0,0 0-2,0 1 1,-2 1-1,-1-1-1,-2 3 1,0-1-2,0 0-1,1 2 2,0 0-2,0 3 1,0-1 1,3 2-1,-3 3 0,2 3 2,0-2-1,2 4 0,0-1 1,0 0 0,2 0-2,-1 1 2,1-2 0,1 1 0,-2 0 0,1-1 0,1 0-1,-1 1-1,1 1 1,0-1 0,0 3 2,-1 0-1,0-3 0,2 2 1,-1-5 3,2 2 0,-2-5 0,2 2 1,-3-3-1,6-1 1,-4-1-1,4 1-1,-1-3 0,3 2-1,1-1-1,1 0-2,-2-1-6,5 0-10,-7 1-28,2-2-14,1 0-93,8-7 151,-2 1 0,-1-1 0</inkml:trace>
  <inkml:trace contextRef="#ctx0" brushRef="#br0" timeOffset="92465.2887">21629 3425 189,'4'-2'13,"-2"-1"0,5-1 1,0 1-1,2 3-4,-2-1-3,6 1-11,-3 1-22,3-1-26,4 3-3,-1-1-60,20 3 116,-4-3 0,-3 1 0</inkml:trace>
  <inkml:trace contextRef="#ctx0" brushRef="#br0" timeOffset="93389.3416">21926 3350 179,'2'0'8,"0"0"1,2 0-1,-2-2 1,1 2-2,2-3-3,1 0-1,-1-1 0,1 1-1,5 0-1,1 2 2,3-1-2,0 2 0,2 0 0,-1 1 0,3 1-2,-2 1 2,-1 4-1,-2-1-1,-2 2 1,0 0 0,-3 2 0,-1 1 0,-3 0-1,0 3-3,-3-2 1,-3 0-3,-2 0-1,-2 2 1,-3-1-1,-1 2 0,1-3 1,-3-1 3,3 0 1,1-4 4,0-2 0,1-1-1,3-1 2,1-5 0,0-3 1,3 1 0,1-5-1,2-3 0,2 1 2,1-2-1,2-1 1,-1-1-2,2 2 0,-1 2 1,0-1-1,0 1-1,0 2 1,-2-2-1,1 3 1,1-2-1,-5 3 0,4-2 0,-4 2 1,-1 2-2,-2 0 0,1 1 0,-1 2-1,0 0 0,-1 0-1,0 2-1,0 0 0,0 0 1,0 0-1,0 0 0,0 0 2,-1 3-1,-1 0 0,0 2 3,-1 4-2,-1 1 0,1-1 1,0 5-1,1-4 0,0 0 1,1 2 0,1-2-2,1 0 3,1-1-2,1 4 0,2-3 2,0 3 1,-1-3-2,4 2 2,0-2 0,-1 0 0,3-2 2,3 1-1,-3-6-1,1 0 1,1-3-2,0-1 0,1-1 0,-1-1-3,0 0-11,2-3-16,-4-2-31,1 0 0,-4-1-74,2-11 133,-3 2 0,0 2 0</inkml:trace>
  <inkml:trace contextRef="#ctx0" brushRef="#br0" timeOffset="94064.3802">21878 3168 98,'0'0'8,"0"0"1,2 3 2,0-3 0,-1 2-1,1 1 1,0-1 0,0-2 0,0 1 1,2 0 0,0 0-1,3-1 0,1 0 0,2 0 0,2 0-2,4-1-1,0-1-1,2 0 0,2-1-1,3 1 0,-1-1 0,2 0-2,-3 0 2,2 1-1,-3-1 0,-2 1 0,-1 1 0,-4-1-1,1-1-1,-4 1 0,-1 1-1,0-1 0,-2 2-2,-2 0 1,1 0-2,0 0 0,-2 0-3,0 2-9,-1-2-27,0 3-25,2 0 1,0 0-90,8-2 154,-1 0 0,-4 1 0</inkml:trace>
  <inkml:trace contextRef="#ctx0" brushRef="#br0" timeOffset="94602.4109">22556 3071 142,'7'3'10,"4"2"2,2 0 1,2 0 1,4 2-3,1 4-2,1-1 1,1 3-2,-1 1-2,0 2 1,-1 2-2,-1 1-1,-2 1 1,0 2 0,-2-1-2,-3 3 2,0-1 0,-2 1-2,-3 0 3,-2 1-3,-1 0 1,-4 2 0,-4 0 1,-2 2-1,-2 3 1,-4-2-2,-3 1-1,-4 1 2,-2-2-5,-4-1-7,-4 0-11,-4 0-30,-3-3-15,-5-2-112,-39 1 176,3-6 0,7-8 0</inkml:trace>
  <inkml:trace contextRef="#ctx0" brushRef="#br0" timeOffset="95273.4493">20882 3149 109,'-3'6'6,"-4"2"1,0 4 0,-4 4 2,-1 1 0,2 4 0,-3 1-1,1 2 3,-4 5-1,3 0 0,0 2 1,-1 3-2,3 4 0,2 1 1,2 0-1,4 2-1,3-1 0,6-1 2,3-1 0,4-2 1,4-2-1,1-2-2,5-1 0,2-2-2,5-3-7,2 0-12,3-3-36,3-1-16,3-4-129,40-9 194,-7-3 0,-2-7 0</inkml:trace>
  <inkml:trace contextRef="#ctx0" brushRef="#br0" timeOffset="96052.4939">22779 2960 56,'0'0'3,"0"0"1,0 0 1,-1-2 0,0 0-2,-1 1 0,2-3-1,-1-1 0,5 3 0,-3-2 1,7 1-1,0 0-2,2 1 3,0 1-1,3 1-1,-1 3 1,1-2-1,0 3 0,-2 0 0,-1-1 1,-1 4 0,-1 0 3,-4 1-2,-2 1 2,2 3-1,-3-2 0,-3 0 1,-1 0-2,1 0 0,0-2-2,-2 0 2,1-1-1,0-1 1,1-1 1,0-1 1,0-2 1,2 0 2,0-2 2,0 0 0,0 0 2,0 0 0,0 0-1,2 0 1,3 0-2,2 0-1,2 1-1,4-1-2,1-1-2,1 1 0,2 0-8,0 0-17,-1 1-35,-1 1-2,0 1-80,2 5 138,-5 0 0,-6-3 0</inkml:trace>
  <inkml:trace contextRef="#ctx0" brushRef="#br0" timeOffset="97009.5486">20109 4483 79,'-1'-1'5,"-1"0"1,0 0 1,2 1 1,1-2 0,1 2-2,4-1-1,3-1 1,5 1-2,-1 1-1,10 0 0,-2 0-2,2 0 0,2-1 2,3-1-1,1-1 0,3 2 2,3-3 0,2 0 0,1 0 1,4-2 0,5 0-1,3 0 1,7 0-1,4-1-1,5 0 0,5-2-1,2 1 0,4 1 2,1-1 0,2 0-1,2 2 1,-1-2 1,3 0-2,-1 1 3,0 1 0,2-2 0,-2 2 1,0 1 1,-4 0-1,0 0 2,-5 2 0,-1 1 0,-4-1 0,-2 1 0,-3 1-3,-1 0 2,-5-1-2,-2 2-1,-1-3 1,-4 3-2,-6-3-1,-2 2 0,-6 0-1,-3 1-1,-5-2-2,-4 2-5,-6 0-15,-2 3-26,-7-2-20,0 5-137,-20 1 204,0 0 0,-7 1 0</inkml:trace>
  <inkml:trace contextRef="#ctx0" brushRef="#br0" timeOffset="98044.6078">21056 5022 92,'0'0'8,"0"0"0,0 0 1,-2-1 1,0 0-2,0 1-2,0-3-1,0 1-1,2-3-1,2-1 1,0-1-2,2-2 0,2 0 1,1-1 0,2 0 0,0 0 0,2 2 0,0-1-1,0 4 0,3 0 0,-1 2-1,0 2 1,1 2-2,-1 2-1,0 0 2,0 3-2,0 4 0,0-1 2,-2 2-1,1 3-1,-2 2 2,-1 0-1,-1 1-1,0 1 1,-4-1 0,0 1-2,0-3 1,-1 0 0,-1-1-1,-1-4 1,-1 0 0,-3-3 0,1-2 0,-3-1 0,3-1 0,-3-1 1,0-2-2,-3-2 0,2-3 0,-1 0 0,0-4-1,3 1 1,1-2 1,1-2-1,1 1 3,2-2 0,2-1-1,1 0 2,-2 1-1,4-1 0,0 2 0,1-3 0,-2 6-1,2-3 1,-2 4 1,3-1-1,3 1 2,2 1 1,0 2-1,5 0 2,0 1-1,-2 3-1,4 1 1,-1 1 0,0 2-2,0 1 2,-2 0-1,-1 2 1,-1 1 0,1 2 1,-3-1-2,-1 4 2,-2-3 0,-3 1-2,1 1 1,-3-1-1,-2 0 0,-1-1 0,-1-1-1,0 2-1,-2-3-1,0 1-4,1 0-6,-3 0-7,1-3-17,-1 5-22,-1-4-74,0-1 130,2-1 0,0 0 0</inkml:trace>
  <inkml:trace contextRef="#ctx0" brushRef="#br0" timeOffset="98439.6304">21792 5027 142,'0'0'16,"3"0"0,1 0 1,2 0 0,2 1-3,3-1-5,0 1-4,1-1-11,0 2-23,-1 1-25,1-3-93,8 0 147,-3 0 0,-2-2 0</inkml:trace>
  <inkml:trace contextRef="#ctx0" brushRef="#br0" timeOffset="99461.6889">22212 4908 104,'0'0'13,"0"0"3,0 0 1,1-2 2,0 0-1,1-2-4,-1 2-3,5-5-2,-3 2-2,2-4-2,-3-1-1,2 0-1,0 1-1,-1-1 0,0-1 0,-3 5-1,2-4 1,-1 4 0,0-1-2,2 1 1,-2 2-1,-1 3-2,1-1 2,-1 2-1,0 0 0,1 3 1,0 1-1,1 6 1,2 0 1,-1 5 0,1 2-1,1 1 0,0 4 1,0-2-2,0 1 2,0 1-1,-1 0 0,-1-3 0,0 0 1,-2-2-2,1-2 1,-1-3-2,-1-2 0,0 0-3,-1-3 0,1-3-3,-2 2-1,1-2-2,-2-1-1,2-1-2,-5 2 0,0-3 0,-3 0 1,0 0 2,-1 1 1,-3-1 2,1 1 3,2-2 2,0 2 2,2-1 1,1 1 3,2-2 2,3 0 1,1 2 2,1-2 2,0 0 1,1-2 3,1 2 1,5 0-2,1-3-1,4 1-1,-3 2-1,4-3-3,-1 1 0,-1 0-2,0 1-3,1 0 1,-1 0 0,0 0-1,-2 2 0,2-1 0,-1 1-1,0 0 1,0 0 0,-2-1 0,2 1 0,-2 0 0,0 2-1,2-1 1,-3-2 0,1 2 0,-1-1 0,-1-1 0,-1 2 0,0-2-1,-1 0 0,0-2-4,-2 1-8,0 1-32,2-2-16,-4 2-105,-4-6 164,0-1 0,0 1 0</inkml:trace>
  <inkml:trace contextRef="#ctx0" brushRef="#br0" timeOffset="105941.0595">15403 5586 94,'0'0'6,"0"0"0,-2-2 1,1 1-1,-3-1-2,-2-1 0,0 2-2,2 1 0,-4 2-1,0 3 1,-6 2 1,4 0 0,-6 2 1,2 4 1,-1 1 0,0 2 1,-1 3-1,0 3-1,0-1 0,0 5-1,-1 2 0,0 1-2,-1 1-1,1 4 1,0 4-1,3 3-1,1 4 2,3 5-2,-2 3 1,5 4 1,0 5 0,2 1 0,-1 4 0,2-1 0,-1 3-1,2 0 2,0-1-2,1 2 0,4-1 1,0 0 0,3-2 1,1-1 1,1-3 0,1 0 0,2-3 1,1 1 0,1-4 1,-1-4 0,2-1 0,-3-3-2,0-6 1,-1-3-1,-2-5-1,-3-6-1,-1-3-6,0-6-13,-2-1-18,0-6-17,-3-1-71,-4-6 124,0-3 0,-1-2 0</inkml:trace>
  <inkml:trace contextRef="#ctx0" brushRef="#br0" timeOffset="106623.0985">15011 7640 46,'2'0'1,"0"3"0,1-3 0,-2 2 0,3 0 0,-2 0 1,1 2 0,0 0 3,1 1 1,-1-1 1,0 4 2,1-4 1,2 3 1,-2-2 0,5 1-1,-1 1-2,-1-2-1,4 2 0,1-2-1,-1 0 0,-1-1 0,2 0 1,-3-1 1,-1 0 0,-2-1 1,0 1 1,-5-2 0,1 0 0,-1-1-1,0 0-1,2 3 0,-1-3 0,0 1-2,-2-1-2,0 0-1,0 0-1,0 0 0,0 0-2,0 0 0,0 0 1,0 0-1,0 0 0,0 0 1,1-1 0,2-2-1,-1 2 2,0-2-1,1 0 0,-1-1 0,-1-3-3,4-3-8,-1 0-36,0-5-13,3-4-108,11-50 167,-1 0 0,0-3 0</inkml:trace>
  <inkml:trace contextRef="#ctx0" brushRef="#br0" timeOffset="109083.2392">21418 2542 77,'-6'-3'2,"0"1"2,-6-3 0,1-1 0,-2-1 0,-1 1 0,-3-1 0,2 2-2,-2-3 2,1 1-2,-3 0-2,1 0 2,-3 2-1,-3-1-1,0 0 3,-3 2-1,1 0-1,-5 1 3,1 0-1,-2 1 0,-2 1 0,0 2 0,-1 0-1,0 1 0,-2 2 0,-1 1-3,-1 1 3,0 1-1,-1 1-2,0 1 3,0 4-1,2-1-2,-2 2 2,5 2 0,-1 0-2,1 3 2,1 0-1,1 2-1,0 0 2,-1 2-1,1-1 0,2 3 1,0-2-1,0 2-2,0-1 2,2 2-1,0-1 0,3 2 1,1 0 0,3-1-2,1 1 3,4 0 0,0 0-2,4 0 4,-1 1-3,2 0 0,0 1 2,-1 4-1,3-1-1,-3 2 1,3 1 0,-2 2-3,4 3 3,-1 1-2,2 1 0,-1 3 1,1 3-1,-1 1-1,1 1 2,1 3-1,-2 0 0,2 2 1,1 0 0,1-1-2,1 4 3,1 0-2,2 2-1,1 2 2,0 1 0,2 0-3,0 3 3,1-2-1,0 0 0,1-1 3,2 0-2,-2 1-1,2 0 2,2 0 0,0 1-2,1-1 2,3 0-1,0-1-1,-1-1 1,4-3 0,-3-1 1,3-2 2,-2-1-1,0 1 1,2-3 0,1-2 2,-1 0-2,3-3 3,1 1-1,1-4-1,2-4 1,3-2 0,1-2-1,0-1 1,1-5 0,-1-1-3,1-2 0,1 0-1,-3-2 0,3-2 0,-3 0 0,0-4-2,2 0 1,0-5 0,-1-1 0,3-3 1,-3-3-2,3-4 0,5-2 0,1-3 0,3-2 0,4-2 1,4-3 0,3-4 0,1-2 0,7-3 1,0 1 0,2-2-1,3-2 1,2 1 0,4 2-1,1-2 0,3 2 0,3 0 0,0-1 0,4 0-1,4 1 1,1-2-1,0 1 1,4 1 0,-1 1-1,3 0 1,-3 3-2,-1 0-1,-1 3-1,-1-1-1,-4 2-1,0 1 1,-1 0 0,-3 0 0,0 2 3,-5-1 1,-2 4 2,-5-2 2,2 2-1,-7-1 0,-4 0 1,-1 1 0,-3-3-2,-4 0 2,-4-3-2,-6-2 0,-2-1 1,-4-3 0,-6-3-1,-2-1 1,-2-3 0,-2-3-2,-3-4 1,-1-2-1,0-4 0,-2-3 1,0-5-1,0 0 1,-2-6-1,-2-2 1,4-4-1,-3-2 0,0-4 0,0-1 0,-1-6 1,2-2 0,0-3-1,0-2 1,4-2 0,-3-2 0,2-1 0,-3-3 0,3 0 0,-4 0 1,-2 0-2,0 1 0,-4 0 3,-2-3-2,-3 3 0,-1 0 0,-3 3 0,-2-1-1,-3 3 0,-1 0 1,-2 3-2,-4 3 3,-3 2 0,-1 5 0,-3 1-1,-2 3-1,-1 4-1,-1 5-2,1 3-2,-3 4-3,1 0-1,-2 6 0,0 1 1,-3 4 1,-3 3 1,-1 4 2,-2 2 2,-2 0 2,-2 5 0,-1 1 0,-2 4 0,0 0 0,-1 1 0,3 2 0,0 0 0,0 2 0,1 1-1,2-1 2,0 0 0,-4 1 1,0 0 2,-4 2 0,-4 0-1,-1 2 3,-5-1-1,-2 1 0,-5 1 1,-4 1 0,-4 2 0,-8 1 1,-7 2-1,-9 2-2,-10 2-3,-10 2-35,-13 6-15,-15 5-90,-182 41 139,17-2 0,11 1 0</inkml:trace>
  <inkml:trace contextRef="#ctx0" brushRef="#br0" timeOffset="110324.3102">14397 8405 166,'-2'-2'6,"0"0"-1,0 1 1,0 3 0,2 4-4,2 5-1,1 6-1,2 3 1,1 5 0,4 2 0,2 5-1,1-2 2,3-1-1,0-2 0,1-2 0,-3-3-1,0-5-1,-2 0-2,-4-5 1,0-2-2,-4-3-2,-2-2 0,-1-1 0,-4-2 1,-2-5 1,-5-2 1,-2-2 0,-4-4 3,-1-4 1,-1-3 0,1-1 2,-1-3 0,3-1 2,1 0 0,3-3 0,1 1 0,3 1-1,2-1 0,1 3-1,1 1 0,3 3-3,0 2 0,2 3-1,2 3 0,-1 2 1,1 2-1,1 2 1,3 0 0,-2 4 1,2 2 0,1 1 1,1 3-1,0 1 1,3 3-1,-1 0 0,-1 3 1,2 1-1,-4 2 1,-2 1 0,-3-2 0,-3 4 1,-4-4-1,-3-1 1,-1-1-1,-1-2 0,-1-1 0,2-3-1,1 1-1,0-3-2,1 1-5,-1 0-8,2-4-16,0 3-16,3-5-80,3-2 127,3-2 0,0 0 0</inkml:trace>
  <inkml:trace contextRef="#ctx0" brushRef="#br0" timeOffset="110764.3354">14612 8333 168,'-1'3'4,"0"0"1,-1 3-1,1 1 1,0 2-4,0-1-1,1 2 0,2 1 0,-1 1 0,5-2 1,-1 2 0,3-4 1,1-1 1,1-2 1,0-3 0,2-2 2,-2-3 0,-2 0 0,1-4 0,-2-1 1,-2-2-2,-2 0 0,-1-5 0,-3 4-2,-2-2 1,-2 0-2,-3 0-1,-2 1-1,-1-1-2,-2 5-4,1 0-5,-1 2-8,1 2-8,3 1-12,0 7-15,0 3-46,5 16 100,2-1 0,0 1 0</inkml:trace>
  <inkml:trace contextRef="#ctx0" brushRef="#br0" timeOffset="111079.3534">14780 8245 122,'3'8'7,"5"3"0,-1 5 2,3 2 0,1 2-3,1 4-2,-1 3-1,2 2-1,-1 0-2,0 1-4,-1-1-7,-3-1-10,1-2-11,-3-4-12,-2-4-13,0-5 57,-2-5 0</inkml:trace>
  <inkml:trace contextRef="#ctx0" brushRef="#br0" timeOffset="111435.3737">14827 8176 94,'0'-3'7,"0"2"1,1-1 0,1 0 1,1-1-2,1 3-1,1 0 0,4 0-2,-5 3 0,5 2 1,-3 1-1,3 2 1,-2 2-1,-1 0 1,-2-1 0,0 3 0,-3-5 0,-2 3-1,-1-4-1,-1 0-3,0 1-3,-3 1-6,2-5-7,-5 3-9,4-4-13,-3 4-69,0 1 107,-2 0 0,5-3 0</inkml:trace>
  <inkml:trace contextRef="#ctx0" brushRef="#br0" timeOffset="111974.4046">14995 8133 106,'-1'3'11,"1"-1"0,1 3 1,3 2 0,-1 1-2,4 2-5,2 0 0,1-2-1,0 3-1,0-3-1,2-2 1,1 1-1,0-3 1,0-2 0,1-3-1,0-3 1,-2-1-1,-1-4 0,-1-2 0,-3-4-1,0 1 0,-3-4-1,0 0 1,-3 0 0,-1 0 1,-1 1 0,-1 6 0,0-1-1,0 4 0,0 3 1,1 2-1,1 3-1,2 3 1,1 4-2,3 1 1,0 2 1,3 3 0,2 2 0,-1-2-1,2 1-1,1-1-6,-1-2-10,3 1-15,-3-3-19,0-2-62,10-6 113,-2-2 0,-4-3 0</inkml:trace>
  <inkml:trace contextRef="#ctx0" brushRef="#br0" timeOffset="112277.4219">15236 7710 150,'1'5'4,"0"4"1,4 2 1,0 4 0,1 3 1,0 4-1,6 4-2,-1 4-1,1 0-1,3 2 0,0 0-3,0 0-5,2-1-8,-1-2-14,0-4-16,-1-1-58,11 3 102,-6-4 0,-1-6 0</inkml:trace>
  <inkml:trace contextRef="#ctx0" brushRef="#br0" timeOffset="112750.449">15535 7908 143,'-5'5'2,"0"0"-1,-3 5 1,1 0-1,1 4 0,2 1-1,1 1 0,3 1 0,3-2-1,2 2 1,2-2 1,2-4 0,0-1 1,1-4 1,1-2-1,-1-4 2,-3 0 0,2-5 0,-2-3 1,-3-2-1,-1-1-1,0-4-1,-3 1 0,-1-1 1,-1-2 0,-1 4 1,1 3-1,0 0-1,-1 3 1,2 1 0,0 3-1,1 2 0,2 5-2,2 4 0,0-1 1,4 5-1,0-2 0,2 1-2,-1-2-5,2 1-8,-1-2-14,-2-2-19,0-4-63,12-7 111,-4-4 0,-2-3 0</inkml:trace>
  <inkml:trace contextRef="#ctx0" brushRef="#br0" timeOffset="113028.4649">15648 7572 169,'-1'2'5,"1"3"2,0 4 0,2 5 0,4 0 1,2 7 0,5 0-2,1 4-2,4 0-1,2 2 0,0-1-2,0 3-1,2-3-3,-4-1-6,1-1-7,-5-2-11,1-1-11,-6-5-15,-2-3-29,-4-3 82,-2-3 0</inkml:trace>
  <inkml:trace contextRef="#ctx0" brushRef="#br0" timeOffset="113405.4864">15802 7785 113,'7'-1'9,"2"-1"2,2 1 0,1-5 0,5-1-2,-3 0-2,4-2-1,-2 1-2,-1 0-2,-1 1-1,1 2 1,-4 1 1,-1 4 0,-1 0 0,-1 5 0,-1 2 1,0 1 0,0 4 1,-3 1-2,3 3-1,-2 1-1,2 0 0,0 1 0,-1-1-3,2-2-5,-1-1-11,0-4-17,1-2-16,-2-3-55,6-7 106,-4-1 0,1-2 0</inkml:trace>
  <inkml:trace contextRef="#ctx0" brushRef="#br0" timeOffset="113586.4968">15930 7599 138,'0'0'-16,"0"0"-10,0 0-12,2 3-20,7 10 58,1 3 0</inkml:trace>
  <inkml:trace contextRef="#ctx0" brushRef="#br0" timeOffset="114458.5467">16197 7654 149,'-5'-1'5,"1"1"-1,-5 1 0,3 2 0,-1 2-2,0 3-2,1 3-1,2 1 0,2 1 0,2 1-1,2-1 1,1 3 0,2-4-1,2-2 1,-2 0 0,3-3 0,-1-2 1,2-1 0,-3-2 1,3-2 1,-3-1 0,1-2 1,-4-2-1,1-1 3,-3-1-2,0-4 1,-1 2 1,0-4-1,-1 2 0,0-2 0,0 2-1,2 0 0,0-1 0,1 0 0,1 4-2,3-1 1,1 1 0,2 2-1,0 0 0,5 1 1,-2 4-2,1-1 2,1 4-2,2-1 1,2 2-1,-1 2 1,1 0-2,1 4 2,0-2-1,-3 2-1,1 0 1,-3 0 1,-1-1-1,0 2-1,-6-5 0,2 2 1,-2-3-1,-3-1 1,2-1 0,-3 0-1,-2-2 1,2 2 0,-2-4 0,-1-1 0,-1-3 0,-2 1 0,3-4 0,-1 2 0,0-4 1,1 1-1,1 1 1,-1-3 0,3 2-1,0-1 1,0 0 0,3 1-1,-1 0 2,1 0 0,2 1-1,1 1 1,1 0 0,0 0-1,2 2 2,1-1-2,-1 3 0,1-1 0,1 1 0,0 4 0,-1 0 1,2 3-1,-1 1 0,2 5 1,-3-1-1,2 5 0,-2 2 0,0 3-6,-1 1-12,-3 4-38,-2 0 0,-1 5-61,-1 25 116,0-5 0,0-5 0</inkml:trace>
  <inkml:trace contextRef="#ctx0" brushRef="#br0" timeOffset="116177.645">21785 5852 99,'-1'2'12,"-4"-2"1,1 0 0,-3 3 0,-3-3-3,-1 2-3,-1 1-3,0 3-2,0-2-1,-1 3-1,-2 2 1,-1 1-1,0 3-1,-2 2 1,0 3 0,0 2 0,0 4 0,1 2 0,-1 1 0,4 3 1,-2 2 0,3 2 0,-4 1 0,1 5 0,-2 1 0,-1 1 0,0 5-1,-1 3 1,2 3 1,0 2-1,2 5 2,4 0 0,2-1 0,1 4 2,2-2 0,3 0-1,0-1 1,1 0-1,1-4 0,3 2-1,0-2-1,2 0-1,1-3 1,-1-2 0,1-2-1,0-2 0,1-3 0,-1-3 0,-1-4 1,0-4-1,1-2 0,-1-3 1,-1-4-1,1-3-1,-2-4 2,0-3-1,0-3 2,0-2 2,-1-2 1,2-3 0,-2-3 1,1 2 0,-1-3-2,0 0 1,0 0-4,0 0-5,-3 0-5,1-2-12,-1 1-19,-1-2-21,1 1-102,-1 3 162,1-1 0,1 3 0</inkml:trace>
  <inkml:trace contextRef="#ctx0" brushRef="#br0" timeOffset="116941.6887">21099 7702 78,'0'0'4,"0"0"2,1 1 1,1-1 0,-1 3 0,2-3 0,-1 2-1,-2-2-1,1-1 0,1 1-1,0 0-2,2 0 0,0 0-1,0 1 0,2 0 0,0 1 0,0 0-1,1 0 0,0 1 0,1-1 1,0 4-1,-2-3 0,5 3 0,-2-1 0,1 4 0,-1-4 1,3 2-1,-2 0 0,-2-1 0,3 1 1,-3-2-1,0-1 0,0 1 0,-2 0 0,2-1 0,-4-1 0,3 1 1,-1-1 0,-2-1 0,0 1 4,0-1 2,-2-1 2,2-1 1,0 0 2,-2-2 0,4-3 2,1 0-1,0-4-1,1-2-2,0-2-2,2-4-1,0-2-2,0-2-2,0-3-7,-1-1-20,1-1-34,-1 2 0,0-2-75,4-8 133,-4 6 0,-1 3 0</inkml:trace>
  <inkml:trace contextRef="#ctx0" brushRef="#br0" timeOffset="118089.7543">21002 8636 145,'-1'-4'10,"0"0"2,0-4 0,-1-2 1,0 1-1,-1-3-3,0 0-2,-1 2 0,0 0-2,-3 2-1,3 2 0,-4 1-2,3 2 0,-3 3-1,0 3 0,-1 2-3,4 3 1,-1 3 0,2 1-1,2 3 1,2-1 0,2 1-1,0-1 1,1 1 0,5-1 1,-1-1-1,4-2 1,-1 1 0,3-2 0,2 0 0,-1-2 0,2 1 0,-2-2 0,-1 3 0,2-1 1,-3 1-1,-2-1 1,-2 1-1,-1 0 1,-2 2 0,-2-3 0,-1 0 1,-2 0 0,-2-1 0,0-1-1,-4 0 1,0 0 1,-3 0-1,1-4 0,-3 2-1,0-3 1,0 0-1,-1-2 0,2 0-2,-1 0 0,2-2-4,1 0-7,1-1-8,3 1-16,-2-1-19,2-2-74,7-2 129,1-1 0,1 0 0</inkml:trace>
  <inkml:trace contextRef="#ctx0" brushRef="#br0" timeOffset="118613.7843">21227 8633 155,'0'0'8,"-3"2"-1,1-1 0,-3 2 0,-1 2-4,0 1-1,0 5-1,0-1-2,3 2 0,1 1 1,4 1-1,0-2 1,3 0 0,1-2 0,3-1 0,1-5 1,0-1 1,1-3-1,-1-2 1,0-3-1,-2-1 1,-1-5 0,-1 1 0,-1-2-1,-2-2 0,-3-1 0,0 2 1,-1-2 2,-1 3 1,-1-1 0,1 4 0,0 1-1,-1 3 1,2 1-1,0 2-2,0 1 0,3 4-3,2 1 0,1 4 1,2 2-2,1 4-5,2-3-7,-1 2-12,3-1-17,1 0-9,0-1-43,12-5 95,-1-1 0,-6-5 0</inkml:trace>
  <inkml:trace contextRef="#ctx0" brushRef="#br0" timeOffset="119278.8224">21468 8561 153,'2'1'9,"2"4"1,3 0 1,-1 3 0,2 1-3,1 3-1,0 0-2,-2-1-1,2 1-1,-2-1-1,-2-1 0,-2-2-1,1 1 1,-1-4 0,-2-1-1,0-2 0,1 1 0,-2-3-1,-3-3 0,0-1-1,0-2 1,0-3-2,-1-2 2,3 1-1,0-3 1,1 1 0,2-1 1,2 0-1,1 3 1,2 0 0,3 1-1,-1 2 1,5 3-1,-2 2-1,1 2 1,2 2 0,-1 2 0,-1 5 1,0-1-1,-1 3 0,-3 0 0,-3 0-1,0 2-1,-1-2 1,-2-1-1,-2-2 1,-1-1-1,1-3 0,-1-1 1,0-1 0,-2-3 2,-1-3-1,0-3 1,1-1 0,-1-6 1,2 2 0,-1-4 0,2 1 1,0-2 0,3 2 1,0-2 0,0 3-1,4 2-1,0 0 0,0 5-1,3 4 0,2 3-1,-2 4-1,3 4-3,-1 3-5,-2 3-10,3 2-13,-3 0-17,3 0-89,4 5 138,0-4 0,-4-4 0</inkml:trace>
  <inkml:trace contextRef="#ctx0" brushRef="#br0" timeOffset="119894.8576">21966 8433 181,'-1'0'6,"-2"3"0,-1 2 0,4 5 0,0 4-1,2 6 0,1 0-3,4 3-1,1 4 0,3-1 0,1 1-1,1-2 1,3 3 0,-2-4-2,1-2 1,0-1-3,-1-1-2,-1-3-1,-3-3-2,-4-3-5,-1-4-2,-2-3 0,-2-2-1,-1-2-1,-3-3 2,-3-3 1,-2-3 3,-5-5 4,-1-4 3,-2-2 1,1-3 3,0-2 4,3-4 4,2 0 3,2-2 0,4-1 2,4 0 0,4 1 0,4 2 0,3 1-2,2 4-3,1 2-1,0 3-2,3 5-2,-4 2 0,3 4 0,-3 2 0,1 4 1,-2 4 1,0 1 0,-2 4 1,-1 2 1,-2 2-1,-1 1 0,-4 2-1,-2-1-2,-3 3-2,-5-1-2,-2-1-1,-3 1-4,-3-1-4,0-2-4,-5-3-6,0-1-10,0-5-11,0-6-10,3 0-20,-1-24 71,3 0 0</inkml:trace>
  <inkml:trace contextRef="#ctx0" brushRef="#br0" timeOffset="120223.8764">22113 7928 173,'2'1'11,"0"3"-1,4 3 2,2 4 0,1 3-1,1 3-3,2 4-2,0 3-1,-1 3-2,1 1 1,0 2-2,-2 1-1,2-1 1,-3-1-2,-2-2-1,5-2-4,-4-2-13,1-2-16,1-4-20,-1 0-94,7 0 148,-1-5 0,-1-1 0</inkml:trace>
  <inkml:trace contextRef="#ctx0" brushRef="#br0" timeOffset="120567.8961">22447 8306 184,'1'-5'6,"-1"2"0,3-5 2,2 1 0,-1 0-1,2 0 0,-1-4-1,0 3 0,-3 1-1,2-4-1,-3 5 1,-2-4-1,-1 5 0,-2-3-1,0 4 0,-2 0 0,0 4-1,-2 2 1,2 4 0,-2 5-1,5 1-1,-1 5 1,4 1-1,2 0-1,5 1-7,1-2-17,7 0-33,4-2-1,4-1-79,29-3 137,-5-5 0,-2-1 0</inkml:trace>
  <inkml:trace contextRef="#ctx0" brushRef="#br0" timeOffset="121345.9406">21662 9393 118,'0'0'5,"0"0"0,2-2 1,-1 1 2,3 0-1,1 0-1,2 3 0,-3 4-1,4 1 0,0 4 0,3 6-2,-1-3 0,3 6-2,2-1 0,-1 3 0,2-1-1,-1 1 1,1-3 0,-2-1-1,-1-2 1,-2-2 1,-1-5 0,-3 1 1,1-6 2,-4 0 0,1-4 1,-3-2 1,2-3 1,-2-6 0,-1-2-1,-2-6-1,0-1 0,-2-6-1,1-2-2,0-2 0,-1 1-1,-1-3-1,1 1-1,0 4-4,1 3-8,0 2-12,1 8-14,0 1-19,1 5-75,12 7 132,2 1 0,-2 1 0</inkml:trace>
  <inkml:trace contextRef="#ctx0" brushRef="#br0" timeOffset="121860.97">22147 9332 142,'0'0'12,"-1"2"-1,-1-2 0,-2 2 1,0 5-5,-3 1-3,2 2-3,0 4-1,0 2 0,1 2-2,0 1 1,2 1-1,2 1-2,2-1 0,2-3 0,3 0 0,0-3 0,4-2 0,0-5 1,0-2 2,3-4 1,-2-2 1,0-4 2,-2-2 0,-2-2 0,1-3 1,-4-1 0,-1-2 0,-4-1 1,0 0 0,0 0 2,-2 2 1,-1 0 1,1 4-1,-2 2-1,1 1 0,2 2-2,0 4 0,0-1-3,3 4-1,2 2-1,3 1-2,0 4-4,5 1-7,-1 0-20,2-1-22,2 2-94,5 4 149,-1-3 0,-3-1 0</inkml:trace>
  <inkml:trace contextRef="#ctx0" brushRef="#br0" timeOffset="122707.0184">22415 9397 183,'-3'-5'6,"4"1"0,-1 1 2,1-6 1,-1 1 1,0-2-1,0 0-1,0-4-1,-1 2-1,0 0 0,-3-4-2,2 3-2,-3-2-1,-1 1-1,3 4-2,-4 0 1,0 1-2,1 4-1,0 2 1,-2 3 0,3 4-1,-1 3 2,3 2-1,-1 5 1,5-2 2,3-1-1,1 0 1,1-1 0,1-4 1,4-1 0,-2-4 1,2-2-1,1-3 0,-1-3 1,2-3-1,-1-1 0,-1-2 0,2 0 0,-4-1 0,1 0 0,-3 2-1,0 3 0,-1-2 0,-4 6 0,1 0 0,-2 3 0,2 0-1,-1 4 1,0 1-1,3 4 1,1 2 0,-2 1 0,1 5 0,1-1 0,0 1-1,2-1 1,-3 3 0,3-2 0,1-1 0,2-2 1,0 0-1,0-1 0,4-3 1,-3-2 0,3-1 0,-2-3 0,3-2 0,-4-3 0,1-4 0,-1 0 0,0-3 0,0-2 0,-1-2-1,-1-2 1,0 0-1,-3-3 0,-1 1 0,-2-1 0,-1 0 0,-3 2 0,-1 0 0,-1 1 1,-2 3-1,1 1 0,1 4-1,0 2 1,1 6-1,-1 2 0,2 5 0,2 1 0,0 6 0,3 3 0,3-2 1,1 1 0,1-1 0,2 0 0,0-1-2,1-2-3,1-2-10,-2-2-18,2-3-21,0-2-91,-1-14 145,2-1 0,-5-3 0</inkml:trace>
  <inkml:trace contextRef="#ctx0" brushRef="#br0" timeOffset="122903.0297">22745 8868 200,'-2'-3'-12,"1"2"-8,-1-1-10,0 0-13,0-1-52,7 15 95,-2-1 0,2 1 0</inkml:trace>
  <inkml:trace contextRef="#ctx0" brushRef="#br0" timeOffset="123520.0649">23081 9043 156,'0'0'10,"0"0"2,-2 1 2,0 0 1,-5-2-3,3 1-2,-5-1-2,0-1-2,-4 0-1,4 5-2,-3 2-3,1 2-1,2 4-1,2 4-1,1 2 1,3 2 0,2 0-1,3 0 2,2-1 0,3-4 0,1 0 0,2-3 1,1-4-1,0-4 1,-1-2 0,2-2 0,-2-2 0,-2-2 1,3-4 0,-4-1 1,-1-3-1,-1-4 0,-1-1 1,-2-2-1,-2 0 0,0-1 0,-2 4 0,-1 2 0,0 3 0,2 3 0,-1 5 0,2 2-1,-2 4 1,2 4-1,0 1-1,2 3 0,1 6 0,5-1-3,-2 0-8,4 2-13,-1-3-17,2 1-6,1-3-68,18-3 116,-2-4 0,-1-2 0</inkml:trace>
  <inkml:trace contextRef="#ctx0" brushRef="#br0" timeOffset="124002.0925">23303 8978 194,'-2'1'4,"2"2"1,0 1 1,0 0 0,0 4-3,3-4-1,0 4 1,1-3 0,5 5-1,-3 1 0,2 1-1,-1 0 1,1 2-1,-2-1 0,-1-3 1,-1 0 0,-1-1 1,-1-3 0,-1-2 0,0-4 0,-2-1 0,-1-6-1,-1-2 0,0-3-2,-1 0 1,0-5 0,0 2-1,2-2 0,0 0 0,0 1 1,4-1 1,0 3 0,1-1 1,2 2 0,1 1-1,0 3 1,3 1-1,-4 3 0,5 3-1,-1 4 0,2 1-1,-3 4-1,4 3-2,-3 0-3,-1 2-9,-1 2-17,-2-1-25,1 2-1,-2-2-52,2 4 110,-1-2 0,1-5 0</inkml:trace>
  <inkml:trace contextRef="#ctx0" brushRef="#br0" timeOffset="124487.1203">23577 8774 183,'-2'-2'8,"1"0"1,-3-3 0,0 1-1,1 3-2,1-2-1,-3 2-2,3 5-1,0 1-1,2 6-1,3 3 0,2 2 1,-2 1-1,4 0 1,1 0 1,0 1 0,3-3 0,0-2 0,1-3 2,1-2-1,1-4 1,1-2 0,-1-3-1,2-3 1,-1-3-1,0-2-1,-4-3 0,3-2-1,-4-1 0,-4-3-1,2 0 0,-6 0-1,-2 0 1,-4 0-1,-2 3 0,1 3 1,-1 3 0,-1 3-1,-1 2 1,2 7 0,2 4 0,0 1 0,3 3 0,2 4 0,3-3-4,5 2-29,6-5-24,6-3 0,5-5-63,43-31 120,-5-4 0,-4-2 0</inkml:trace>
  <inkml:trace contextRef="#ctx0" brushRef="#br0" timeOffset="125594.1836">15491 8823 177,'-2'-2'11,"0"0"1,0 0 1,0 0-1,-1 1-4,3 1-2,0 0-3,0 0-1,0 0-1,4 2-1,1 3 0,2 2 0,4 5 1,3 2 0,3 3-1,2 2 1,1 1-1,1-1 0,2-1 1,0 1-1,2-4 1,-1 0-1,0-4 1,0 1-1,-1-4 1,-4-1 0,-1-2 1,-5-3 0,-2-1 0,-4-1 0,-1-3 0,-4-5 0,-1-1 1,-2-3-1,-2-8-1,-3 2 0,-1-5 0,-2-3 1,-2-2-1,-1-3 1,-1-1-1,1 0 0,-2 0-1,3 0 1,1 6-1,1-2-2,3 7-5,1 2-8,4 4-12,1 3-18,3 4-12,3 4-71,16 16 128,3 0 0,-2 5 0</inkml:trace>
  <inkml:trace contextRef="#ctx0" brushRef="#br0" timeOffset="126107.2129">16070 8736 107,'-3'3'3,"-4"2"0,-1 2 0,-2 5 1,1-2-1,-1 4 0,3 1-1,1 2-1,2 0 0,3 1-1,2 0 1,4-1-1,1-3 0,1-2 1,4-1 0,0-2 1,1-7 1,2-2 0,-3-2 2,3-5 0,-2-3 1,-3-1 1,0-2 0,-3-2 0,-3 0 0,-2-1 0,-2 0 2,-2 1 0,-1 1 1,-1 4-1,-1-1-2,1 4 1,3 2-2,0 3-1,0-1-1,3 3-3,0 3-2,3 2-4,1 4-8,4-1-15,1 2-19,4 4-8,-3-3-56,11 4 111,-4 2 0,-2-5 0</inkml:trace>
  <inkml:trace contextRef="#ctx0" brushRef="#br0" timeOffset="126919.2594">16297 8797 209,'-3'-3'7,"2"2"2,-3-3 0,1 0 1,-1-5-2,2 1 0,1-2-2,-1 0-1,-1-2-1,2 0-1,-3 0 0,0-2-2,0 1 0,-3 0 0,2 0 0,-2 3-1,0 1-1,-1 1 1,2 2-1,-1 3 0,0 1-1,1 2 1,3 2-1,-1 4 1,4 2 0,3 1 0,-1-3 1,4 6 0,-1-5 0,4 0 2,-2-4-1,4 1 0,-2-4 1,-1-3 0,2-1-1,0-5 1,-2 1-1,1-3-1,-1 1 1,3-2-1,-4 2 0,0 0-1,2 2 1,-3 1-1,2 0 0,-1 4 0,6 1 0,-4 3 1,3 3-1,0 1 1,1 4 0,-1 1 0,0 2 0,-2 2 0,2-1 0,-2 2 0,1-3 1,0 2-1,-1-3 0,2-2 1,0-1-1,-2-4 1,4-2 0,-2-2 0,-1-2 0,2-5 0,-3-1 0,3-2 0,-2-2-1,-2-2 0,-2-1 1,2-1-1,-3 0 0,-2 0 0,-3 1 0,-1 1 0,-1 2 0,-1 1 0,-2 2 0,0 2-1,3 2 0,-3 1-1,0 1 1,2 1 0,1 4 0,1 1 0,3 4 0,5 2 1,-2 2 1,2 0-1,0 0 1,3 0-1,-2-1-2,4 0-5,-6-3-15,3 0-28,-4-3-9,2-1-85,-3-4 144,-1 0 0,-2-2 0</inkml:trace>
  <inkml:trace contextRef="#ctx0" brushRef="#br0" timeOffset="127132.2716">16530 8310 231,'-8'-9'0,"8"7"-2,0 0-6,0-1-7,0 3-11,0 0-15,1 2-12,1 2-33,10 11 86,2 3 0</inkml:trace>
  <inkml:trace contextRef="#ctx0" brushRef="#br0" timeOffset="127635.3003">16886 8366 184,'-1'3'9,"1"-1"1,-1 0 0,-1 1 0,-5 2-4,2-4-2,-2 4-1,-2 1-1,0 3-3,3 3 0,-2 4 0,3 2-1,3 2 1,2 1-1,1 1 0,0-1 1,5-1 0,1-4 1,0-4-1,3-3 1,0-4 0,0-3 0,0-4 0,-1-1 1,-1-4 0,1-3 1,-4-2 0,0-3-1,-2-3 2,-2 0-1,-1-3 0,0 2 2,-1 1-1,-1 4-1,0 2-1,0 4 0,0 3 0,2 3 1,0 2-2,0 3-1,4 2-1,-1 5 0,3 3 0,2 2-4,4 2-8,0 0-13,2-1-15,2 0-12,-1-4-49,11-2 103,-5-4 0,-1-2 0</inkml:trace>
  <inkml:trace contextRef="#ctx0" brushRef="#br0" timeOffset="128119.328">17082 8376 182,'0'0'5,"1"0"1,1 0 1,3 0 0,2 5 0,2-1 0,0 4-1,2 2-2,-1 1-1,-1-1 0,0-2-1,-2 1-1,-1-2-1,0-1 1,-3-2 0,1 1 0,-1-3-1,-1 1 0,-2-3 0,-4-3 0,0-2 1,0-2-2,-2-2 1,0-2-1,1-2 1,2-1-1,-1-2 1,2-1 0,2-1-1,4 2 2,1-1 0,2 1 1,2 4 0,0 1 1,4 3-1,0 3 0,2 2 0,-1 3-1,2 3 0,-2 2-3,2 2-4,-3 2-5,-1 1-11,-1 1-23,-2 1-10,0 0-61,1 5 116,-2-1 0,-2-2 0</inkml:trace>
  <inkml:trace contextRef="#ctx0" brushRef="#br0" timeOffset="128970.3767">17515 8010 164,'-5'0'7,"0"-1"1,-1 2-1,1 0 1,-1 3-4,2 1-1,-2 4-2,4 4 0,-1 3-1,3 2 1,0 3-1,1 1 1,2 0 0,2 2 0,0 0 0,2-2 0,1-2 0,1-2 0,1-2 0,1 0 1,0-4 1,3-2 1,0-2 2,2-1 1,1-5 2,1-1 0,2-2-1,-3-4 1,5-3-2,-1-1 0,-2-3-2,0-2-2,-1-2-1,0 0 1,-2-2-1,-3 1 0,-3 1 1,0 0-2,-5 1 0,-1 3 1,-3 2-1,-2 0 0,-1 4-1,-2-2 0,-1 3-1,-4 1 0,4 2 0,-4 2-2,4 1 2,-6 1-1,5 1 0,-2 4 1,3 1 0,-3 0-1,4 2 2,0 3-1,2-3 1,1 2 0,1-1 0,3 2 0,0-4 0,2 2 0,3-1 1,0-1 0,0-1-1,3-2 2,-1-1 0,0-2 0,2-1 1,-2 0 0,0-2 1,1-2 0,-3 1 0,-1-3 0,2 1 0,-1-2-1,-1 1-1,2-6 0,-3 1-1,2 1 0,-3-2-1,2 1 1,-1 2-2,-1 1 1,3-3-1,-5 2-2,5 2-2,-4-1-6,2 0-9,-1 4-16,1-2-23,-2 1-6,2 0-71,3-3 136,1 0 0,-5 1 0</inkml:trace>
  <inkml:trace contextRef="#ctx0" brushRef="#br0" timeOffset="137232.8493">11703 5623 145,'-1'-5'12,"0"0"0,0-4 1,-1 1 1,0 0-3,2 1-4,-2-3-1,-2 5-1,0 1-2,-2-1-1,-1 5 0,-3 0-1,-1 4 0,-5 3 0,1 2 0,-1 5-1,-5 3 0,-1 4 0,-2 6 0,-1 2 0,-5 6 0,-1 6-1,-3 6 0,-1 7 0,-1 8 0,0 9 0,0 9-1,0 9 1,1 10-1,-2 12 2,2 7-1,0 11 1,0 13 0,-1 8 1,-1 14 1,0 9 2,2 12-1,1 8 2,4 9-1,3 7 1,3 6 0,7 8-1,4 3 0,6 3-2,4-1 2,7-1-1,4 0-1,6-3 0,4-2 1,6-7 0,3-7 0,2-6-1,2-7 0,2-10 1,0-10 0,5-10-1,-3-12 0,0-13-1,-2-12 0,0-11-1,-3-10-2,0-10-4,-5-9-9,-2-13-22,-2-9-24,-4-9 0,-4-9-57,-8-7 118,-3-10 0,-6-12 0</inkml:trace>
  <inkml:trace contextRef="#ctx0" brushRef="#br0" timeOffset="137758.8794">11022 12524 83,'2'1'8,"0"1"2,2 1 0,-1 2 1,4 0 0,1 2-2,2 0-1,-1-1-1,2 3-2,3-2 0,-1 0-1,2-1 0,0 1-1,1-1 0,0 0 1,1-1 0,-3 2 0,1-2 0,-4-1 1,3 1 1,-6-2-1,2-1 1,-4 1 0,1 1 0,-2-2 0,-1 1 2,0-1 1,-2 0 0,1-2 1,-1 1-1,1-2-1,0 0 1,-1-4-2,2-2-1,1-1-3,-2-4-3,1-1-4,-1 0-13,1-2-27,1 0-19,-1-1-124,5-20 187,-1 6 0,1-3 0</inkml:trace>
  <inkml:trace contextRef="#ctx0" brushRef="#br0" timeOffset="138969.9486">10963 14408 100,'17'-17'20,"3"0"-1,1-7-1,1-6 0,2-4-1,2-8-2,0-5-2,1-6-4,-2-3-2,3-6-2,-3-1-1,0-4-3,-1 0-1,-3-3 1,-3 0 0,-2-1 0,-2 0 1,-3 0 0,0 1 0,-5 4 0,1 0 1,-3 4-1,0 4-1,-4 5 0,0 7 0,-3 3 0,-1 5-1,-1 6 0,-1 5 0,1 5-1,-2 4-1,1 7 1,1 3-1,3 7 0,-1 8 1,3 4-1,2 7 1,1 4 0,3 5 1,3 1-1,0 4 1,1 1-1,2 0 1,0-2 0,0-2-1,2-1 1,-1-4-1,1-3 1,2-4 0,1-4 1,-1-5-1,2-2 1,0-5 0,-1-4-1,1-4 1,-1-1 0,0-2 0,-2-5 0,1-2 1,-3-2-1,-1-1 0,-2-3 0,-3 0 0,0-1 1,-3-1-1,-3 1 0,-1 0 0,-1 2 0,-2 3 0,-1 2 0,0 2-1,1 5 1,0 0-1,0 3 1,0 3-2,2 2 1,0-1-1,1 3-1,0 0 1,0 0 0,-2 1 0,1 1 0,0 3 0,1 3 1,0 2 0,2 1 1,0 4 0,1-1 0,0 2 1,1 1-1,-1 0 1,1 0-1,2 0 1,-1 0-1,1-2-1,0-1 1,1-2-1,3 0-4,-2-4-7,1-1-19,2-2-28,1-3 0,-1-2-57,7-13 115,-2-1 0,-2-2 0</inkml:trace>
  <inkml:trace contextRef="#ctx0" brushRef="#br0" timeOffset="139228.9634">11987 12830 183,'0'-3'9,"0"-1"0,2-1-1,7 1 1,2-1-8,3 1-15,3 0-19,1 3-19,0-1-68,11 3 120,-2 1 0,-6-2 0</inkml:trace>
  <inkml:trace contextRef="#ctx0" brushRef="#br0" timeOffset="139360.971">12208 12916 167,'15'1'-47,"-6"-5"-1,6-4-24,29-18 72,-3 1 0</inkml:trace>
  <inkml:trace contextRef="#ctx0" brushRef="#br0" timeOffset="140132.0151">12742 12552 77,'-2'-9'10,"0"-6"3,0-2 1,-2-5 1,-1-5 0,-1-2 0,-1-3-3,-1-3-3,0-1-1,-3-1-3,1-1-1,-3 1 0,-2 2 1,1 3-1,-2 4-1,3 5 0,1 6-1,1 5 0,3 7-1,3 5-2,4 6 0,1 4-1,4 5 2,4 4-1,2 3 1,6 2 0,-1 0 0,3-1 0,2-2 0,0-3 1,0-4 0,-1-4 0,-1-6 1,0-5 0,-4-7-1,-3-2 1,2-4 0,-3-5 0,-3-2 0,2-3-1,-4 0 1,-1 0 0,-3 1 1,0 2-1,-1 2 0,2 5 0,-2 3 0,0 3-1,1 4 1,1 6-1,1 4 0,2 5 0,0 7 0,2 2 1,1 6 0,-1 6-1,4 0 1,-1 4 0,-1 0 0,2 2-1,-1-1-1,-1-1-4,2-2-15,-1 0-33,-1-3-5,2-4-78,2 2 135,-2-8 0,-1-5 0</inkml:trace>
  <inkml:trace contextRef="#ctx0" brushRef="#br0" timeOffset="143473.2062">13109 12247 130,'7'-5'12,"-1"-2"2,3-4 0,-1 0 1,-1-1-3,-1-2-3,-1 0-1,-2 1-3,-2 2-1,-1 1-2,-2 0 0,0 4 0,-3-3-1,0 5-1,-3-2 1,2 4-1,-3 2 1,4 1-1,-5 4 0,4 1 1,0 6 0,1 1 0,1 3 0,2 2 0,3 1 0,0 2-1,3-1-2,2 0-6,0-1-14,3-3-18,3-2-13,2-4-60,20-7 113,-3-5 0,-3-1 0</inkml:trace>
  <inkml:trace contextRef="#ctx0" brushRef="#br0" timeOffset="143888.2299">13344 12087 173,'-4'1'1,"-3"3"0,2 0 0,-2 3 0,-2 4-1,3 1 0,3 3 0,-2 4 0,6-3 0,1 0-1,3 1-1,3-4 0,0 0 0,5-6 0,-1-6 1,1-4-1,1-2 2,-2-8 0,0-3 2,-1-1 0,-4 0 1,0-2 2,-2 0 1,-3 4 2,-1 1 0,-2 3-1,0 4 0,-1 0-1,1 4-1,-2 4-2,1 3-1,1 2-2,-2 6 0,3 0-3,2 2-6,0-1-10,0 1-16,2-2-14,0 0-65,9 2 114,-1-4 0,-1-2 0</inkml:trace>
  <inkml:trace contextRef="#ctx0" brushRef="#br0" timeOffset="144308.254">13506 12054 163,'1'0'8,"2"1"1,1 3-1,1 3 1,1 1-4,0 1-1,0 2-3,0 0-1,-1-2-1,-1 0 1,-1-2 0,-1-1 0,-1-3 0,0 1 1,-1-4 0,0-2 0,0-3 1,1-2 0,1-3-1,1-4 0,1-1 1,1-3-1,2-1 2,1 0 0,1 2 0,3-1 2,-2 4 0,3 4 0,-2 1 1,1 7-1,1 2 0,-3 5-1,0 5-1,1 2-4,-3 2-8,-2 3-19,3 0-28,-3 3-1,-1 0-57,3 6 114,0-5 0,-1-4 0</inkml:trace>
  <inkml:trace contextRef="#ctx0" brushRef="#br0" timeOffset="145263.3086">14052 11909 72,'-1'7'5,"1"0"2,0 3 0,0 0 2,1 3 1,2-3 1,3 0-1,0-1 1,1-3 0,2-4-1,2-2 0,0-2-2,-1-6-2,0 1-1,-2-5-2,-1 1-1,-4-2-1,-3 0-1,-1-1-2,-4 2-2,-3 0 0,-1 3-1,-3 2-1,0 2 1,0 4-1,1 1 1,1 5 0,1 0 1,5 0-1,1 2 2,1 0 0,5-2 1,0 0 2,1-2 1,6-4 2,0-2 2,0-4 3,2-2 2,-4-5 0,2-1 1,0-2-1,0-1-1,-2-2-2,1 1-1,-1 1-2,0 1-2,-1 3 0,1 3-1,1 4 1,-1 7-1,2 6 2,-1 4-1,2 9 1,-1 5-1,0 6 1,-1 5-1,1 5 0,-3 2-1,2 2 0,-2-3 0,2 0 0,-2-2 0,1-3-1,2-5 1,1-4 0,-2-4 1,6-5 0,-3-6 0,1-3 0,2-8 0,0-5 1,2-4-1,-2-4 0,1-4 0,-4 0-2,-1-3-1,-7 0 0,-4-1-1,-4 3 0,-7-1 0,-2 3-1,-5 0 1,0 4 2,-2 1 0,2 2 2,2 1 0,6 2 0,-2 1 1,5 2-1,3 0 1,3-2-1,2 0-1,4 0-2,4-2-6,4-4-23,3 1-27,5-1-2,2-2-65,17-18 124,-3 1 0,-6 3 0</inkml:trace>
  <inkml:trace contextRef="#ctx0" brushRef="#br0" timeOffset="145604.3281">14612 11501 175,'0'9'9,"0"4"1,0 4-1,0 4 1,1 4-3,0 2-3,1 0-4,-1 2-3,1-2-5,1-1-10,0-2-18,1-2-16,2-7-55,1-1 107,0-3 0,-1-5 0</inkml:trace>
  <inkml:trace contextRef="#ctx0" brushRef="#br0" timeOffset="146279.3667">14682 11514 138,'0'0'8,"1"5"1,2 2 0,1 6 0,2 5 0,1 5-1,-2 1-2,3 2 0,1 3-2,-1-2 0,1-2 0,0-3 0,1-1-1,-3-7 1,1-2 0,-1-3-1,0-4 0,1-2 1,-3-3-1,3-3 0,0-4-1,1-3 0,-2-3 0,1-3 0,1 0 0,-3 1 0,1 0-1,-1 0 1,-3 6-1,2-1 0,-2 3 0,-1 4 0,0 2-1,0 3 1,0 3-1,0 3 0,3 2 1,-1 1 0,3-1 1,-1 1-1,2-3 1,1 0 0,4-3 1,-1-1-1,3-6 0,0-1 1,1-3-1,0-3-1,0-2 1,-2-1 0,-1-5 0,-3-1 0,-3 1 0,-1 0-2,-4 0 1,-2 4-1,-2 0 0,-3 4-1,0 2 0,-2 6-1,-2 1 0,2 5 0,1 4 1,0 3 0,4 1 0,2-1 0,1 3 0,5-1-1,2-4-3,4 0-8,1-4-12,3-3-25,0 0-9,1-4-72,0-9 131,-2-1 0,-6-2 0</inkml:trace>
  <inkml:trace contextRef="#ctx0" brushRef="#br0" timeOffset="146427.3752">14993 11412 125,'6'-5'-44,"4"-1"-37,27-2 81,-4 1 0</inkml:trace>
  <inkml:trace contextRef="#ctx0" brushRef="#br0" timeOffset="146779.3953">15491 11415 152,'0'12'8,"0"5"0,3 7-1,-1 5 1,2 6-3,1 5-2,0 3-1,2 3-1,-1 1-2,-1-1-1,-2-3-5,2-2-10,-2-4-9,0-5-10,0-4-69,-2-7 105,-1-6 0,-1-8 0</inkml:trace>
  <inkml:trace contextRef="#ctx0" brushRef="#br0" timeOffset="147115.4145">15556 11367 124,'2'-2'5,"3"2"2,-1 0 1,6 3 2,-2 2-1,3 3 1,-2 1 0,1 6 1,-4-1-1,-2 3 0,-3 1-2,-2 1 0,-3-2-1,-2 1-2,-4-4-2,-1 0-1,0-3-3,-4-3-4,3-3-7,0-1-12,1-3-17,2-1-13,1 0-56,8-7 110,1 1 0,1 0 0</inkml:trace>
  <inkml:trace contextRef="#ctx0" brushRef="#br0" timeOffset="147464.4345">15755 11379 187,'-5'6'2,"-3"2"0,-2 3 0,2-1 0,0 4 0,1 0 1,0 0 0,6 1 2,2-1 0,5-2 2,2-3-1,7-3 1,0-1 0,4-4 0,-1-5-2,3-2-1,-3-2 0,1-6-1,-3 0-1,-3-2 0,-4-1 0,-5 0-2,-1-2-2,-6 2-4,-4 2-3,-4 2-7,-3 5-9,-5 2-13,-2 6-18,-1 6-61,-9 15 117,5 4 0,3-4 0</inkml:trace>
  <inkml:trace contextRef="#ctx0" brushRef="#br0" timeOffset="147780.4526">16088 11312 125,'0'14'8,"-1"4"2,1 7 0,0 4-1,1 8-2,0 3-2,4 4-1,-2 2-3,3 2-3,1-1-4,0-2-5,2 0-7,-2-6-12,-2-3-13,0-8-26,1-6 69,-2-10 0</inkml:trace>
  <inkml:trace contextRef="#ctx0" brushRef="#br0" timeOffset="148103.471">16118 11268 151,'8'-1'3,"1"-3"1,4 2 0,-1 2 0,3 1 0,-1 4-1,-1 3 0,-1 2 1,-2 2 0,-3 3 1,-3 2-1,-2-2 1,-4 2-1,-3 0 0,-3-2-3,-5-1-3,0-3-5,-1 0-8,-3-3-12,4-1-16,-2 0-70,2-4 113,4-3 0,4 1 0</inkml:trace>
  <inkml:trace contextRef="#ctx0" brushRef="#br0" timeOffset="148547.4964">16301 11311 173,'-2'4'11,"0"3"1,1 1 0,1 2 1,1 4-3,2 0-3,3 0-1,1 1-1,2-1-1,3-3 0,1 0-1,1-4 0,3-3-1,0-4 0,1-4 0,-1-3 0,-1-4-1,-1-4 0,-3-4 0,-3-2-1,1-3 0,-4-1 0,-2 0-1,-1 1 1,0 2-2,-1 1 1,-1 9 0,0 2 0,-1 3 0,2 7 1,1 5-1,-2 4 1,3 2 0,2 5 1,0 1-1,0 0-2,4 3-5,-1-4-9,2-1-14,1-3-19,0-3-7,2-2-51,5-14 107,0-1 0,-3-3 0</inkml:trace>
  <inkml:trace contextRef="#ctx0" brushRef="#br0" timeOffset="148791.5104">16683 10808 155,'1'11'4,"0"5"0,2 3 1,-1 7 0,1 5 0,-1 5-1,2 4-2,0 3-3,1 0-8,1 2-8,-1-2-16,1-3-13,5-3-32,8 7 78,-1-8 0</inkml:trace>
  <inkml:trace contextRef="#ctx0" brushRef="#br0" timeOffset="149220.5349">16973 11119 194,'-10'3'1,"0"0"0,-4 1 0,1 3 1,-3 4 0,-1 3-1,0 1 0,4 3 1,0 2-1,2-2 0,4 0-1,3-3-1,2-3 0,7-3 0,2-3 0,4-5 0,3-1 0,3-6 1,-1-2 0,1-4 2,0-2 1,0-2 1,-2-2 2,-1 2-1,0 0 0,-5 2-1,1 3-1,-3 3 1,-1 2-1,-2 5-2,0 5 0,1 0-1,0 5 1,1 2 1,0 1-2,1 1-3,1 1-5,1-2-10,1-1-14,1-2-21,1-2-78,11-10 131,-2-1 0,-3-6 0</inkml:trace>
  <inkml:trace contextRef="#ctx0" brushRef="#br0" timeOffset="149458.5485">17215 10810 98,'0'12'1,"0"3"-1,0 7 2,1 5 0,-1 5-2,2 4-4,0 0-9,0 1-14,1-2-32,0 10 59,0-9 0</inkml:trace>
  <inkml:trace contextRef="#ctx0" brushRef="#br0" timeOffset="149746.565">17141 11033 137,'10'-3'6,"6"0"0,4-2 3,2 0 2,3 0-1,4 1 0,-1 0 1,-1 1 0,0 3 0,-3 2-2,-5 3-1,0 2-2,-6 3-2,-1 0-2,-4 5-4,-1-3-6,-3 2-9,-1 0-17,2 0-21,0-3-80,6 1 135,-1-4 0,2-1 0</inkml:trace>
  <inkml:trace contextRef="#ctx0" brushRef="#br0" timeOffset="150111.5859">17658 10977 206,'-5'-5'-1,"1"0"-14,-1 1-32,-2 3-2,-1 0-45,2-5 94,-1-1 0,3-2 0</inkml:trace>
  <inkml:trace contextRef="#ctx0" brushRef="#br0" timeOffset="151513.6661">21921 2827 150,'-1'-12'8,"2"-3"0,-1-6 0,3-3 2,3-3-2,2-4-1,6-3 0,2-2-3,5-3-1,4-4 1,5-1-4,3 0-1,6-2 0,3 0 0,7 1 0,2 1-1,3 3 0,4 2 0,3 3 1,5 6 1,0 6-1,3 6 0,2 7 0,-1 7 0,0 8 0,-3 8 3,1 8 1,-2 9 1,-3 9 1,1 8 1,-2 10 2,0 11 0,0 7-2,-2 8-1,0 11-1,-2 7-1,-2 9 1,-2 7-3,-2 9 0,0 7-1,-2 6 1,1 8-1,-1 6 1,-2 7-2,1 4 0,-5 5 2,-1 4-1,-5 4-1,-4 6 3,-5 5-1,-2 2 0,-4 3 0,-5 4 1,-3 2-2,-5 1 0,-3 3 1,-1-1-4,-6 2 1,-6-2 0,-4 2-1,-3 2 3,-9 0 0,-4-1 1,-7-3 2,-5 0 0,-7-5 2,-3-4 0,-5-3 0,-3-5 0,-2-8-2,0-5 2,-1-6-2,1-8 0,0-7-1,0-7 0,1-10 0,0-7 0,0-8 0,1-6-1,2-11 0,2-6 0,1-7 1,3-7-1,3-9 1,4-7-2,3-9 1,5-8 0,4-8-1,3-5-1,5-10-1,4-4-2,5-8-3,1-3-4,6-4-8,1-3-14,2 0-21,-1-3-8,2-3-65,-4-2 127,0 0 0,-1-1 0</inkml:trace>
  <inkml:trace contextRef="#ctx0" brushRef="#br0" timeOffset="151913.689">22655 10624 110,'0'0'7,"0"0"2,0 0 1,0 0 2,0 0-3,1 2 0,1 3-2,-1 2 1,3 3-1,-1 4-2,-1 1-1,1 1-1,-1 3-1,1-1 1,0 1-1,0 0 2,-1-2 2,1 0 1,1-4 2,0-2 2,2-2 0,2-1 1,2-5-2,3 0-1,4-3-4,3-6-7,2-1-22,3-5-36,5-2-1,1-3-83,25-16 144,-7 1 0,-5 5 0</inkml:trace>
  <inkml:trace contextRef="#ctx0" brushRef="#br0" timeOffset="152803.7399">21196 11593 133,'-1'1'9,"1"2"2,0 1-1,0-1 1,2 5-3,0-2-1,0 0-1,0-2-1,3 0 0,-4-3 1,3-4 0,0-1 0,-2-4 1,1-4 0,-2-1-1,-2 0-1,-3-2-1,-1 2-2,0 1 0,-3 1 0,-2 4-1,-1 3 0,1 3 0,-3 2-1,3 4 0,-1 5-1,2 4 1,3 3-1,2 4 0,3 1 1,2 4-1,3-3 0,3 2 1,4-2 1,1-1-1,4-2 0,0-3 0,2-1 0,1-1 1,2 0-1,-1-2 0,-1 3 1,0-3-1,-3 1 1,-1 0 1,-4 1 0,-1-2 1,-6 1 1,0 0 0,-5-2 0,-2-1 1,-1-1-1,-4 0 0,-2-3-1,0 1-1,0-3-1,-3-1-1,3-1-1,-2 0-2,1-3-5,2 0-5,-1 0-17,3-1-14,0 1-17,4-2-77,11-1 138,-3-1 0,6 2 0</inkml:trace>
  <inkml:trace contextRef="#ctx0" brushRef="#br0" timeOffset="153314.7691">21582 11774 167,'-2'-1'13,"-2"-1"2,1-1-1,-5 3 1,2-3-5,-2 3-3,0 6-2,0-1-2,1 4-1,0 3-2,3 3 0,1 1 1,5-1-1,1 3 0,5-1 0,0-2 0,1-3 0,5-1 0,-1-5 1,-1-3 0,0-2 0,-1-2 0,-2-3 0,0-4 1,-3-2 0,-2-2-1,1-3 1,-4 0-1,-1 0 1,-1-1 0,-1 3 0,0-2 0,0 5 0,1 0-1,-1 3 1,1 3-1,1 1-1,2 3 1,1 3-2,3 2 1,2 2-1,2 2-2,-3-1-5,7 2-8,-5-2-12,1-3-12,1 1-7,-1-4-89,12-11 136,-4 1 0,-1-6 0</inkml:trace>
  <inkml:trace contextRef="#ctx0" brushRef="#br0" timeOffset="153596.7852">21831 11624 189,'2'1'8,"1"4"0,3 0 1,-1 3 0,0 2-2,2 1-3,-1 3-1,-2-3-1,0 2-1,1-1 0,-1-1 0,-2-2-1,1-1 1,1-3 0,-2-1 0,-1-1 0,1-3 1,-2-3-1,4-4 1,-2-2 0,2-4-2,2-1-2,2-4-14,0 4-32,2-1-7,3 4-77,-4 8 132,0 3 0,-7 4 0</inkml:trace>
  <inkml:trace contextRef="#ctx0" brushRef="#br0" timeOffset="154480.8358">19843 12214 110,'2'-6'12,"3"-4"1,3 1 0,2-3 1,2 2-3,4 0-3,0 3-2,0 4-3,2 3 0,-3 5-2,2 3 0,-2 4-1,0 5 0,-1 2 0,-2 3 1,-2 4-1,0-2 0,-4 1 0,1-1 1,-3-2-1,-1-2 0,-2-6-1,-1-3 0,0-4 0,0-3 0,-2-2 0,-2-4 1,3-3 0,-4-2 1,0-5 1,5-5 0,-2-4 2,1-3-1,0-4 1,0-1 1,1 0 0,1 1 0,0 2 1,0 3 1,1 3 1,-2 5 0,2 3 0,-1 5-1,0 3-1,-1 1 0,1 4-2,0 6-1,2 2-1,-1 6-1,3 4 0,-1 1 1,4 3-1,0-1-1,5 2 0,-1-5 0,3 0 0,-1-5-2,1-3-4,-2-4-5,1-4-11,-5-1-15,0-4-17,-1-3-107,-7-16 161,-1 3 0,-1-3 0</inkml:trace>
  <inkml:trace contextRef="#ctx0" brushRef="#br0" timeOffset="154746.851">19847 12008 205,'-13'0'10,"13"0"2,0 0 0,0 0 0,-2 0 2,0 0-5,0-3-2,4-1-2,1-4-2,5-2-2,4-4-5,3 0-17,7-3-33,3 0-7,6-3-89,31-14 150,-6 5 0,-5 1 0</inkml:trace>
  <inkml:trace contextRef="#ctx0" brushRef="#br0" timeOffset="155034.8675">20380 11926 223,'2'-3'4,"3"-2"-3,3-5-13,3 0-29,0 1-11,3-3-71,8-5 123,-1 4 0,-5 1 0</inkml:trace>
  <inkml:trace contextRef="#ctx0" brushRef="#br0" timeOffset="155161.8748">20568 11979 90,'12'-4'-41,"9"-5"-8,43-33 49,-2 0 0</inkml:trace>
  <inkml:trace contextRef="#ctx0" brushRef="#br0" timeOffset="156387.9449">21902 11539 156,'1'4'7,"2"1"-1,0 2 2,0 2 0,1 2-3,0 0-2,0 6 0,2-2-1,0 2-1,0 0 0,3 0-2,0 1-1,2-2-1,1-2-4,-1-3-2,1 0 0,-2-3-1,0-1 2,-3-3-1,0-1 2,-3-4 2,-1-2 3,-3-4 3,0-4 1,-1-3 1,-2-6-1,1 0 1,-1-5 0,1 0 0,2-3 2,0 2-1,2 0 0,1 4 0,0 3-1,0 6 1,0 1 0,1 5-1,2 3-2,0 1 1,5 1-1,-3 7 0,3 0 1,-1 1-1,0 5 0,-1-1-1,2 3 0,-3 1 0,0 2 0,-2-2 0,1 1 0,-3-4 1,0 0 0,-1-4 3,-2-4 0,2-5 0,0-3 1,0-6 1,-2-5-1,4 0-1,-3-1-1,0-1-1,1 1-1,0 2-2,-1 5-3,1 3-7,1 2-10,0 2-16,4 4-14,0 1-49,8 9 100,1 0 0,-4 2 0</inkml:trace>
  <inkml:trace contextRef="#ctx0" brushRef="#br0" timeOffset="156907.9746">22344 11387 169,'2'10'5,"3"3"0,0 2 0,1 3 0,2 4-2,0 2-3,2 1-1,-1 1-2,1 2-2,-3-2 0,0 1 0,-1-4-5,-2 0-3,1-4-2,-3-5-2,0-4 1,-2-6 2,1-1-1,-4-6 1,-2-3 5,0-2 6,-1-7 5,-2-3 2,1-7 3,-2-2 3,3-2 2,-1-2 0,0 1 0,5-1-1,-2 5 1,4-2-2,3 7-2,0 3-2,4 3-1,1 5-1,1 2 1,2 4-1,-1 4 0,0 4 0,2 1 0,-4 5 0,1 3 0,-3-1-1,0 5-2,-3-3-6,-2 2-9,-3 0-17,-2-4-16,0 2-51,-11-1 98,3-4 0,-2-3 0</inkml:trace>
  <inkml:trace contextRef="#ctx0" brushRef="#br0" timeOffset="157368.0009">22344 11013 159,'2'5'9,"2"4"1,2 2 1,1 6 1,5 1 0,-1 7-1,3 2-2,1 2-2,2 2 0,1 1-2,0-1-1,-2-3-1,1 0-1,-2-4 0,1-5-1,-3-1 1,1-4-1,1-4 0,0-3 1,-1-6-1,2-5 0,-1-2 0,0-3-1,0-5 0,-3-3-1,-1 0 1,-2-3-1,-3 2 1,-3-2 0,-3 5-1,0 4 1,-4 0 1,0 5-1,-4 3 1,2 3 0,-4 5-1,3 4 0,0 2 1,3 3-2,3 0-5,5 0-11,4-1-21,2-1-19,6-2-98,21-9 155,0-2 0,-3-4 0</inkml:trace>
  <inkml:trace contextRef="#ctx0" brushRef="#br0" timeOffset="157933.0333">23020 11078 154,'-1'-2'7,"-1"-3"0,0 1 1,-3-4 0,3-1-1,0-1-1,1 0 0,2-2-2,0 5-1,5-3-1,-1 2 1,3 2-1,0 4 0,4 0-1,-2 5 0,0 1 0,1 2 0,-2 2 2,-2-1-1,0 0 0,0-3 2,-1-3 0,-2-1 1,2-5-1,-3-2 1,1-5-1,1-2 0,-2-6-1,0-1-1,-3-1 0,2-3-1,-4 0 0,2-1 0,-3-2-1,-1 2 1,-1 1 0,0 1 1,0 3-1,0 3 0,1 4 0,1 6 0,2 3 1,1 2 0,1 6-1,3 5 1,4 3-1,2 5 1,4 5-1,-2 3 1,4 0-2,-1 2 1,3 1-2,0-2-5,1 1-5,0-2-18,0 0-29,0 0-3,0-1-65,1 2 126,-3-2 0,-6-7 0</inkml:trace>
  <inkml:trace contextRef="#ctx0" brushRef="#br0" timeOffset="158141.0452">23446 10960 87,'1'-6'2,"0"0"-6,1 0-10,0-2-16,0 2-11,-2 2 41,2-2 0</inkml:trace>
  <inkml:trace contextRef="#ctx0" brushRef="#br0" timeOffset="158622.0727">22857 10948 167,'7'15'9,"1"6"0,4 1-1,2 5-4,2 2-13,3 2-13,0 2-18,-1-2-10,4-2-26,9 14 76,-3-7 0</inkml:trace>
  <inkml:trace contextRef="#ctx0" brushRef="#br0" timeOffset="159394.1168">23563 10893 203,'0'0'7,"0"0"1,0 0 1,0 0 0,-2-2-2,0 0-1,-3-2-1,1-1-1,-4 0-1,2 1 1,-4-2-2,1 5 1,-1 0-2,0 2 0,0 3-1,2 1 0,1 4 0,3 3 0,1 4 0,5 0 0,1 4 0,3-1 0,4 0-1,2-2-2,2-1-4,2-3-7,2-5-12,2-2-10,0-6-9,1-1-95,14-14 140,-3-2 0,-3-1 0</inkml:trace>
  <inkml:trace contextRef="#ctx0" brushRef="#br0" timeOffset="159784.1391">23813 10739 185,'-1'-4'16,"-5"-3"1,1 4 0,-1-3 1,-1 5-5,-1 2-4,0 5-4,-1 2-2,2 6-1,1 0-1,2 3-1,1 1-1,1-1-1,2 1 0,2-1-1,2-3 0,0-4 0,3 0 1,-2-3-1,4-3 1,-2-3 1,1-1 1,0-5 1,0-2-1,-2-3 1,1-2 0,-3 1 1,-1-2-1,0 3 1,-1 0 0,-1 2-1,-1 3 0,0 2 0,2 0 0,-2 3-1,2 3 0,-1 0-3,2 4-4,1-2-6,3 6-10,0-2-10,1-1-11,3 0-12,0 2-43,8-6 99,-4-1 0</inkml:trace>
  <inkml:trace contextRef="#ctx0" brushRef="#br0" timeOffset="160252.1659">23951 10672 154,'2'-3'9,"-1"1"1,2-1 1,1-1 1,1 4-3,2 0-1,4 1-3,-3 3-1,3 3-1,1 1-1,-1 1-1,0 1 0,1 1-1,-2 1-1,-1-1 1,0 0-1,-2-3-1,0 2 1,-4-1-1,1-4 1,-1 1 0,-1 0 0,-4-4 1,1 0 0,-5-4 0,3 2 0,-6-4 0,2-3 0,-4-3 1,6 0-1,-2-5 0,3 1 1,1-3 0,3-1 0,2 0 1,3-2 0,2 1 0,4 0 0,4 2 1,1 3 2,5 4 0,2 4 1,4 6 0,3 8-1,0 9-4,2 10-23,3 11-34,-3 13 0,-3 12-72,-46 101 128,-12-6 0,-20-6 0</inkml:trace>
  <inkml:trace contextRef="#ctx0" brushRef="#br0" timeOffset="207659.8775">15896 4688 46,'0'3'3,"-1"0"1,0-1-1,-1 0 1,0-1 0,-1 0 0,1-1-1,-2-1 0,1 0 0,-3 1-1,2-1 2,-2-1 0,3 2 0,-4-2 3,1 0-1,-1-1 2,0 3 1,0-4 1,2 2 0,-5-2 2,4 2-1,-3-1-1,1 0 1,-4 0-2,2 2-3,-4-1 2,3-1-3,-1 3-3,-2 0 2,2 0-2,0 0-1,1 0 2,1 0 0,-1 1-1,1 1 1,0 0-1,-2 0-1,1 1 2,-1 0-1,-1 2-1,2 0 0,-3 2 1,2 0-1,-1 0 1,3 3-1,-1 1 0,2 0 0,0 1 0,2 0-1,2 0 0,-1 0 0,0 1-1,3 0 1,0 0 0,0 4-1,0-3 1,-1 4 0,2 1 0,1 0-1,-2 0 1,-2 0 0,4 2 0,-2-3 0,1 1-1,0 0 1,1-1 0,1-3 0,0 1 0,1 0 0,0-3-1,1 2 1,1-1 0,2-2 0,0 3 0,-2-3-1,5 2 1,-1-1 0,2 1 0,0-2 1,1 3-1,1-3 0,1 2 1,1-2-2,1 3 2,1-1 0,1 3 0,2 1 0,0-1 0,3 2 0,3-1 0,0 1 0,2-3 0,3 0 0,-2-3 0,5-2 1,0-3-1,1 0 1,-1-3-1,1-2 1,0-2 0,-1-1 0,-1-2-1,-1-2 0,1-2 1,-4 1-2,1-4 2,-2-1-1,0 0 0,-3-4 0,-1-1 0,-2-2 1,-1 1 1,-4-4 0,2 1 1,-4-2 1,0 0-1,-1 0 2,1-3 0,-2 0-1,-1-1-1,-1-2 0,-1-2-1,-3-3 0,-2-1 0,-2-3-1,-4-2 0,0-1 0,-4-3 0,-4 1 0,0 0 0,-4 0-1,-3 2 0,-2 0-1,-3 5 0,-2 2 1,-7 4-3,-2 3-5,-4 6-7,-3 3-26,-7 9-28,1 5 0,-7 8-83,-54 33 151,6 2 0,7-3 0</inkml:trace>
  <inkml:trace contextRef="#ctx0" brushRef="#br0" timeOffset="209929.0073">21231 4613 68,'-21'0'8,"1"-3"-1,0 2-1,-2 0-1,0 1-1,1 1-3,-1 1 1,1 0-1,1 1-1,-2 2 1,1-1 0,-2 3-1,2 1 0,0 1 0,-1 1 1,1 2 2,-2 2 0,-1 1 0,1 2 0,2 0 1,-2 3 0,3 0 1,2 1-2,0 1-1,4 2 1,2-3 0,1 3-2,4 1 1,-1-1-1,0 3-1,5 2 1,0-2-1,-1 3-1,4-1 2,0 0-1,4 1-1,0-1 1,2-2 0,4-1 0,1 1 0,2-1 2,4 0-2,3 0 2,1 0 0,3 0 0,1 0 1,1 0-1,1 0 1,1 0-1,2-4 0,1 1 0,2-1 0,1-1 0,2 0 0,2-2 1,1-2-1,2 0 0,-1-2 0,3-1 0,0-2 0,2 1 0,3-4 0,1 2 1,0-2 0,2-4-1,2 0 1,-2-1 0,1-6 0,0 0 0,1-3-1,0 0 1,2-4-1,4-2 0,0 0 0,1-2-1,1 0 1,-1-1-2,1-5 1,-4 2-1,-2-2 0,-1-2 1,-1 1-1,-4-2-1,-2-2 3,-1-3-2,-4 1 0,-2-1 1,-2 0 0,-4-2 1,-3 0 1,-5 1 0,-4 1-2,-6 0 3,-2 1 0,-6 1-2,-3-2 2,-5 1-2,-4 0 0,-5-2 1,-2-1-1,-2 0-1,-5-2 2,-3 0-2,-2 0 0,-3-1 0,-3-2-1,-2 1 0,-2 1 1,-3 0-1,-3-2-1,-1 3 1,-2 0 0,-2 2-1,-3 2 2,-2 3 0,-4 0-2,-5 2 2,-2 2 0,-3 2-2,-6 3 2,-2 0 0,-5 2-2,-2 5 1,-6 2-1,-2 2-1,-4 4-4,-6 4-10,-1 2-28,-8 5-14,-4 4-85,-96 31 143,16-3 0,11-2 0</inkml:trace>
  <inkml:trace contextRef="#ctx0" brushRef="#br0" timeOffset="245478.0405">9637 16931 139,'0'-2'11,"0"-3"1,0 0 0,0-4 1,1 0-3,1-1-3,1 0-1,2-2-3,0 2 0,4 3-2,-1 1 0,3 2 1,1 2-1,2 4 0,0 3 0,1 4 0,0 3 0,0 3 0,0 0 0,-1 2 0,-1 2-3,-3 1 0,0-1-3,-3 1-1,1-2-1,-3-1-1,-1-2 0,-2-1 1,0-4 2,-1-1 1,0-3 3,-1-1 1,0-3 1,0-1 1,-1-5 1,0-3 0,0-2 0,0-3 0,0-1 1,1-3 1,0-2-1,0-1 0,0-1 1,2-2-2,1 1 0,1-3 0,2 2-2,0 1 1,2-1-1,-1 4 0,3 2 0,0 3 0,2 1 0,0 5 1,-1 4 0,2 3 1,-1 3-1,1 2 1,2 3 1,-3 3-1,1 2 0,0 2-1,-2 2 1,1 1 0,-1 0-1,0 1 0,-1 0 0,3 1 0,-2-1-1,1-2 1,-3 2-2,1-2 0,-2-2-9,-1 0-16,-2-2-32,-1-3 0,0 0-63,-1-8 120,-1-3 0,0-4 0</inkml:trace>
  <inkml:trace contextRef="#ctx0" brushRef="#br0" timeOffset="245746.0559">10347 16690 249,'0'0'2,"0"0"-1,0-3-6,0 1-12,0-1-16,2-2-21,-1 0-89,10-4 143,-1 1 0,1 0 0</inkml:trace>
  <inkml:trace contextRef="#ctx0" brushRef="#br0" timeOffset="245857.0622">10438 16814 99,'2'2'-44,"4"-1"-11,7-10 55,1 0 0</inkml:trace>
  <inkml:trace contextRef="#ctx0" brushRef="#br0" timeOffset="246555.1021">11474 16098 176,'-5'-7'9,"-2"-3"0,-2-2 0,-5-4 1,-2-3-2,-2-3-1,-4 0-2,-1-2-1,-2 3 0,2 1-1,-1 1 0,3 4 0,0 5-1,2 5-1,3 5 0,1 3 0,3 6-1,1 6-1,2 2 0,2 7 0,4 2 0,2 2 0,2 1 0,5 0 0,1 0-1,5-2 1,1-3 0,3-1 1,0-3-1,4-2 1,1 0 0,1-3 0,2 1 0,0-1 0,1 0 0,0 0 0,-5 0 1,2 1-1,-3-1 2,-4 2-1,-4 1 0,-3-3 1,-4 2 1,-3 0 1,-3-2 0,-3 0 2,-2-1 1,-2-2 0,-1-3 0,-2-1 0,-1-2-1,-2-2-1,1-2-1,-2-3-2,2-1-2,-2-3-5,5 1-5,-1-1-12,1-4-16,4 3-23,5 0-3,1-2-48,21-7 112,0 3 0,0-2 0</inkml:trace>
  <inkml:trace contextRef="#ctx0" brushRef="#br0" timeOffset="246804.1164">11660 16266 169,'1'10'5,"1"-3"1,0 1 0,1 4-2,1 0-9,0 2-22,-1 1-22,2-1-60,7 1 109,-2-3 0,0-2 0</inkml:trace>
  <inkml:trace contextRef="#ctx0" brushRef="#br0" timeOffset="246986.1268">11622 16097 236,'-12'-19'-7,"11"17"-17,1-1-28,-1-2-1,3-1-47,11-6 100,0 0 0,0 3 0</inkml:trace>
  <inkml:trace contextRef="#ctx0" brushRef="#br0" timeOffset="247569.1601">11830 16073 223,'0'0'10,"0"0"0,0 0 1,1-3 0,1 2-3,-1-2-2,1 2-2,1-2-2,0 2-1,0 1-1,1 0 0,3 1-1,-2 3 1,5 3-1,-2 1-1,0 3 0,0 2 1,-2 1-1,0 3 0,-1-1 0,-1 1 0,-3-2 0,3 0 1,-1-3 1,-1-1-1,2-2 1,0-3-1,1 0 1,3-2 1,2 0-1,4-3 0,1 1 1,-1 0-1,2 1 1,0 2-1,-1 0 1,0 2-1,0 3 1,-2-1-1,-2 5 1,0 2-1,-2 0 0,-3 4 0,-2 1 0,-3 1 0,-2 1 1,-3-2-1,-3 1 1,-2-3 1,-2 0 0,-1-5 0,0-3 1,-2-2-1,-1-4 0,2-3 0,-4-2-1,4-4-3,-4-1-4,5-6-9,-1 1-15,1-5-22,3-2-9,3-2-63,8-19 124,6 3 0,0 1 0</inkml:trace>
  <inkml:trace contextRef="#ctx0" brushRef="#br0" timeOffset="248005.1851">12155 16129 134,'1'-2'14,"0"0"1,0-2 1,2-1 2,-1-4-4,0 1-2,0-1-1,-2-3-2,-1 2-1,0 0-1,-3 2-1,1 2 0,-2-2-3,0 4 0,-2 1-1,2 3-1,0 4 0,1 4-1,0 3-1,3 2 1,1 3 1,4 1-1,2 1 2,1-1 1,4 0 1,0-2 0,1-3 1,3-1 0,-1-1 0,1-4-1,-1-2 0,1-4-2,-1 0-3,-1-3-7,-2-2-18,1 0-31,-3-4-7,0 0-98,6-23 162,-3 0 0,-1 1 0</inkml:trace>
  <inkml:trace contextRef="#ctx0" brushRef="#br0" timeOffset="248438.2099">12759 15825 149,'-2'1'0,"0"2"1,-2-1-1,0 4 0,2 2 0,1 2 0,3 0 1,1 0 3,4-3 3,0-1 2,3 0 3,1-6 3,0 0 1,1-6 2,-1 1 0,-1-4 0,-2-3-3,-4 0-2,1-1-2,-6-2-2,-4 0-3,-4 0-3,0 2-3,-5 2-5,-3 4-6,1 2-10,-2 3-17,-1 4-28,3 5 1,1 5-54,6 7 119,1 0 0,6-2 0</inkml:trace>
  <inkml:trace contextRef="#ctx0" brushRef="#br0" timeOffset="248820.2317">12973 15429 231,'0'-24'3,"-5"21"-1,-2 1 0,-1 0 0,-2 4 0,-3 4-1,2 4-2,-2 6 0,1 6 0,2 6 0,3 6 0,3 3 0,4 4-1,4 2 2,3 0-1,6 1 1,1 0 1,4 0-1,2 0 0,2-1 1,-2 0 0,0-2-1,2-1 1,-4-2-2,-1-4 1,-2-1 0,-3-5 1,-3-4-2,-4-3-4,-3-3-6,-2-6-9,-3-2-10,-4-3-7,-4-5-97,-15-21 134,0 1 0,1-4 0</inkml:trace>
  <inkml:trace contextRef="#ctx0" brushRef="#br0" timeOffset="248953.2393">12968 15859 116,'9'-3'-19,"5"-2"-19,5-1-21,24-17 59,1 2 0</inkml:trace>
  <inkml:trace contextRef="#ctx0" brushRef="#br0" timeOffset="249263.257">13511 15145 207,'-14'-9'7,"12"10"1,-2 2 0,-1 2 0,-1 3 0,-1 1-4,3 4-2,2 3 0,1 6-1,2 2-1,2 5-2,3 1-3,1 3-10,3-2-18,0-1-21,4-1-92,6-2 146,-2-5 0,-2-9 0</inkml:trace>
  <inkml:trace contextRef="#ctx0" brushRef="#br0" timeOffset="249948.2962">13585 15097 190,'0'0'2,"0"3"0,1 0 1,0 3 1,1 4-1,1 3-1,0 3 1,1 2-1,3 3 0,0 2 1,1 3-1,3-1-1,-2 0 0,1 0 1,3-2-1,-3-2 0,2-3 1,-1-5 0,0-4-1,-1-4 1,1-7-1,-3-6 1,-1-4 0,0-5 0,-1-3 0,-3-1 0,-1 1 2,0-1 0,-2 4-1,0 5 0,0 2 0,0 6-1,0 1 1,0 3-3,3 3 1,-1 3-1,3 3 1,-1 2 0,5 4 1,-2-1 0,3 0 1,1 1 0,3-3 1,1-3 0,-1-1 0,1-6 0,0-3 0,0-4-1,-3-4 1,-2-4-2,0-2 0,-4-2-1,-4 0-1,-1 0 0,-1 0 0,-2 4 0,0 2-2,-3 2 1,1 1-1,1 3 0,1 2 1,1 0-1,0 6 0,1 1 1,1 2 0,2 3 1,2 0 0,4 0 0,0-3-1,2 0-3,2-1-8,1-5-14,0 0-23,-2-5-12,4-2-81,2-18 142,-2 1 0,-4-1 0</inkml:trace>
  <inkml:trace contextRef="#ctx0" brushRef="#br0" timeOffset="250095.3046">13900 14894 201,'-11'-13'-42,"15"10"-11,2 0-53,16-9 106,0 2 0,-5 0 0</inkml:trace>
  <inkml:trace contextRef="#ctx0" brushRef="#br0" timeOffset="250856.3482">13393 16525 132,'2'-10'17,"0"-7"1,0-2 0,1-3 1,-2-4-4,-1-4-5,0-3-2,-3-2-2,-2 0-3,-1-1 0,-3 2 0,0 3 0,-2 4 0,0 5-1,1 5 0,0 6-1,1 4-1,1 7 0,2 6-2,2 4 1,3 4-1,1 5 0,3 0 1,5 3 0,2 0 0,4 1 0,1-2 1,3 0 0,2-3 0,0-1 0,2-3 0,-2-1 0,0-2 1,-2-1 1,-4-2 2,0-2 1,-4 2 3,-4-3 0,-1 0 1,-2-1 1,-3 1-1,-5 0-1,-1-2-2,-2 0-2,-2 1-3,-1 0-4,-2-1-5,1 1-9,1 1-10,-1 0-20,3 2-19,2 1-93,5 7 159,3-1 0,2-4 0</inkml:trace>
  <inkml:trace contextRef="#ctx0" brushRef="#br0" timeOffset="251313.3743">13717 16175 223,'0'-2'5,"-1"-2"-1,-1 0 0,-2 1 1,-3 3-2,-3 3-1,0 2-1,-3 6-1,1 3-1,2 2 0,1 4 0,2 0-1,2-1 0,4-1 1,2-1 0,4-2 0,3-6 0,2-1 0,2-4 0,-1-4 1,2-5 0,1-2 0,-2-5 1,0-3 1,-3-1 2,-1-4 1,-3 2 2,-2-1 3,1 1 0,-3 1 1,-1 5-2,-1 0 0,-1 7-2,2-1-2,-1 3-2,1 4-2,0 4-3,3 3-2,-1 2-5,2 4-9,0-3-20,4 2-25,1-3 0,5-1-58,10-13 121,-1-1 0,-2-3 0</inkml:trace>
  <inkml:trace contextRef="#ctx0" brushRef="#br0" timeOffset="251877.4066">13928 16044 264,'0'0'2,"0"0"0,-1 1 0,1 1 0,1 4-2,1 3-1,1 2 0,3 1-1,-1 5-1,1-3-1,1 3-1,-2-2 0,3-1 0,-3-3 1,-1-2 1,0-3 2,-2 0 1,1-6 1,-2-3 2,-1-2 0,-1-4 1,0-3-1,-2-3 0,1-1 0,-1 1 0,3-2-1,-1 2-1,0 4 0,3 1 0,-1 2-1,3 3 0,0 2 0,5 3-1,-2 3 1,3 2-2,-1 3 0,2 1-1,-1 1 0,-1-1-2,0-2 1,-1 0 1,-3-2 0,-1-2 2,0 0 1,1-6 1,-3-2 2,0-5 1,1-4 0,-1-3-1,0-3 0,1-3 1,0 0-1,1 0 0,1 3-2,2 1 0,-2 3 1,3 5-1,1 4 0,0 7-4,0 4-2,2 4-9,1 4-9,0 3-14,1 0-19,0 1-79,11 1 135,0-4 0,-6-1 0</inkml:trace>
  <inkml:trace contextRef="#ctx0" brushRef="#br0" timeOffset="252142.4217">14361 15813 243,'-5'-9'-1,"5"16"-1,4 2 1,-1 5 1,-1 5 0,0 5 0,2 4 0,1 4-1,-1 3-2,2 1-1,4 1-3,-2-1-2,2-1-1,1-3-4,1-3-4,0-4-6,2-2 2,-3-6-4,2-3-6,-5-4-37,-9-10 69,-2-5 0</inkml:trace>
  <inkml:trace contextRef="#ctx0" brushRef="#br0" timeOffset="252435.4385">14302 15895 139,'4'-7'11,"0"-2"1,4-3 1,-1-1 1,4 0-4,-1 0-3,4 1-3,-1 2 0,0 4-3,1 3-2,1 1-2,0 4-2,-2 3-1,1 0 1,-2 4-1,-5 0 1,-1 2 1,-5-2 2,-5 3 1,-3-2 0,-2 0-1,-2-3-7,-4-3-13,5 2-13,-1-6-73,4-17 108,3 2 0,3-2 0</inkml:trace>
  <inkml:trace contextRef="#ctx0" brushRef="#br0" timeOffset="252675.4522">14397 15361 213,'2'-7'13,"1"-5"0,-1 4 0,1-3 0,-1 3-3,0 1-2,1 7-3,2 5-2,3 8-2,2 6 0,5 7 0,0 5 0,4 2-1,2 5 0,1 0-4,3 2-4,0 0-7,-1-5-12,-1-2-13,2-2-18,-2-5-85,13-6 143,-3-5 0,-5-8 0</inkml:trace>
  <inkml:trace contextRef="#ctx0" brushRef="#br0" timeOffset="253062.4743">14873 15579 168,'1'1'3,"2"3"0,-1-1 1,0 1 0,2 0 0,-1 0-1,1-2 0,1-1 0,1-2 1,0-5-1,0-2 1,-2-2-1,2-5 0,-4 3 0,-1-4 0,-1 3-2,-1 2 1,-3 1-1,0 1 0,-2 5-1,1 1 1,-5 5-1,4 4 0,-1 4 0,1 4 1,3 2 0,0 2 1,4-1 0,3 2 1,2-1 0,1-2 0,2-2 1,3-3-2,1-2-3,1-4-10,2-3-15,1-6-24,0-2-4,6-5-49,19-24 103,-2 4 0,-2 0 0</inkml:trace>
  <inkml:trace contextRef="#ctx0" brushRef="#br0" timeOffset="266659.252">15293 15416 221,'9'-7'-62,"-12"1"-97,-13-40 159,-5-6 0,-4-8 0</inkml:trace>
  <inkml:trace contextRef="#ctx0" brushRef="#br0" timeOffset="267943.3255">11071 12513 75,'1'1'11,"0"1"0,1 0 1,-1-1-1,2 3-1,1-2-1,-3 0-2,6 3 0,-4-2 0,3 2-2,-1 0 0,3 1 0,-4-2-2,3 3 0,-2-2 0,1 2 0,-1-2-1,3 2 1,-4-2-1,3 1-1,-2-1 1,0 1 0,0-2-1,2 4 0,-4-5 0,2 4-1,-1-3 1,1 1-1,-2 0 1,0-1-1,1-1 0,0 1 0,-2-1 0,1 0 1,1 0-1,-3-3 0,1 2 0,0 0 0,0-2 0,0 0 0,0 1 0,1 1 1,0-2-1,-1-2 1,-1 1 0,2-1-1,1-1 1,-1-2 0,0 1-1,1-2 1,-1 0-1,3 1 1,-2-2-1,1-1 1,-1 1 0,2-3 0,-1 2 1,2-1 1,-2-1 1,1-1 1,-1 1 0,0 0 1,3-2 0,-1 0 0,1 0 0,1-2-1,2-1-1,-1 1-2,0 0-9,1 1-30,-1 1-20,-1 0-111,2-8 168,-2 2 0,-3 2 0</inkml:trace>
  <inkml:trace contextRef="#ctx0" brushRef="#br0" timeOffset="273157.6237">22654 10430 61,'0'0'4,"0"0"-1,0 0-1,0 0 1,0 0 0,0 0 1,0 0 0,0 0 0,0 0 2,0 0 0,0 2 0,0 1 1,0-2 0,0 3-1,0 0-1,0-1-1,0 2 0,0 3-1,0-2-1,0 1-1,0 1 0,1 3 0,0-3 0,0 2 0,0-1-1,0 2 1,-1-1 1,0 1-1,2 0 1,-2 0-1,1 1 1,-1 0 0,0 0 0,0-1 0,0 0-1,0-2 0,0-1 0,0-1-1,0-1 1,0-1-1,1 1 0,0-1 0,0-1 0,-1 0 0,1 0 0,-1-1 0,0 0 1,1 3-1,-1-6 0,0 5 1,0 0-1,1-3 0,-1 2 0,1-1 1,-1-1-1,2 1 0,0 2 0,-1-5 0,0 5 0,2 0 0,-2-1 0,1 1 1,0 4-1,-1-5 0,0 5 0,0-4 0,0 3 0,1-3 0,-2 3 0,3-2 1,-1 1-1,-1-2 0,0 2 0,1-3 0,-1 1 0,-1-1 0,2 0 0,-2-1 0,1 1 0,0-1 0,0-1 0,-1 0-1,1 0 1,-1-2 0,0 1 0,3 1 0,-2-1 1,2 1 0,-1 0 1,-2-2 0,0 0 0,2-2 0,0 1 0,-1 0 0,3-2-1,0 0 1,-2 1-1,2-1 0,2-2 0,-2-1 2,1 2 0,4-5 2,-2 3 0,6-5 0,-2 1 0,5-4 1,-1-2-1,5-2-1,1-1-1,4-3-5,2-2-17,1-3-34,1 0 0,2-4-56,21-29 109,-8 2 0,-7 5 0</inkml:trace>
  <inkml:trace contextRef="#ctx0" brushRef="#br0" timeOffset="321864.4096">16565 3653 49,'-16'-10'2,"-2"2"-2,0-1-1,0 1 2,-1 2-1,1-1 0,-3 1 1,-2-1-2,3 1 0,-3 1 1,0-1 0,-1 4-2,-2-3 2,2 4-1,0-2 0,-2 2 2,2 2-1,-3 2 0,3 0 3,-2 0-2,0-1 0,-2 4 1,0-1 0,-1 1-2,2-2 1,-2 0 0,2 1-2,-1-1 3,2 0-1,1 1-1,-3-2 1,4 3 0,-3-1-1,1 1 3,-2 1-1,0 0 0,-1 3 2,0 0 1,-1 2-1,0 0 2,3 2-1,-2 1-1,1 2 0,0-3-2,2 4-8,0-4-25,2 0-5,-9 8 6,8-5 30</inkml:trace>
  <inkml:trace contextRef="#ctx0" brushRef="#br0" timeOffset="326200.6576">14662 4001 63,'-1'3'0,"-3"2"1,-1 2 1,-1-2-1,-3 4 0,-3-1 0,0 1 1,-4 4-2,-1 1 2,-6 3-1,0 1-1,-4 2 1,0 0 0,-1 2-1,-1-1 0,1 0 0,0 0 0,2-2 0,1 0-1,4-2 0,2 0 1,2 0-1,1-3 0,3-1 0,2 0 0,5-5-1,-2 1 2,6-3-1,1 1 0,1-4 1,3 4 0,3-5 0,-1 3 1,5-2 0,0 1-2,3-1 2,0-1 0,1-1-1,1 1 1,2 0-1,0 0 0,1-1 0,2 1 0,-3 0-1,3 1 2,1 1-1,-2 3-1,1-2 1,-2 3 1,-1 2-1,-3 0 0,-1 1 1,-6 4-2,-2-1 3,-6 3-2,-5-2 0,-4 2 1,-4 0-1,-3 2 0,-4-1 0,0 0 0,-1 1 0,0 0 1,2 1 0,1 0-2,2-1 2,-1-3-1,7 2 0,1-4-1,0-2 1,4 0-2,2-3 3,2-2 0,1-1 1,3 2 2,2-4 2,2 1 1,4-2 3,2 0 2,3-2 1,2-1 0,1-2 0,1 0-3,4-1-1,1 0-9,1 1-37,4 0-7,-1 0-48,9-8 92,-5 0 0,-8 0 0</inkml:trace>
  <inkml:trace contextRef="#ctx0" brushRef="#br0" timeOffset="329439.8429">1492 14350 148,'0'0'13,"0"0"0,0 0 1,0 0 1,0 0-4,0 0-1,0 0-3,-1 0-1,-1 0-2,-2 2 0,0 1 0,-2 4-1,1 2-1,-4 4 0,-2 3 0,-3 1-1,-4 5 0,-2 0 0,-3 2 0,-3 2-1,1 1 1,-2-1-1,1 1 0,0 0 0,3 0 0,0 2 0,2-3-1,3-1-1,0-1-1,4-3 0,0-2-2,5-2 0,3-6 0,2 1 0,1-6 0,6 0 1,1-2 1,4-1 1,1-3 1,5-2 1,2-1 0,2-2 0,2-1 0,3-1 0,3-2 0,2 2 0,2-2 0,2 4 0,0-1 0,1 3 0,-2 0 0,1 2 0,-3 2 0,-3 0 0,-3 3 1,-4 3-1,-2-2 1,-4 6 0,-4 0-1,-1 4 1,-4 2-1,-4 1 0,-3 4-1,-3 2 0,-1 0-1,-5 3 0,1-1 0,-3 1-1,0 1-1,0-2 0,1 1-1,0-1-1,-1 0 1,2-2 0,1-1 0,2-1 0,2-1 2,2-5 0,2-2 1,1-3 2,5-1 0,1-3 3,6-2 1,4-4 1,2-1 1,6-2 2,3-4 1,0-4 0,7 1 0,-1-4 0,2 0-2,0-2 0,1 0-2,-2 0-1,-2-1-4,-2 3-13,-3-1-35,-4 3-9,1 0-75,4-5 132,-4 2 0,-5 3 0</inkml:trace>
  <inkml:trace contextRef="#ctx0" brushRef="#br0" timeOffset="330083.8797">2098 14311 84,'-1'-4'3,"-2"-4"0,3-2 1,0 1 0,0-4 0,4 0-1,1 0-1,3-2 0,1 3 1,4-2-1,2 3 0,2 0 0,1 1-1,3 4 0,0 0 0,2 4 0,0 2-1,0 2 1,-2 3-1,0 2 1,-1 5-1,-2 2 1,-3 3-2,1 1 1,-4 3-1,-3 4-1,0-3-1,-4 3-2,-3 0-2,-1-1-1,-2 0-3,-1-2-2,-3 0 0,-2-3 0,0-1 1,-1-1 2,-1-2 2,-1-2 1</inkml:trace>
  <inkml:trace contextRef="#ctx0" brushRef="#br0" timeOffset="330685.9142">2396 14329 81,'13'-30'10,"0"1"1,0-2-2,-1 0 0,0-2-2,-1 1-2,-1-1 0,2 2-2,-4 2 0,1 0-2,-3 5 1,0 2 1,-2 5 0,-2 2 0,-1 4 1,-2 2-2,0 2 0,-2 3-1,-2 3-1,1 1-1,-1 1-1,-2 5 0,1 2 0,-2 4 0,2 0 0,0 4 1,0 0-1,4 1 0,-1 3 0,2 2 0,2 1 1,1 1-1,1 1 1,3-1 0,-2 2 0,5-4 2,-1 0-1,2-4 1,-1 0 0,3-4 1,0-2 0,2-1 0,1-1 2,1-1-1,-1-1 1,1-2 0,-2-1 1,1-1 0,-1 0 0,-3-1 2,0-3-1,-1 1 0,-4-1 0,4-1 0,-3 1-1,0-3 0,-1 2-1,4-4-1,-4 3-1,2-1-1,-3 0 0,4-1-1,-4 3-3,2-5-8,-3 5-17,2 0-25,-2-1-1,3 1-26,-1-6 80,-1 2 0</inkml:trace>
  <inkml:trace contextRef="#ctx0" brushRef="#br0" timeOffset="331128.9395">2878 14066 139,'3'-7'14,"4"0"1,0-2 2,2-1 0,3-1-1,1 2-3,-1 0-2,4-2-2,-1 2-2,1 0-1,-2 1-3,0-1 0,-2 4-1,2-2-5,-6 2-13,2 0-24,1 1-19,-1 1-95,11 0 154,-1 3 0,-2 0 0</inkml:trace>
  <inkml:trace contextRef="#ctx0" brushRef="#br0" timeOffset="332002.9895">3459 14314 158,'4'-7'13,"-3"-3"1,4-3 1,-2-2 2,1-3-3,-1-2-1,-1-3-2,-2-3-1,0-2-3,-2-1 0,-3-3-2,0 1-1,-1-3-1,-3-1-2,-1 0-1,0 0 1,-1 0-1,-1-2-1,0 2 1,1-2-1,-1 2 1,1 0 0,-1 1-1,3 2 1,0 3-1,0 4 1,1 2-1,2 6 0,-1 5-1,2 0-1,2 5-1,-1 2 0,4 3 0,-2 3 0,2 4 0,1 1 0,0 5 2,4 4 1,0 0 1,5 1 0,-1 2 0,2 1 1,3 0-1,-1 0 1,1-4 0,2-1 0,2-1 1,-3-4 0,4-1 0,-3-4 1,0-4 0,0-2 0,-2-2-1,-1-4 1,-1-3 0,-3-2-1,0-1 0,-1-2-1,-4-3 1,1 0-1,-3-2 0,0 1 0,-2-2 0,-1 2 1,-2 1-1,0 0 0,-1 4-1,1 3 0,-1 2-1,1 3 0,0 4-2,2 6 0,0 1 0,1 7 1,2 3 0,1 1 1,2 2 0,2 4 1,1-2 0,1-1 1,3-1-1,-1-2 1,1-1-2,2-2-8,-1-2-17,0-3-34,0-1 0,1-2-66,6-9 126,-1-1 0,-4-3 0</inkml:trace>
  <inkml:trace contextRef="#ctx0" brushRef="#br0" timeOffset="332522.0192">3697 13077 134,'11'0'10,"3"0"1,5 1 2,3 0 0,6 2-1,3 2-1,2 0 0,5 4-2,-2 3 0,1 1 0,0 5-2,-1 2 1,-2 5 0,-2 2-1,-2 5 0,-3 5-1,-1 7 0,-3 2 0,-3 7 1,-3 5 0,-3 1-1,-5 5 0,-3-1-1,-1-2 0,-7 2-1,-3-1-1,-3-4-2,-3-2-2,-2 0-9,-3-5-18,-2-5-40,-5-1 0,1-6-98,-32 6 166,3-12 0,3-7 0</inkml:trace>
  <inkml:trace contextRef="#ctx0" brushRef="#br0" timeOffset="333171.0563">1753 13721 60,'-4'15'6,"-1"7"1,0 6 1,-2 5 1,2 7 0,2 8-1,2 3 1,3 7-1,3 2 2,7 5 0,1 2-1,4 0 1,5 2 0,3-2-1,5 1 0,5-4-1,3 0 0,5-2-1,2-1 0,3-3 0,3-3 0,3-4 0,1-7 0,-1-3 0,1-9-1,2-6-1,1-6-1,0-7-4,2-7-12,-2-7-24,-1-8-22,-2-10-107,36-59 165,-10-3 0,-10-1 0</inkml:trace>
  <inkml:trace contextRef="#ctx0" brushRef="#br0" timeOffset="334106.1098">3692 12501 102,'0'0'9,"0"0"2,0 0 1,-3 0 1,-1 0 0,1 0 0,-2 0-1,-3 0-2,3-3-3,0-3 0,1 1-2,0-5-2,1 1 0,0-2-2,3 0-1,3-2 0,0 2 0,1-2-1,4 2 1,0 0-1,4 3 1,-1 0-1,2 1 1,1 3-1,2 1 0,-2 3 1,1 2 0,-2 2 0,0 4 0,-1 1 1,-2 4-1,-1 1 1,-3 4 0,-2 0 0,-3 1-1,-1 3 0,-2-2 0,-1-1 0,-2 1 0,1-1 0,-1-3 1,2-1-1,1 0 0,1-1 0,0-2 0,0 0 0,1-2 0,0-2 0,0 1 0,0-3 0,0 0 0,0-1 0,0 0 1,0-3-1,0 1-1,0-1 1,1 0 1,-1 0-1,1 1 1,0-3 1,1 0 1,3-2 1,0 1 1,5-2 1,0-2-1,3-1 2,0-2-1,4-3 0,1-1 0,1-2 0,0-2 0,3 0-1,1-2 0,1 0 0,0-2-1,3 1 0,0 0-2,0 2 0,-1 0 0,0 2-1,-2 1-2,-3 2-2,-2 4-13,-2 4-36,-3 3-11,-5 1-117,-5 5 180,-3 1 0,-2-2 0</inkml:trace>
  <inkml:trace contextRef="#ctx0" brushRef="#br0" timeOffset="337461.3017">2175 14304 50,'0'-4'2,"0"1"0,2-2 0,-1 0 1,3-2-1,-1-1 1,3-1 0,0 0 0,1-2 2,0 2-1,1-1 1,0 1 0,0-1-1,0 0 0,2 3 0,-2-1-2,0 1 0,2 2 0,0-1-2,-1 2 1,2 0-1,-1 4 0,0-3 0,1 2 0,-1 1 0,3 0 0,-1 1 0,-1 2 1,0 1-1,1 1 0,-1 0 1,-1 0-1,-1 2 0,0-1 1,0 3 0,0 0 0,-1-1 0,1 4 0,-1-1 0,-2 0 0,1 2 0,-2 0 0,0 2 0,-2-1 1,-1 3-1,0 0 1,0 0-1,-2-1 1,0 0-1,-2-2 0,0-1-1,0 1 0,-1-3-2,1-1-1,0-2-2,-2 1 1,1-2-1,-1-1 1,1 0 0,-2-1 1,0-2 1,-1 1 1,3-3 1,-2-2 1,2-1-1,-2-2 1,0-2-1,1-3 1,1 0-1,-1-4 1,2 1-1,1-2 0,0-1 1,1-2-1,1 0 0,1-1 0,0-2 0,1 0 0,0 1 1,1-3-1,0 0 0,0-1 2,-1-1 0,2-1 0,-2-4 1,1 2 0,1 0 0,0-1 0,-1 1 0,0 1-2,0 3 0,1 2 0,-1 1 0,-2 5-1,1 1 1,0 2 0,0 2 0,-2 0 1,0 3 0,-1 3 1,0-1-1,0-1 0,0 5 0,0-2-2,0 1 0,0 2-1,0 0 0,0 0 0,0 0-1,-2 2 1,-1 1 0,0 1 1,1 1 0,-1 3 0,0-3 0,2 4 0,-1 1 0,-1 0 1,1 0-1,-1 2 0,2-1 0,-1 1 0,2-2 0,-1 3 0,0-2 0,1 4 0,0-1-1,1 0 0,0 1 0,0 2 0,2 0 1,0-2-1,-1 4 0,1-4 1,-1 1 0,2-3 0,-2 0 0,3-2 0,-2-1 0,1 0 1,-2-1-1,2-1 1,-1-1-1,0-1 1,2 0 0,0 2 0,1-2 0,1 1 1,0-2-1,2 1 1,2 0 1,-2-3 1,2 4 0,0-2 1,1 2 1,-5-2-1,4 0 2,-3 0-1,0 1-1,0-4 0,0 2-1,-2-1-1,1 0 0,-3-2-1,6 1 0,-6 1-1,2-3-1,-1 0-6,2 2-19,-2-2-26,2-2 0,-1-1-24,-2-14 75,-2 1 0</inkml:trace>
  <inkml:trace contextRef="#ctx0" brushRef="#br0" timeOffset="341163.5134">3636 13905 80,'9'-5'12,"-2"-4"0,4-2 0,1 2-2,1-3 0,0 1-1,1-1-1,0-2-2,1 2 0,-4 0-2,5 1 0,-7 3-2,2-2 0,-3 3-1,-2 2-2,-1-1-2,0 2-3,1 2-2,-2 0-3,1 1-4,0 1-9,0-1-7,-3 4-48,0 7 79,-2-2 0</inkml:trace>
  <inkml:trace contextRef="#ctx0" brushRef="#br0" timeOffset="341430.5287">3725 13914 159,'9'-5'7,"4"-2"-2,0-1-8,4-3-17,2-3-25,2 1-58,14-9 103,-4 3 0,-5 2 0</inkml:trace>
  <inkml:trace contextRef="#ctx0" brushRef="#br0" timeOffset="342318.5795">2683 14580 83,'5'-8'12,"1"0"-1,0 1-2,2-2-2,-1 2-2,-1 2-1,4-2-1,-4 2-1,2-3-2,-2 6 1,2-4-2,-2 3-2,0-2-3,1 2-2,1 0-4,-3 0-6,5 1-6,-4 1-41,6 1 65,-3 1 0</inkml:trace>
  <inkml:trace contextRef="#ctx0" brushRef="#br0" timeOffset="342785.6062">2748 14645 86,'2'0'7,"1"-2"1,1 1 1,4-1 0,-4 0-2,2-2-2,-2 0-1,1 2-2,-1-1-7,-1-2-14,1 3-23,0 2-29,3 3 71,-2 2 0</inkml:trace>
  <inkml:trace contextRef="#ctx0" brushRef="#br0" timeOffset="345896.7842">2710 14567 44,'0'0'0,"0"0"0,0 0-1,0 0 1,0 0 0,0 0 0,0 0 1,0 0 0,0 0 1,0 0-1,1 2 2,1-1-1,-1 1 0,3 4 1,-1-2-1,3 1 0,-1-2 0,3 4 0,-1-3 0,2 3-1,1-1 1,0 0-1,1-1 1,1-1-1,-1 0 0,2 0 1,1 0-1,-2 0 0,1-4 0,2 2 0,0 1 1,-2-3-1,2-3 0,-1 1 1,2 0 0,-2-2-1,1 1 2,-2-3-1,2 1 0,-2-2 1,-1 0 1,0 0-1,-1-1 0,-2-1 1,0-1-1,0-1 0,-1 0 0,0-1 0,-3 1-1,3-4 0,-2 1 0,1-1-1,2-2 0,-2 0 0,2 0-1,3-1 0,0 0 0,4-1 0,-2-1 0,5 2 0,-2 0-1,3 0 1,-2 1-1,2 3 1,-3 1 0,2 2-1,1 1 0,-1 2 1,-1 2 0,3 1-1,0 0 1,0 2 0,0 1 0,1 0 0,-1 1 0,0-1 0,2 1 1,-2-2-1,1 0 1,1 1-1,-2-5 2,-1 1 0,2-1 0,-2-4 3,-1 0 0,-1-4 1,-1-1 0,2-3 0,0 0 0,0-3-1,1 2 0,1 1-3,-2 2 0,2 0-2,0 3 1,-1 3-1,-1 0 0,1 1 0,-2 2 1,0 0 2,-3 0 0,1 0 2,-2 1 1,-4 0 0,0-2 0,-4-1 0,-2 2-2,-2-1-9,-2-3-22,-2 3-26,-5 1 0,0 1-37,-26 9 90,0 3 0</inkml:trace>
  <inkml:trace contextRef="#ctx0" brushRef="#br0" timeOffset="346681.8291">3525 15004 141,'-2'-2'11,"-3"-2"1,3-1 0,-5 0 0,2 1-4,-1-1-4,-1 0-2,-2 0-1,1 2-2,1 2 0,-2 2 0,-1 2-1,4 3 0,-2 3 0,0 3 0,4 3 0,1-1 0,1 5 1,1-1-1,3 2 1,1-2 0,1 3 0,3-4 1,1 2-1,0-6 1,4 1 0,1-4 1,-2-3 0,4-3 0,-3-2 1,0-4 1,-1-1 0,-3 1 1,0-6 1,-3 3-1,0-1 0,-2 0 0,-2-1-1,-1 2-1,-2 0-1,0 2-2,-3 3 0,1 0-1,-1 2 0,1 0-1,-1 4 1,4 1-1,-2 3 2,3-1-1,1 4 1,1-4 0,3 3 1,1-1 0,2-2 1,3 1 0,0-3 0,2 0 1,0-4-1,1 0 1,1-4-4,0-3-8,-1-1-12,0-2-16,-1-3-12,0-1-36,7-14 86,-3 1 0</inkml:trace>
  <inkml:trace contextRef="#ctx0" brushRef="#br0" timeOffset="347108.8535">3707 15009 109,'4'-1'5,"0"1"1,4-1-1,-3-1 1,5 1-1,-1-1-1,2 1-1,4 1 0,1 1-2,2 1 0,0 2-1,2 0 1,0 2-1,-2 1 1,0 1 0,-5-3-1,-1 4 2,-3-2 0,-4-1 0,-1-1 1,1 1 1,-4-2 1,0 1 0,-2-3 1,-1-1 0,-2-1 1,-1-3 0,2 0 1,-4-4-1,3-2-1,-1-2 1,0-2-2,3-2-1,1 1-1,1-1-3,1 1-3,1-3-10,3 5-12,-1-4-23,3 3-7,0 1-41,11-3 96,-2 3 0,0 2 0</inkml:trace>
  <inkml:trace contextRef="#ctx0" brushRef="#br0" timeOffset="347562.8795">4058 14806 123,'0'0'6,"0"0"0,2-2 0,0 0 0,2 0-1,5 2-2,0 0 0,1 0-1,3 4-1,0 1 1,0 1-1,-1 1 0,-1 1-1,4 2 1,-4 0 0,0 1-1,-4 0 1,0 1-1,-2 0 1,-3-1 0,0-3 1,-3 0 1,1-1 0,-1-4 3,-1 1 1,-1 0 1,-1-4 1,1-1 1,-2-3-1,1-2 0,-1-4-1,1-1-2,0-2-1,1-2-3,1 1-1,0-2-5,1-1-8,1 1-11,0 0-14,1 0-17,1 0-74,6-8 128,2 5 0,-3 3 0</inkml:trace>
  <inkml:trace contextRef="#ctx0" brushRef="#br0" timeOffset="348288.921">4307 14754 100,'0'4'10,"2"1"0,3 2 1,0 2 2,2 0-2,1-2-1,2 2 0,0-4 0,-1-2 1,-2-3-1,1-1 1,1-3-1,-2-3-2,-2-1 0,2-4-2,-5 0-2,-2-2 0,-2-1-2,-3-2-2,-2 3 0,-1-1-1,-2 1 0,-3 2-2,0 4 1,-1 2-1,1 3 0,0 0-1,2 6 1,2-1-1,1 3 0,1 2-1,3 0 1,3 2-1,-2 0 2,6 2 0,0-3 0,1 1 2,2-4 1,-2 1 1,1-4 0,0-4 1,-1-6 0,-1-3 0,-2-2 0,1-3 0,-2 0-1,0-1 0,0-1 0,0 1 1,0-1-1,0 3 0,0-1 0,2 1 0,-1 3-1,2 2 0,1 0 0,-1 5 0,1 0-1,1 3 1,3 1 0,1 6 0,2 1 0,-1 4 1,5 4 2,-3 2 0,4 0 0,-1 3 2,2 0-1,0-1 2,2-1-1,1-1 1,0-3-1,0-2 0,1-3-1,-2-4-1,3-4-10,0-4-24,-2-4-28,2-4 0,0-3-65,8-29 124,-4 2 0,-5 1 0</inkml:trace>
  <inkml:trace contextRef="#ctx0" brushRef="#br0" timeOffset="349026.9632">4540 14202 99,'1'-2'7,"4"-3"1,2 1 0,3-3 0,1 1-2,4 0 0,0 2-1,3 0 0,1 1 1,2 2 0,2 2 1,0 1-1,1 3 1,1 0-1,-1 2-1,2 2 0,-3 2-1,1 1 0,-1 2 0,-1 3 0,-3 0 2,1 3-1,-3 1 1,-3 4 0,-1 1 0,-2 1 0,-4 3-1,-1 1 0,-3 2-1,-4 2 0,-1 0-1,-4 4-1,-2 0 0,-4 2 0,0-2-2,-2 1-4,-3 2-8,-2-4-19,1-1-27,-3-1-2,-1-2-53,-24 5 113,4-6 0,0-8 0</inkml:trace>
  <inkml:trace contextRef="#ctx0" brushRef="#br0" timeOffset="349968.017">2997 14975 59,'-7'7'6,"-1"-1"1,-1 1 0,0 5-1,-1-3-2,3 0 0,-2 3-2,3 1 0,0 0 0,2 4 1,0 0-1,2 1 0,2 3 1,-2 1 0,2 2 0,0 2 0,2 2 0,0 2 1,2 4-1,2 0 2,0 2-1,4 2 2,2 0 0,2-1 1,2 0 0,0-3 0,6-2 0,-2-2-1,4-2 0,0-3 0,4-3-1,2-1-1,1-4 0,2-2 1,0-3 1,3-2 0,-1 0 1,0-3 0,0-3 0,-2 1 0,-1-3-1,-1-4 0,-1 1-1,-1-3 0,-2 0-1,-4-1 0,-1 0 0,-4-2 0,-2 2 0,-5 0 0,-1-1-1,-2 3 1,-4 0-2,-1 0-2,2-1-9,-4 2-20,0-3-32,0 1-3,-1-3-81,5-17 145,0 0 0,2 0 0</inkml:trace>
  <inkml:trace contextRef="#ctx0" brushRef="#br0" timeOffset="350897.0702">4819 13719 50,'6'-8'2,"-2"1"-1,2-1 0,0 3 0,2-2 0,0 3-1,3 0 0,-2 3-1,1-1 1,1 4 0,-1-1 0,0 3 0,0 3 0,-1-1 0,-2 5 0,1-2 1,-2 3-1,-4 0 1,2 1-1,-3 1 1,-1-2 0,-2 2-1,-1-4 1,3-2-1,-2 2 0,0-3 0,0-3 1,1 1-1,-2 0 2,3-4 1,0 1 1,0 0 1,2-4 3,0 0 1,2-1 2,-2 0 2,7-4 0,-2 1 1,3-3 0,0 0-1,2-3 1,0 2-2,2-3 0,2 0-1,2 0-2,2-1 0,-1 0-1,0-1-1,1 3-2,0-2 0,-4 4-3,0 0-4,-2 3-16,-2 2-35,-3 4-6,-2 1-73,-4 1 132,-2 1 0,-2-1 0</inkml:trace>
  <inkml:trace contextRef="#ctx0" brushRef="#br0" timeOffset="353708.231">2459 15608 96,'-4'1'3,"-1"1"0,-1 2 0,2-1 0,-3 4-2,-1 1 0,1 3-1,-1-1 0,-2 5 0,1-1 1,0 1-1,-1 2 0,-1-1 1,0 1-1,1 0 0,-1 0 0,1-1 0,1-2 0,0 0-1,2-3 0,2 0-2,0-3 0,1-2 0,3-1 0,-1-2 1,1 2-1,1-3 1,4-2 2,-1 2 1,3-4 1,3-2 0,3-2 1,1 1 0,3-3 1,-1-1-1,1 1 0,3-2-1,2-1 0,-1 3 0,0 0-1,0-1-1,2 2 1,-4 2 0,2 1-1,-1 2 1,-2 4 0,-3 0 0,0 3 0,-3 3-1,-2 2 1,-4 2-1,-3 3-1,-4 1 1,-3 3 0,-4-1-1,2 3-1,-3 1 0,2-1-1,0 1 0,2-4 0,1 2-1,2-4 0,2 0 1,1-6 2,1 0 3,1-4 1,3-2 2,-1 0 2,6-1 1,0-3 2,4-1 0,-1-2 0,3-3-2,-1 1-1,1-1-4,0-1-14,0 0-27,0 2-8,0 1-31,8 5 77,-4 2 0</inkml:trace>
  <inkml:trace contextRef="#ctx0" brushRef="#br0" timeOffset="354451.2735">3105 16264 50,'-2'0'3,"-2"2"-1,-1 1 0,1 1 0,0 1-1,-2 3 0,3 1 0,-2 0 0,2 2 1,-1 3-1,1-2 1,2 0 0,1 1 1,0 1-1,0 0 1,1 1 0,3 0 0,1 1 1,-1-1-1,1 3 0,2 0 0,1 2 1,0-2 0,1 4 0,0 0 2,2 0 0,-1 0 2,0 0 2,4-3 0,-2-1 1,3 0 1,0-5-2,0 1 1,-1-2-2,0-2 0,-3-3-1,-2 1-1,0-1-1,-5-4 0,0 1-1,0 1-1,-3-3-4,2 0-4,-1-1-7,-2-1-9,0 0-15,0 2-20,0 1-67,-2 1 122,-1-1 0,3-1 0</inkml:trace>
  <inkml:trace contextRef="#ctx0" brushRef="#br0" timeOffset="354895.2989">3190 16811 85,'-3'0'5,"1"0"1,2 0 0,5 0 0,4 3-1,1 0-2,6 0 0,-1 0-1,4 1 0,-2 1 0,0 0 1,1-2 0,-3 3 2,-2-1 1,1-2 2,-4 0 3,0 1 2,-1-3 2,-3 1 1,-3-2 1,1-2-2,1-4-2,-2-1-1,-2-2-5,-1-5-12,0-1-37,-2-5-17,-2-6-104,-3-27 163,2 4 0,-1 1 0</inkml:trace>
  <inkml:trace contextRef="#ctx0" brushRef="#br0" timeOffset="355832.3524">3972 16438 126,'-4'-5'6,"1"2"1,-4-4 0,1 3-1,-4-1-1,1 0-2,-3 2 0,1 3-2,0 2 0,-3 1-1,1 2-1,1 2 1,-1 0-1,1 1-1,2 2 1,3-1 0,2 1-1,4 0 1,3 0-1,5 0 1,3-1 0,2 0 1,3-2 0,-1-1 1,4 1 0,-3-2 1,4-2 0,-3 0 1,0-1-1,1-1 0,-2-1 0,0 2-1,0-1 1,-2-1-2,2 2 1,-5-1-2,0 5 2,0-1-1,-2 2 1,0 3 0,-2 1 0,0-1 0,-1 5 1,-2-3 0,-2 1 0,-2 1 0,-2-3 0,-1 0 0,-1 1 0,-4 0 0,1 0 0,-2 1-1,-1-2 1,0-1 1,2 0 0,-3-2 1,3-2 2,1-1 0,-1 0 1,3-3 0,0-1 0,0-1-1,2 0-1,-1-3-1,2 1-3,1 1-4,0-4-3,0 0-7,0 1-10,2-1-17,2 0-17,-1 0-56,7-6 113,1 1 0,-1 0 0</inkml:trace>
  <inkml:trace contextRef="#ctx0" brushRef="#br0" timeOffset="356147.3705">4243 16445 206,'-2'-2'7,"2"2"1,-1-2 0,0-1-1,1 1-1,-2-1-9,2-1-13,-1-1-20,1 1-20,1-2-75,6-2 131,-1 1 0,1 1 0</inkml:trace>
  <inkml:trace contextRef="#ctx0" brushRef="#br0" timeOffset="356889.4129">4500 16116 138,'-4'0'9,"-4"0"-1,2-3 1,-6 2-1,3 0-3,-4 1-3,3 0-2,-1 0-1,2 2-1,2 1 0,0 4 0,0 0 0,1 3-1,2 0 2,-1 2-1,3-1 0,0-1 0,4 1 1,1 0 0,0-3 0,3 1 0,-1-2 1,6 1 1,0-4 0,2 1 1,3-3-1,0-2 1,0 0 0,1-1 0,0-1-1,-1 1 0,-2 0-1,1 1 1,-3 1-1,-3 0 0,0 1 1,-2 2-1,-1-1 1,0 2 0,-1 0-1,0 4 1,-2-3 0,-1 3 0,-2 1 0,-1-1-1,-2-1 1,1 2 0,-2-4 0,-1 2 1,0-1 2,-3 2 0,2-3 2,-5 2 2,6-4 1,-4 0 0,3-1 2,-4-1-1,6-2 0,0 1-2,-1-2-1,1-1-1,1 1-2,1 0 0,-1 0-2,3 1-2,0 0-2,0 0-5,0 0-5,0 0-13,0 0-20,0 0-16,-1-2-71,9-5 132,-1-3 0,-1 3 0</inkml:trace>
  <inkml:trace contextRef="#ctx0" brushRef="#br0" timeOffset="357080.4238">4702 16165 134,'0'0'-1,"0"0"-6,0 0-13,0 0-19,0 0-28,2-6 67,-1 1 0</inkml:trace>
  <inkml:trace contextRef="#ctx0" brushRef="#br0" timeOffset="357761.4628">4789 15809 113,'0'0'8,"0"0"0,0 0 0,0 0 0,0 0-2,0 0-1,0 0-1,0 2-2,0 0-1,4 1 1,-1 5 1,4-1-1,-1 2 1,3 1 0,2 2 0,-2 1 0,2 0 1,3 5-2,-2-1 1,0 2-1,1 2 0,-4-1-1,4 1 1,-5-1-1,1-3-1,-1-2 0,-1-2 1,-2-3 1,-4-2 3,2-5 1,-2-1 0,1 1 0,-2-3 0,0-3 0,1 2 0,-1-3-2,1-5-2,0 0-2,-1-2 0,1 0 0,1 0 0,0 1-2,1-1 1,0 0-1,3 1 1,1-1-1,0 0 1,1 0 0,2 2 0,0-1 0,0 2 0,4 3 1,-3 1-1,2-1-2,-1 5-1,0-2-6,-2 2-7,2 0-9,-5 2-21,0-2-7,-3 5-20,-7 4 74,-4 2 0</inkml:trace>
  <inkml:trace contextRef="#ctx0" brushRef="#br0" timeOffset="358072.4806">4924 15857 114,'4'0'11,"-2"0"2,6-3 1,-4 1 0,2-5-2,1 3-2,1-4-3,-2 1-2,3-3-2,-3 4-2,2-3-4,-3 3-5,2-2-6,-3 2-9,2 0-13,-5 1-11,1 0-26,-2-1 73,-1 2 0</inkml:trace>
  <inkml:trace contextRef="#ctx0" brushRef="#br0" timeOffset="358374.4978">4835 15712 132,'2'-3'16,"4"-1"1,0-3 2,4-3 2,0 0-2,0-2-2,3-2-3,0-1-3,0 1-2,-1-1-2,2 2-3,0 0 0,-1 1-4,-1 1-7,-1 3-17,-1 2-34,1 2-3,0 3-79,0-5 140,1 2 0,-5 0 0</inkml:trace>
  <inkml:trace contextRef="#ctx0" brushRef="#br0" timeOffset="371889.2709">2640 13551 65,'-11'0'2,"-2"3"-1,-3-3 0,0 2 0,-3 1 0,-1 2 1,-1-1 2,0-1 0,-2 2 2,2-1 0,2 2 0,-2-1 1,0 1-2,0-1 0,-1 2-1,0 0-1,2 3-2,-4-2 1,1 1-2,0 3 1,1-1-1,-2 2 1,-1 3-1,1 1 1,0 1 0,2-1-1,-1 4 1,2 0 0,2 0 0,-2 1 0,4 0 0,1 0-1,1-1 0,6 2 0,2 0-1,5 2 0,5 1 0,5 3 0,4 3 0,3 2 0,4 2 1,-1 1-1,3 3 2,0 1 0,0 0 0,0-2 0,-1 2 1,0-4 0,1-1 0,0-3 0,-1 0 1,1-4-1,-1-2 0,0-2 0,1-2-1,1-2 0,0-2 0,2 0-1,-1 0 0,4-1 1,0-1-1,1-3 1,3-2-1,2-1 0,3-5 1,1-3 0,3-1 0,1-4 0,3-2 0,0-4 0,0-3 1,0-1-1,2-4 1,-2-1-1,3-1 1,0-1-1,2-1 0,0 0 0,2 3 0,-3-3 1,5 1 0,-3-1 0,-3-1 1,2-3 1,-5-1-1,1-3 1,-4-2-1,-1-3 0,2-4-1,-2 0 1,0-4-1,1-2-1,-1-1-1,0-2 1,0-2-1,-4 1 1,-3-2 0,-3 3 0,-2 0 0,-5 0 1,-4 0 0,-2 0 1,-5 2-1,-2-1 1,-6 1 0,-3-2 0,-5 3-1,-5 0 1,-4 1 0,-5 5-1,-5-1 1,-5 5-1,-4 3 0,-5 3-1,-2 3 1,-1 3-1,-3 2 1,-1 3-1,-1 3 1,-3 2 0,3 1 1,-3 5-1,0 1 0,0 4 0,-4 2-1,1 3 0,0 2 0,-2 5 0,0 0-1,-1 5 0,4 0 0,-1 3 1,2-1-1,3 1-1,0 1 1,3 1 0,-1 1 0,1 0-1,2 4 0,-3 0 0,0 0 0,3 1 0,-1 1-1,2 0-1,0 0 0,1 0 1,3 2 0,2-2 0,1 3-1,2-3 2,2 4 0,1 1 0,2 0 1,3 0 0,3 0-2,0 1 0,6 0 1,4 2-1,3 0 0,5 2 1,3 1-1,4 1 0,3 4 2,5-2 1,1 2-1,3 1 0,1-1 0,4-1 0,0-2 1,2 0-1,0-1 0,4-1-1,-2-2 1,5-1 0,0 0 0,3-5-1,3 1 1,2-3 0,1-2 0,4-3 0,2-2 0,2-5 1,2-2-1,0-3 1,2-4-1,-1-2 1,5-7 0,1-3 0,1-5-1,2-5 1,1-4 0,3-4 0,-2-7 0,2-2 1,-4-6-1,0-3 0,-1-3 0,-3-2 0,-2-2 0,-4-2 0,-1-1 0,-5-2 0,-3-1-1,-4-1 2,-6 0-1,-5-1 1,-5-2-1,-6 1 1,-6-1-1,-3 3 0,-5-1 0,-7 2-1,-1 0 0,-6 5 0,-1 0 0,-3 2 0,-5 2 0,-3 3 0,-3 1 0,-1 3 1,-4 1 0,0 4 0,-2 1 0,0 2-1,0 2 0,-2 5 0,2 1-1,0 3-1,0 0 0,-1 5-2,1 2 0,-2 0 0,2 4 0,-1 0-1,-1 4 1,1-1 1,-2 3 0,1 3 1,-1-1-1,3 3 1,0 1-4,0 2-7,1 0-21,2 4-19,4 1-63,-14 12 116,8-1 0,4-6 0</inkml:trace>
  <inkml:trace contextRef="#ctx0" brushRef="#br0" timeOffset="372791.3224">3781 12369 42,'15'4'-1,"1"1"0,2 4 0,-1 1 0,1 5-1</inkml:trace>
  <inkml:trace contextRef="#ctx0" brushRef="#br0" timeOffset="373114.3409">3952 12664 61,'1'-3'7,"1"3"-1,1-6 1,3 0 0,2-4-1,0-1-1,3-2 1,0-3 2,3 0 1,1-3 1,2 0 2,1-1 0,0-1 1,1 1-1,-1-2-1,0 3-1,-1 0-2,0 2-1,-4 2-2,2 1-2,-4 4-1,-2 2-1,-1 2-4,-3 2-13,-2 2-34,2 2-3,-1-1-53,0 10 106,3 1 0,-3-1 0</inkml:trace>
  <inkml:trace contextRef="#ctx0" brushRef="#br0" timeOffset="375000.4488">4429 16721 56,'30'-27'5,"1"-1"0,0-1 0,1 2 0,1 0 0,-1-2 0,-1 3-1,-1 3 0,0-1 1,0 3-2,0 1 0,-1 0 0,0 0 0,-1 0-1,1 1 0,-4-1 0,4-2 0,-1 1-1,1-2 1,0 0 0,1-1 0,1 1 1,-2-2 2,1 3 0,-3 0 1,1 2 1,-3 1 2,-2 1-1,-3 4 0,-1 0-1,-4 1 0,1 4-2,-4 0-1,0 1-1,-2 2 0,0 1-2,-4 1 0,3 0 0,-4 1-4,2 0-12,-2 0-33,-1 2-2,-3 1-43,2 3 93,1-1 0,-6 0 0</inkml:trace>
  <inkml:trace contextRef="#ctx0" brushRef="#br0" timeOffset="377831.6107">7178 13774 78,'-1'2'11,"-2"-4"0,2 0-1,1-3-1,1-1-2,1-4 0,2 1-2,2-3 0,0 0 0,5 0 0,-2-1 0,3 0 0,2 2-1,0 0-1,2 1 0,0 3 0,2 0-2,-1 4 0,2 3-1,0 2 1,-1 3-1,1 1 1,0 5-1,-3 1 1,1 1 0,-2 3 0,-1 1-1,-3 0 1,-1 1-1,-1 1 0,-4-2 0,0 2 0,-3-3-1,-2-1 1,-1-2 0,1-4 0,-3 1 0,0-4 0,1-2 1,-1-2 0,0 0 0,-1-6 1,2-1-1,-2-1 0,1-5-1,0-2 1,1-1-1,1-3 0,-2-2 0,3-1-1,0-3 0,2 0 1,0-1 0,1-2-1,-1 1 1,3-1 0,-1 2 0,1-1 0,0 4 2,-1-1-1,0 3 2,-1 2-1,0 4 1,-1 0-1,-1 5 0,0 0-1,-1 5 0,1 0-1,-2 5-1,-1 2 0,1 4 0,1 2 0,0 4 1,1 1 0,2 2 2,3 2 0,-2-2 0,3 2 2,1-1 1,3-2 0,-1-1 2,3-1-1,1-3 1,-1 0 0,0-3-1,1-2 0,-5-2-1,2 0-1,-4 0-1,2-4-5,-5 2-9,5-2-16,-3 0-24,1-4-9,-2 1-61,9-9 121,-3 0 0,0-2 0</inkml:trace>
  <inkml:trace contextRef="#ctx0" brushRef="#br0" timeOffset="378125.6275">7815 13505 140,'5'-6'13,"1"-2"0,5 0 1,-2-2 0,4-1-5,1-1-4,0 1-10,2-2-13,0 3-21,2-2-12,0 4-44,14-1 95,-3 1 0,-4 4 0</inkml:trace>
  <inkml:trace contextRef="#ctx0" brushRef="#br0" timeOffset="378830.6679">8260 13527 79,'0'0'13,"1"-2"2,1 0 0,0-3 2,0-3-2,0-3-3,-1 0-3,0-6-2,-3 1-2,0-2-1,-2-1-1,-2-2-1,-2-1-1,-1 2 0,-2-4 0,-3 2 0,2-2 0,-2 1-1,1-2 1,1 3-1,3 0 1,-1 4-1,3 2-1,1 4-2,3 5 1,1 2-1,1 3 0,1 2 0,0 4 0,2 2 0,1 2 1,1 5 2,2 2 1,2 2 0,1-1 0,3 1 2,0-2 0,2-1 0,2-1 1,1-1 0,-1-4 1,1-2 1,-3-1 0,1-3 1,-3-4-1,0 0 1,-4-5 0,2-3-1,-3-2-1,-1-1-1,0-3-1,-2-1-1,-3-3-1,0 2 0,-2-2-1,-1 1 1,-2 1-1,-1 4-1,1 2 0,0 1-1,-1 5 0,3 1 0,0 1 0,1 4 0,2 6 1,1 0-1,2 3 2,1 3 0,3 1 1,2 1-1,1-1 0,1 1 0,0 0-4,2-3-9,1-2-13,-1 0-25,2-4-4,-2-2-49,8-14 104,-3 2 0,-5-6 0</inkml:trace>
  <inkml:trace contextRef="#ctx0" brushRef="#br0" timeOffset="379185.6882">8532 12780 73,'5'4'13,"1"4"2,4 1 1,1 3 1,4 3-1,0 3-2,2 3-1,0 3-3,-1 4-2,0 2-2,-2 1 0,-1 3-2,-2-2-1,-3 2 0,-2 1-2,-3-3-1,-3 4-2,-5-3-2,-2 1-4,-4-1-9,-5-2-15,-1 1-20,-4-2-51,-24 17 103,2-5 0,1-7 0</inkml:trace>
  <inkml:trace contextRef="#ctx0" brushRef="#br0" timeOffset="379680.7165">7229 13393 100,'-6'11'11,"-3"3"1,1 6 2,-2 4 1,1 4-3,0 5-1,3 3-2,3 5 0,2 2-1,2 1 1,6 2 0,1-3-1,4 3 0,1-4 0,2-1-1,4-3-1,3-4-1,2-2-2,2-4 0,2-4-1,2-6-1,3-6-8,4-7-15,0-4-29,5-7-6,3-6-76,34-44 133,-6 1 0,-9-4 0</inkml:trace>
  <inkml:trace contextRef="#ctx0" brushRef="#br0" timeOffset="380249.749">8506 12499 139,'-2'-2'7,"0"0"0,2-1 0,-4 0 1,2-2-3,1-1-1,-1 0-1,4-3 0,1 3-1,3-4 0,1 1 0,3 0-1,2 2 1,-1 1-1,2 2-1,3 4 1,-2 2-1,0 1 0,-2 6 0,2 3 0,-5 3 1,1 2 1,-3 0 0,-1 0 0,-1 1 1,-2-3 3,1-1 2,-2-3 2,3-3 0,2-4 1,0-3 0,3-3-1,3-4 0,2-4-4,2-2-6,3-5-13,2 0-22,2-2-24,-3 0-2,5 1-57,-1 6 118,-6 1 0,-6 8 0</inkml:trace>
  <inkml:trace contextRef="#ctx0" brushRef="#br0" timeOffset="381120.7989">6766 13713 116,'0'0'6,"0"2"-1,0-1 2,-2 5 0,-1 2-3,-2 3 1,-2 0-1,-3 5 0,-1 0 1,-1 0 0,-3 3 0,0 1 1,-2 0-1,1-1 0,-1 3 0,2-5-1,0 1-1,3-3-1,2-2-1,2-4 0,5 2-1,0-5 0,4 1 1,3-2-1,2 0 1,3-3 0,3-1 0,1-1 0,4-2 0,1-1-1,2-2 1,1 1-1,1-1 0,-2 2 0,2-1-1,-1 1 1,-2 3-1,-2 2 0,-3 2-1,0 2 0,-5 3-3,-2 6 1,-4 2 0,-3 7 0,-2 1 0,-2 4 2,-4 0 0,0 2 1,0-2 3,1-3-1,2-2 2,1-4 0,2-6 1,4-2 0,4-4 1,1-5 0,6-3 0,2-3 0,4-2-2,3-5-2,2-4-6,4 0-6,2-2-10,3 0-13,-1-1-16,4 2-49,18 1 99,-3 0 0,-10 6 0</inkml:trace>
  <inkml:trace contextRef="#ctx0" brushRef="#br0" timeOffset="381721.8332">6976 14868 83,'14'-10'5,"6"-7"0,8-2 1,6-6 0,8-6-1,6-3 1,5-7 0,6 0 1,3-5 1,5-1 2,4-4 1,5-1 0,1-4 2,4-1-2,1-2 0,2-2-2,-1 0-1,-1-1-3,-1 4 0,-3 2-3,-3 4-1,-6 5-2,-3 5-1,-7 7-4,-6 6-10,-7 7-14,-8 7-20,-8 6-79,-2 24 129,-9 3 0,-8 5 0</inkml:trace>
  <inkml:trace contextRef="#ctx0" brushRef="#br0" timeOffset="382541.8801">8074 14449 105,'1'-3'6,"2"-3"0,1-2 0,0-4 2,1 2-3,3-4 1,1 1-1,0-2-1,2 2-1,3 0-1,3 0-1,2 3 0,2 3-1,1 2 0,1 2 0,-1 0-1,-1 6 1,-1 0-1,-2 2 0,-3 1 0,-3-1 0,-3 1 0,-2 0 1,-2-1 0,-2 0 0,1 0 1,-3-5 0,-4 4 1,0-3 1,-2 1 0,0-1 0,-4-2 0,4-1-1,-4-3 1,3-2-1,-2-1-1,2-1-1,0-3 0,2-1 0,2 1-1,2-2 0,1 0 0,2-1 1,3 0-1,0 0 2,3-1-1,1 1 2,2-2 1,2 0 1,0 0 0,1 0 1,1 0 0,-1 2 1,1 1 0,0 2-1,0 3 0,-2 2-1,1 3 0,-2 3 0,0 1-1,-1 2 1,-1 1-1,1 1 1,-5-1-2,1 2 1,1 4 0,-4-2 1,-1 3-1,1 2 1,-3 0-1,-1-1-1,-1 2-2,0-2-12,-2 3-23,-2 0-23,2 0-105,-9 6 163,0-3 0,2-2 0</inkml:trace>
  <inkml:trace contextRef="#ctx0" brushRef="#br0" timeOffset="384692.0031">8098 13967 62,'-16'8'7,"-2"-1"0,2 0 0,-1 0 1,2 1-2,-1 1-2,2-1-1,-1 1-2,4 3 0,-2 0-1,2 2-1,-2 3 1,3 1-1,-2 1 1,0 2-1,1 0 2,-1 1-1,1 0 1,0-1 1,-1 1-1,1-1 0,1 3 0,2-4 1,-1 3-1,2-1 0,-1-1 0,2-2 0,0 0-1,1-2 1,2 0-1,-1-1 0,3 0 1,-2-2-1,3 2 0,0 0 0,2-2 0,0 1 0,1 1 0,2-2 0,2 2 0,1-3 0,1 1 0,1 2 0,2-2-1,0 2 1,4-1 0,-2 3-1,3-2 1,0 1-1,1-2 1,0 0-1,4-3 1,0 0-1,2-3 0,-2-1 1,5 0-1,-1-1 0,1-2 1,2-1 0,3-2 0,0 0 1,3-4 0,1 0 0,2-3 1,0-2-1,1-3 1,-1-2 1,1-3-1,-2-2 0,-2-4 0,-1-1 0,0-3 1,-3-2-2,1 0 1,-1-1 0,-2-1-1,1 0 0,1 1 0,-2 0 0,1 0-1,0-1 1,-3 0 0,1 2 0,-3-2 0,-3 2 0,-3 0 1,-4 1 0,-2 1 0,-4 1-1,-2-1 2,-3 1 0,-3 1-1,-2-3-1,-3 1 0,-3-1 0,-2 0 0,-4 1 0,0 1-1,-2 1 0,-3 2 0,-2 2 1,-3 2-1,0 1 1,-3 1-1,0 2 0,2 1 0,-3 0 1,1 3-1,1 1 1,-1-1 0,3 3 0,0 0 0,-1 1 0,1 2 1,0 0-1,-1 1 1,2 1-1,0 1 1,0 0-1,1 0 0,-1 1 0,0 0-1,3 1 1,-2 0 0,3-1 0,2 1 0,0 0 0,2 1 0,1-1 1,0-1-1,6-1 0,-3 1 1,4-1-1,-1-1-1,3 1 1,0-1 0,0 1-1,-1-2 1,3 2-1,0 0 0,1 0 0,1 0 1,0 0 0,0 0 0,0 0 1,0 0-1,0 0 1,0 0 1,0 0-1,0 0 0,0 0-1,0 0 0,-2-1 1,0 1-1,1 0 1,-2 0-1,-1 0 1,2 0-1,-2 0 0,1 0 1,-1 1-2,0-1 1,1 0 0,1 0-1,-3 2 2,4-1 0,-1-1 1,0 1 2,0-1 0,2 0 0,0 0 2,-2 2-1,0-1 0,0-1-2,-1 2 0,2-2-1,-2 0 0,2 0-2,0 0 0,-3 0 0,0 0 0,2 0-1,-2 0 0,1 0 1,1 0-1,-3 0-1,1 0-4,2 0-9,0 0-20,-1 0-27,0 0 0,1 1-55,0-2 116,-1-1 0,2-2 0</inkml:trace>
  <inkml:trace contextRef="#ctx0" brushRef="#br0" timeOffset="386038.0801">7530 15047 63,'-3'0'1,"-5"4"1,-1 2-1,-4 2 1,0 3 0,-3 1 0,2 4-1,-1 2 1,-1 1 0,-1 5-1,3 2 2,0 4-1,-1 3 1,1 4 0,1 4 0,2 4 1,1 2 1,3 2 0,1 2 0,2 1-1,3-2 1,1 1-2,1-1 2,3-1-2,2 3 1,1-1-1,3 1 0,0 0 0,3 1 0,0-2-1,0 0 0,2-2-1,2-3 0,-1-3 0,1-4 1,-2-3-1,3-3 1,-3-3 1,2-4-1,0-4 1,1-1-1,-1-3 0,1-3 0,1-2 0,-3-2-2,1 1 1,-4-2-4,-2 1-4,-1-1-7,-2 0-9,-3-3-19,-2 3-46,-2-2 88,0 1 0,-3-4 0</inkml:trace>
  <inkml:trace contextRef="#ctx0" brushRef="#br0" timeOffset="386505.1068">7550 16673 48,'16'-3'3,"3"-1"0,3 1 1,3 1 1,2-1 1,-1-2 0,-1 1 3,-2 0 0,-2 0 3,-5 0 2,-1-4 1,-4 1 0,0-3 0,-4-2 0,-2 0-1,-1-1-1,-2-1-3,-1-1-3,-2 1-5,-1-2-13,-1 1-22,-2 0-20,-1 1-75,1-13 128,-2 3 0,3 4 0</inkml:trace>
  <inkml:trace contextRef="#ctx0" brushRef="#br0" timeOffset="387072.1393">7797 16969 53,'0'0'5,"1"1"1,1 1 1,4 2 0,-1 2 1,3 2-1,-1 1-2,5 3-1,-3-1-1,2 0-1,0 3-1,-1-3 0,-1 1-1,0-5-2,-2 3-1,-1-3-2,-2-4-2,-1 3-4,1-1-1,-4-5-2,4 3 0,-4-3-27,-12-5 41,0-1 0</inkml:trace>
  <inkml:trace contextRef="#ctx0" brushRef="#br0" timeOffset="387769.1791">7800 16954 67,'-3'-15'6,"1"0"-1,2 1 0,0 1 0,2-1 0,1 4 0,1-1 0,-1 3-1,1 1 0,1 0-1,2 4 0,0 1-1,4 0 0,-1 4 0,5 0-1,-2 3 0,2 2 0,-1 0 0,-1 3 0,4 0 0,0 0-1,-3-1 1,0 1 0,-1 0-1,0-3 0,-4 0 1,0-2-1,-2 0 1,-2-3 2,0 1 0,-1-1 0,-2-1 0,0 0 0,0 1 0,-4-4-1,1 0-1,-2-3-1,-1-2-1,0 0 0,0-2 0,-1-2 0,2-1-1,1-2 0,-2-1 0,3 0 0,1-1 0,0 0 1,1 0 0,2 0-1,-1 2 2,3 1-1,0 0 1,-1 2-1,3-1 1,-3 4-1,4-2 1,-4 5-1,3-1 1,-1 1 0,1 2 0,-1 1 1,2 2 0,-1 2 1,0 1 0,1 4 2,2 2-1,-2 1 1,1 0 0,0 4 1,0-1-1,1 1 0,2 0 1,0 1-1,0 0-1,2-1 0,0 1 0,-1-1-2,1-2 0,-2-2-1,-3 0-3,1-3-8,-4-2-9,0 0-18,-3-1-10,5-3-18,-2-8 66,1 0 0</inkml:trace>
  <inkml:trace contextRef="#ctx0" brushRef="#br0" timeOffset="388720.2335">8594 16329 68,'-4'0'4,"1"0"1,-3 0-1,1 0 1,-1 0-3,0 1 0,-1 2-1,3 0-2,-2 2 1,2 1-1,0 0-1,1 2 1,0 1 0,0-1 0,3-1 0,2 3 1,-1-3-1,3 0 1,-1 0 1,3-1 2,-1-1 0,2 1 2,1-6 0,0 3 1,2-1 1,0-2-1,0 0 0,0 0-2,0 0 0,0 0-2,-2 0 0,0 0 0,1 2-1,-2 1 0,0-1 0,2 3 0,-3-1 1,0 4-1,0 1 0,-2 1 0,-2 0 0,0 3-1,-2-1 1,-1-1 0,-2 2 0,1 1 1,-3 1 1,-1-3 0,0 1 2,1-4-1,-2 0 3,0 0-1,1-4-1,-3-2 1,2-2 0,0-2-1,1-1 0,-1-2-2,1-2-1,0 1-2,2-4-2,0 3-3,1-3-5,2 4-7,-1-1-11,1 3-13,3 0-10,0 3-8,7 2 59,0 0 0</inkml:trace>
  <inkml:trace contextRef="#ctx0" brushRef="#br0" timeOffset="388947.2465">8715 16451 55,'2'1'-3,"0"0"-10,0 1-15,8 1 17</inkml:trace>
  <inkml:trace contextRef="#ctx0" brushRef="#br0" timeOffset="389550.281">8810 16113 79,'2'0'5,"-1"0"1,5 0 1,-1 0 1,0 3-3,4-3 0,2 5-1,0 1 2,1 3-2,3 2 1,1 4-2,-1 0 1,0 3-1,0 2 0,-1 0 0,-1 0-1,0 1 0,-2-2 0,-1-2 0,-1-2 1,-3-5 0,-1 1 1,-2-4 0,-1-4-1,-1 0 1,0 1 0,-1-4-1,0 0-1,-2-2 0,1 0-2,-1-3 0,1 0 0,-1-5-1,2 5 0,0-4 0,1 3 1,2-3-1,3 1 0,1-1 1,3 4 0,1-2 0,1 0 1,1 1-1,0 2 0,2-1 1,-3 1-1,1 1-1,-1 1-4,-4 0-6,2 1-5,-4 0-17,-2 1-15,-2 0-25,-6 4 73,-2 1 0</inkml:trace>
  <inkml:trace contextRef="#ctx0" brushRef="#br0" timeOffset="389767.2934">9019 16225 89,'2'-5'8,"1"-2"0,2 0 0,-1-2-2,2-2-9,0 1-9,0-1-15,-1-2-9,1 1-5,-4-7 41,-1 2 0</inkml:trace>
  <inkml:trace contextRef="#ctx0" brushRef="#br0" timeOffset="390991.3634">8896 16032 121,'-3'-1'9,"1"0"1,0 1 2,0-1-1,0 1 0,2 0-3,0-2 0,-1 1-2,1-5 1,1 1-3,2-6-1,5 1-2,1-7-7,5-2-19,4-2-26,4-4 0,3-3-27,24-25 78,-3 4 0</inkml:trace>
  <inkml:trace contextRef="#ctx0" brushRef="#br0" timeOffset="391880.4143">9517 15516 71,'1'0'1,"0"3"-1,1 2 1,1 1-1,2 4 1,1-2 0,2 5 0,-3-2 0,4 0-1,0 1 1,-2-3-1,0-1 2,-1 0 2,-2-3 0,0-3 1,-1 1 0,-3-3 0,0-2-1,-1-1 0,-1-4 0,-3-3-3,-1-2 0,-1-2-1,-3-3 0,0-3 1,-3 3-1,0-3 0,0 2 0,-1-2 0,-2 5-2,6 1 0,-1 2-1,2 3 1,3 4-1,4 2 1,4 3-1,3 1 2,5 2 0,2 1 1,5 2 0,-2 0 1,1-2 1,1 1 1,-1-2 1,-2-3 0,-1-3 1,-1 0 1,-2-2 0,-2-2 0,1-3-2,-3-1 0,-3-4-1,0-1-1,-2-1 0,-1-3 1,0 3 0,-2-1 1,1 1 1,0 4 0,-1 3-2,1 2 1,0 2-1,1 3-1,0 3 0,2 0-1,0 2-1,2 3 2,3 2 0,3 3 1,1 1-1,1 4 0,4-1 0,-2 2-3,3 0-7,0 0-14,0 0-20,-1-3-8,0-1-26,8-7 76,-5-2 0</inkml:trace>
  <inkml:trace contextRef="#ctx0" brushRef="#br0" timeOffset="392296.4381">9903 15257 75,'1'-4'9,"0"-1"1,1-3 1,0 1 2,3 0-2,0 0-3,0-5 0,0 2-2,-2 0-1,1-1-1,-2 1-1,-2 1-1,0 1-1,-2 0 0,0 2-1,-3 3 0,1 0 0,-3 3-1,1 1 1,-1 5 0,1 2 0,-4 2 0,8 0 0,-2 5 0,3-3 0,3 1 0,2-1 0,1-1-2,4-2-3,0 0-6,3-3-8,1-2-10,2-2-10,1-2-22,19-12 61,-2 0 0</inkml:trace>
  <inkml:trace contextRef="#ctx0" brushRef="#br0" timeOffset="392726.4627">10083 15000 90,'-9'5'6,"2"3"1,-2 4 1,1 0 0,0 3-2,3 1 0,3-1-1,2-1-1,1 0 0,4-3 1,4-1-1,1-5 2,2-1-1,2-4 1,0-3 1,0-1-1,0-5-1,-3-1 1,0-5-2,-2 1 0,-3-4-2,-3 0 1,-2-2-1,-1 2 0,-1 1 0,-2 4-1,1 2 0,-1 1-1,1 4-1,0 1 0,1 5 0,0 0-1,2 4 0,2 3-3,1 1-2,0 5-8,5-4-7,-1 3-13,3-3-12,1 1-30,10-7 77,-1-3 0</inkml:trace>
  <inkml:trace contextRef="#ctx0" brushRef="#br0" timeOffset="393129.4857">10314 14843 84,'1'2'2,"2"1"2,2 4 0,0 2 0,1-1-1,1 4 1,-1 0 0,2-1-1,-2 0 0,1-1 0,-2-2 0,1-1 4,-3 0 2,0-4-1,-1-1 1,1-2 0,-2-5 0,-1 0 1,0-4-2,2-4-2,-4-2-2,2-2 0,-1-2 0,0 1 1,2-2 1,0-2 0,1 2-1,2 1 0,0 0-1,2 2 0,3 5-2,0 2-2,2 6-3,0 6-6,1 5-9,2 7-12,-1 2-25,0 4 0,0 2-20,12 18 75,-6-7 0</inkml:trace>
  <inkml:trace contextRef="#ctx0" brushRef="#br0" timeOffset="393710.519">10584 15020 94,'0'0'3,"-1"0"1,1 2-1,0 3 1,-1 1-3,-1-1-1,1 4 0,0 1 0,1 1 1,1-1 1,1 3 0,0-2 1,3-1 0,1 0 0,2-3 1,1 0 0,0-2-1,3 0 1,-2 0-1,1-2 0,0-2-1,-3 2 1,1-3 0,2 3 0,-4-3 4,-2 0 0,0 1 0,-3-1 0,-2 0 1,0 1-1,0 1-1,-3 1 0,-3 1-4,1 0 0,-3-1-1,-4 2-1,3-2 0,0 1-2,-3 2-5,5-3-7,-1-1-13,1 0-14,2-1-10,3 1-22,9-9 73,4 1 0</inkml:trace>
  <inkml:trace contextRef="#ctx0" brushRef="#br0" timeOffset="394767.5794">10903 14904 93,'-2'-2'4,"-5"0"2,1 1 1,-3-2 0,0 3 1,-4 0 0,2 1-1,-1 2-2,0 4 0,1-1-2,-1 4 0,2 3-2,1 1 0,1-2-1,2 2 0,2 1 0,4-1-1,0-2 1,3-2 0,2-1 1,4-3 0,-1-1 1,3-2 0,2-2 1,-3-2 1,1-3-1,2-1 1,-2-2-1,-3 3 0,1-4-1,-2 4 0,-2 0-2,-1 1 1,0-1-1,-2 5-1,1 0 1,0 4-1,-1 6 0,-2 1 0,4 5 0,-1 0 0,0 4-1,2 3 1,2 0-1,1-1 1,1 2 0,1-2 0,2-1 1,-3-3-1,3-2 1,1-3 0,-3-2 1,1-5-1,0-2 1,-2-4 0,1-4-1,-1-2 1,-1-4 0,-1-2 0,0-3 0,-1-2-1,-1-4 1,-2 0 0,-3-3 0,2-2 0,-2 0 0,-2-1-1,1-2 1,-3 0 0,-1-2 0,-1 4-1,1-2 1,0 2 0,-1 1 0,1 5 0,0 0 0,-2 4 1,3 5 0,-1 1-1,1 3 0,-1 3-1,1 1-1,0 0 0,1 6 0,-1-3-1,3 6 1,0 2-1,0 3 2,4-2-1,0 3 1,4 0-1,-2 0 1,1-3 1,2-1-1,2-1 1,-2-1 0,1-5 0,-2 1 1,1-6 0,0-3 0,-2-1 0,0-1 0,0-5 0,-2 3 0,-4-3 1,1 2 0,-2 0 0,0 3 1,-2 1-3,1 1 1,1 2-2,0 4 0,-1-1 0,2 2-2,0 0 0,2 3 0,1 1-1,2 2-2,2 1-4,2-3-4,0 2-5,2-2-4,1-2-3,0-4-2,1 0 1,-1-3-43,4-13 69,-1 0 0,-3 4 0</inkml:trace>
  <inkml:trace contextRef="#ctx0" brushRef="#br0" timeOffset="395654.6302">11241 14661 78,'0'0'14,"0"0"0,0 0 0,0 0-1,-2 0-3,0 0-4,0 0-2,1 1-3,-1 1-1,5 5-1,3 1 0,-1 4 1,3 1 0,0 3 0,2-4 0,-2 2 0,-1-3 2,1 0 4,-4-3 0,-1-4 2,-1-1-1,1 0 1,-3-3 0,-1-3 0,0-2-2,0-3-2,-2-4-3,-1-4 0,2 1 0,-3-3-1,3 2 0,1-2-1,1 2 0,2 2-1,0 3-1,2 3-1,4 0 0,1 5-1,1 1 0,5 0 0,-2 4 1,4 1 0,-3 1 2,3-1 2,-4 0 3,1 0 2,-4-2 1,1-1 0,-4-2 1,-1-3-1,-1-2 1,1-2-1,-3-4-2,-2 2-2,-2-2 1,-1 1-2,-1-1 0,0 5-1,-2-3-1,0 6 0,1-1-1,-1 3 0,-1 3-1,3 2 1,-1 5 0,3 1 0,2 2 1,1 1 0,4 2 1,2-4-1,2 2 0,2-4 0,2-1 1,1-3-1,2-3 1,1-5 1,1 0-1,0-4 2,0-2 0,0-3 1,-2 0 0,-2-2 1,-1 0 0,-3 0 1,-3 1 0,-3 2-1,-2 2-1,-3 3 0,-2 1-1,-2 4-1,-3 1-1,-2 2 0,0 3-2,0-1 1,3 5 0,0-3-1,2 3 2,1-4-1,3 3 2,5-4 0,1 0 3,1-4 1,3 0 3,0-3 1,-1-2 2,-1-3 0,-1-2 0,-1-3 0,-4-1-1,-2-3-2,-4-2-2,-4-3-4,-2-1-2,-4 0-6,-3 0-11,-4 2-23,-5 2-28,1 3-1,-2 7-78,-18 13 147,6 4 0,5 5 0</inkml:trace>
  <inkml:trace contextRef="#ctx0" brushRef="#br0" timeOffset="396300.6671">11845 14857 121,'-2'-2'9,"1"2"1,-5 2 1,-1 0 1,-1 2-1,-1 3-1,-2 2-1,2 2-3,2 3 0,0 0-1,3 2-1,2 0-2,3 3 0,2-4-1,5 0 1,-1-3 1,4-3 0,0-2 2,1-4 0,1-2 0,0-3 0,-1-2 0,1-4 1,-3 0-1,-1 0-1,-2-2-1,-2 3-1,-2-1 0,-2 3-2,0 0 0,-1 2-1,-2 3-1,-1 4 0,1 4 0,1 1 1,1 3-1,3 3 2,3 1-1,1-1 0,7 0 0,-1-1-5,7-2-6,0-4-9,4-2-11,0-3-18,2-3-7,-2-5-26,9-13 83,-4-1 0</inkml:trace>
  <inkml:trace contextRef="#ctx0" brushRef="#br0" timeOffset="396665.688">12148 14795 162,'3'-3'5,"1"1"1,3-2 0,2 1 1,4-1-3,0 4-1,2 0-1,1 4-2,2 0 0,-1 2 0,1 1 0,-2 2 0,-3 1 1,-2 0 1,0-1 0,-5-2 2,-2 2 0,-1-2 1,-5-1 1,-2-1-1,0 1 1,-5-4-1,-1 0 1,-1-3-1,-1-2-1,0-3-1,0-2-1,1-2-2,1-3-4,4-1-6,0-4-11,1-1-18,5-1-17,4-1-69,12-8 125,0 7 0,-1 6 0</inkml:trace>
  <inkml:trace contextRef="#ctx0" brushRef="#br0" timeOffset="397700.7472">12378 14623 164,'0'-5'3,"2"0"0,1-1 1,3 0 1,1 1-1,2 2 0,2 0-1,1 4 0,2 2 0,1 2-2,0 0 0,1 4-1,-1 1-2,0 0 0,-2 2 0,-2-1 1,-2 0-1,-4 2 2,-3 0 0,-1-2 1,-2-1 1,-3-2 0,-1-2 1,-2-4 0,-2-3 0,0-6 0,1-3 0,-3-4-1,3-1-1,0-3-2,2 0 0,1-3-2,1 2 0,3-1-3,2 1-2,3 1-1,0 1-1,3 1-1,1 3-1,2 3 1,1 2-1,0 2 2,0 5 1,3 1 2,-1 4 2,1 1 2,-1 2 2,3 3 1,-2-1 2,0 2 1,0-1 1,-1-2 1,-2 0 3,-2-2 2,-1-2 2,-1-1 1,-3 0-1,1-1 0,-1-4 1,0-2-2,-2-1-2,0-5-2,0 0-3,-4-3 0,-1 0-3,-2-4-1,-2 2-2,-1 0-1,-6-1-1,0 1-2,-4 3 0,-1 1 0,-4 4 0,4 3 0,-3 4 2,1 3 0,2 3 1,3 3-1,1 3 1,4-1 0,3 2-1,1-3 0,4-1 1,3-3 1,3-2 1,5-4 1,-1-3 1,3-4 2,3-5 1,-2-3 1,1-4-1,-1-3-1,0-4 0,-2 2 0,2-3-2,0-1 1,-1 3-2,2 0 0,-1 1 0,0 7 0,-1 1 0,-1 6 1,2 5-1,-2 3 0,2 8 0,-2 3 0,5 5 1,0 6-1,1 5 0,0 2-1,2 3 1,-1 1 0,1 2 0,0-3 1,-1-4 3,0 1 2,-2-8 4,0-3 1,-2-5 2,0-5 1,-1-6-1,0-6 0,-1-4-3,1-7-5,3-6-14,-1-5-49,2-7 0,3-8-93,20-67 151,-3 3 0,-3 2 0</inkml:trace>
  <inkml:trace contextRef="#ctx0" brushRef="#br0" timeOffset="420942.0765">8175 17133 57,'12'-6'7,"6"-1"0,1-2 0,4-3 2,3-1-2,3-3-1,1-1 0,0 0 1,0-3-1,0 1 1,0-2 0,0 1 0,1-2 0,0-2 0,-1 0-2,4-3 0,-1 0-2,0 0-1,2-2 0,1 0 0,3 0-2,1-2 0,0 2 1,0-2-1,-2 3 1,1 1-1,-2 2 1,-4 1-1,-2 4 2,-2 0 0,-4 4 2,-1 1 0,-1 1 1,-1 3 1,-2-2 1,0 3 1,-2 0 0,-3 1 0,0 1-1,-3 1 0,-1 0-2,-2 5 0,0-4-2,-3 3-1,0 0-1,0 1-1,-1 0-7,-2 1-13,1-2-34,-1 1-4,2-1-63,7-9 121,-2 0 0,-5-2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52:07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 15138 93,'-2'-3'6,"2"0"0,-4-2 1,0 0 0,-4-1-5,-1-1 0,-2-2-1,-2 2 0,-1-2-1,4 4-1,-3 0-1,5 2-1,-3 2 0,2 4 0,0 3-1,4 2 1,-3 5-1,0 2 1,5 2 1,-1 2 0,2 0 1,2 2-1,3-3 1,1 1 0,5-4 0,1-1 1,5-2 0,3-2 0,3-2 0,1-1 1,3-1 0,0-1 1,0 1 0,1 0 0,-3 2 0,-1 1 0,0 1-1,-3 0 1,-2 2 1,0-1-1,-2-1 1,-2 3 0,-1-4 2,-4 2 0,-2 1 1,-2 0 1,-4-1 0,-3 2 0,-4-2 1,0 1 0,-3-1 0,-3 0 1,0 0-1,-3-2 1,2-2-1,-4-2-1,4 0 0,0-2-3,1-2-1,0-2-6,5 0-8,-1-3-13,4 1-21,1-5-9,4-5-40,10-23 94,3 5 0</inkml:trace>
  <inkml:trace contextRef="#ctx0" brushRef="#br0" timeOffset="657.0376">2480 14904 69,'-5'-3'4,"-2"-1"-1,-3-2 1,1 2 0,-1 0-2,-1 2-2,1 1 0,0 3-1,0 3-1,-1 2 0,3 4 0,-1 2 0,1 5-1,1-1 1,2 4 0,3-2 1,2 0 0,2 1 0,3-3 1,3-3 1,3 0 1,1-4 0,2-2 1,3 0 0,1-3-1,0-2 1,-1-1-1,4 1 0,-3 0 0,1 0 0,0 0 0,-1 4 1,1-2 2,-3 3 1,0 1 1,-5 0 1,0 3 1,-5-1 1,-5 0 1,-6 2 0,-3-2-2,-4 2 0,-3-2-1,-2-1-2,-1-2 0,1 1-2,1-4-1,2 0-1,0-3-4,5 0-7,1-2-9,0-1-13,3-1-16,3-2-56,8-14 103,5 2 0,-2-2 0</inkml:trace>
  <inkml:trace contextRef="#ctx0" brushRef="#br0" timeOffset="1223.0699">2837 14958 54,'14'24'2,"-1"-1"1,-1-1-1,-2-2 2,-4-2 1,-1-3 2,-2-5 1,-1-3 0,-2-2 1,1-3-1,-1-2 1,-2-4 0,0 4-3,1-7-1,0 2-1,0-3 0,1 1-1,1-3 0,0 4-1,3-1 0,0 1 0,4 0-1,0 2 1,4 1-1,1 1 1,2-2-1,0 4 1,0 0-1,2 0 1,-1 0-1,0 2 0,-2-1-3,-1 0-3,-3 0-5,-2 0-4,-2 0-19,0 0-13,-4-1-17,-3-3 63,-3 0 0</inkml:trace>
  <inkml:trace contextRef="#ctx0" brushRef="#br0" timeOffset="1459.0834">2944 14892 103,'4'-5'1,"0"-3"-3,1-3-8,2 0-10,0-5-13,2 4-6,0-17 39</inkml:trace>
  <inkml:trace contextRef="#ctx0" brushRef="#br0" timeOffset="2324.1329">2947 14945 71,'-3'-4'1,"-2"-3"0,-2-1 0,-3-5 0,-2 0 0,-2-4-1,-3-1 1,0-4-1,0-2 1,0 0-1,-2-5 0,1 2 0,4 0 1,-2 1-1,6 4-1,0 1-1,3 6 0,0 3-1,4 3 1,0 2-1,3 3 0,3 0 0,2 1 1,2 1 1,3-1 0,2 2 1,1 0 1,3-1 2,2-1 2,0-2 3,0 0 1,2-1 3,-1-4 1,0-2 1,0-1 1,-3-1-1,1-3-2,-4 2-2,1 1-3,-3-1-1,-3 5-3,0 1-2,-3 2-4,-1 2-4,0 3-7,0 0-10,0 4-12,2 5-12,4 0-9,8 20 57,0 0 0</inkml:trace>
  <inkml:trace contextRef="#ctx0" brushRef="#br0" timeOffset="2663.1523">2997 14762 95,'10'-12'4,"1"-4"-1,3-3-1,4-3-3,2-2-11,2 0-10,2 2-16,19-1 7,-4 7 31</inkml:trace>
  <inkml:trace contextRef="#ctx0" brushRef="#br0" timeOffset="3320.1899">2778 15483 79,'24'-25'7,"9"-9"2,7-7 1,9-9 0,7-4-1,6-5-1,1 0-1,3 1-1,-4 5-2,-2 5-2,-5 5-5,-6 5-12,-3 7-14,-10 8-14,-6 4-18,-5 17 61,-7 7 0</inkml:trace>
  <inkml:trace contextRef="#ctx0" brushRef="#br0" timeOffset="4020.2299">3612 15416 50,'19'36'3,"-3"-2"0,0-1 1,-4-2 0,-2-2 1,0-3 1,-3 1 1,1-4-1,-3-1 1,-1-4 0,-1-1 0,0-2-2,-1-5 1,-1 0-2,0-3-3,-1-3-5,0 0-12,0 0-13,-1-2-47,6 5 76,0 0 0</inkml:trace>
  <inkml:trace contextRef="#ctx0" brushRef="#br0" timeOffset="4608.2636">3579 15773 84,'0'0'0,"0"0"0,0 0-1,0 0 1,2 2-2,1-2 0,2 2 1,0 0 0,5 1 1,1-2 0,2 0-1,0 2 1,1 1 0,2 0 0,1 1 0,-2-1 0,2 2 0,1 0 1,-2 0-2,2 1 1,-1 0 0,2-2 1,-2 2-1,2-2 0,-2 1 1,-3-3 2,-4 1 3,4-1 2,-8-2 3,-1-1 1,-1 0 1,0-1-1,-3-3 0,0-5-1,-1-4-4,0-1-8,-1-8-17,2-3-28,0-8 0,1-7-16,1-70 62,2 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9:56:01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14948 1873 70,'1'0'3,"2"1"1,1 1 2,0 1 1,-1 2-1,1 2 1,0 3-1,-2-1 1,0 5-1,0 0-1,0 1-2,0 0 1,0 0-1,0 1-1,2 1-1,-1-2 1,3 0-1,-2 2 0,2-3 1,1-2 2,0 0 0,2-2 4,-1-2 2,2-4 2,2-4 1,1-2 2,5-7 1,-1-6-1,8-7 0,6-9-3,3-8 0,1-3-4,3 0-3,0 2-3,0 0-8,0 5-56,7 0-2,3-2-101,104-21 165,-7 7 0,-16 10 0</inkml:trace>
  <inkml:trace contextRef="#ctx0" brushRef="#br0" timeOffset="2573.1472">1786 2988 79,'64'1'8,"10"2"-1,8-1-1,7-2-1,9 0 0,8 0 0,10 0-1,5-2 0,9-1 0,8 2 0,6-2 0,7 0-1,10-2-1,5 0 1,7 0-1,7 0-1,4 0 0,3-1 0,6 1 0,2 3 0,5-1-1,1 1 1,8 0-1,4 0 0,4 1 0,3-1 0,2 1 1,2 1-2,4 3 2,-1-3-1,4 3 0,0 1 0,1 0 1,3 1-1,1 0 1,-1 0-1,2 0 1,1 0 0,1 0 0,-1 0-1,0 2 1,-1-2 0,0 2 0,-1-1 0,-2 1 0,-3-1 0,-3 2 0,-2 0 1,-4-1-1,-1 2-1,-3-2 1,-3 0 0,-2-2 0,-3 2 0,-4-3 0,-5 0 0,-3-1 0,-6 0 1,-5 0 1,-6 0 1,-7 1 1,-9 0 0,-8-1 0,-7 0 0,-11 0 0,-8 0-1,-8-3-1,-11 0-2,-8-3 0,-9-1 0,-8-2-1,-10-3 0,-4-1 0,-6-3 0,-8-3 0,-4 0 1,-5-2 0,-4-2 1,-5-4 0,-6-3 1,-5-4-2,-3-1 2,-7-4-1,-5-5-1,-4-3 0,-5-5-1,-3-4-1,-6-3 1,-3-3-3,-3-3 0,-4-2 1,-2-3 0,-2-4-1,-2-1 2,-3-2-1,0-1 0,-1 8 0,1 5-1,1 8-4,-1 8-1,3 5-3,-5-1-4,0 2-2,-4-4-3,-3 1 1,-3-1 2,-4 2 2,-2-1 2,-4 1 4,-6 0 3,-4-1 4,-6 1 5,-4 1 1,-5 3 1,-5 1 2,-4 3 0,-6 2-1,-5 4 1,-5-1-2,-5 4-1,-9 1 0,-2 0 0,-7 3-1,-5 1-1,-8 1 0,-3 4 1,-6 1-2,-5 1 1,-7 1-1,-8 1 0,-1-1-1,-6 2 1,-7 2-1,-4-1 0,-5 2 0,-5 1 1,-4-1-1,-5 4 0,-2 1 1,-6-1 1,-3 1 0,-2 0 0,-3-2 1,0 1 0,-3-1 0,0 1 0,-4-1-1,1 0-2,-1 0 0,-1 1 0,-2-2-1,1 0 0,-2 1 0,0-1 1,3 0 1,-1 0 1,0 2 0,0-2 1,0 2 0,-1-1 0,2 0 1,1 1 1,2 0-1,0 1 0,2-1 0,2 2 0,3-2 0,1 2-1,3-1-2,4 0 0,2 1-1,5 0 1,3-1-1,3 2 0,4-1 1,3 1-1,6 0 0,2 0 0,5 1 0,4 3 0,5 0 0,6 0 0,3 3 0,3 0 0,5 4 0,5 0 1,4 3-1,5 4 0,6 1-1,4 5 1,5 0-1,6 5 0,5 0-1,6 1-1,4 5 1,6-1-1,7 3 0,3-1 1,7 4 0,5 1 0,6 2 1,9-3 1,-2 11 0,0 8 1,2 10 0,1 7 1,3 15-1,13-3 1,10-1 0,11-4 1,8-4 0,6-4-1,5-3 1,3-1 0,2 1 0,5-2 1,3 1 0,4 0-1,5-2 0,8 1 0,4-2 1,8-5 0,6-1 0,9-5 1,9-5-1,11-3-1,13-8-3,11-3-10,19-8-22,18-6-21,20-6-90,200-12 143,-12-7 0,-15-4 0</inkml:trace>
  <inkml:trace contextRef="#ctx0" brushRef="#br0" timeOffset="3898.223">15120 2138 121,'33'-8'24,"2"-3"-2,5-4 1,4-7-5,2-5-4,7-9-3,-4 0-16,1-3-46,0 0-4,0-2-67,149-114 122,-8 5 0,-8 8 0</inkml:trace>
  <inkml:trace contextRef="#ctx0" brushRef="#br0" timeOffset="8963.5127">15874 2813 132,'-2'5'0,"2"2"1,2 6 0,-2 1 0,1 3-1,0 4 2,1 5 0,0 2-1,1 3 0,0 0 0,1 1-3,0 1-5,-1-3-10,2 1-8,-1-3-6,3-1-29,-1 0 60,0-6 0</inkml:trace>
  <inkml:trace contextRef="#ctx0" brushRef="#br0" timeOffset="9412.5384">15987 2813 69,'7'1'2,"5"4"1,1 3 0,5 7 1,-2 2-1,2 6-2,-2 4 2,0 2-1,-3 2 0,-1 2 3,-4-2 0,-2 0 1,-2-2 2,-2 0 0,-3-4 0,-3 1 2,0-2-1,-3-2-2,-1-3 1,-3-1-2,0-4-2,0 0 1,-2-4-2,1-2-1,-1-1 0,2-4 0,1-1-2,-1-1 0,3-1-3,0-1-6,0 0-11,3 0-11,1 2-13,-1-1-39,5 4 83,0 0 0</inkml:trace>
  <inkml:trace contextRef="#ctx0" brushRef="#br0" timeOffset="10132.5795">16319 3101 136,'5'-3'9,"6"-2"1,1-4 2,0 1 2,3-5-2,0 0 1,0-2-2,-2 1-1,-1 2-2,-3-1 0,-3 0-2,-2 0-2,-3 3-1,-3 1 1,-2 1-3,-2 2 0,-2 1-1,-3 2 0,0 3-1,-1 3 2,-1 3-1,1 4-2,0 2 3,3 1-1,1 3 0,2 1 1,4 2 0,2-2-1,2 1 2,4-2-2,2-2-4,3-3-8,3 0-21,3-4-24,3-1-102,17-6 159,-4 0 0,-1-2 0</inkml:trace>
  <inkml:trace contextRef="#ctx0" brushRef="#br0" timeOffset="10700.612">16729 2908 191,'-6'2'3,"0"1"0,-2 1 1,-1 5-1,-2 2-1,2 0 1,-1 5-1,1 3-2,2 0 2,1 0-1,4 1 0,2-1 1,3-2-1,3-4 0,1-2 1,4-3 1,0-4 0,3-4 2,-2-1 0,0-4 0,1-4 0,-2-2 0,-2-4 1,1 0-1,-3 0-2,-3 1 0,-1 0-1,-1 4-1,0 0 0,-1 2-1,-1 4-1,1 4 1,-1 2-1,0 6 0,0 5 1,4 5 0,-3 6-1,1 3 2,2 5 0,0 4-2,1 1 3,1 1-1,0 3 0,2-3 2,-2 1-2,-1-2 0,0 0 0,-2-3 1,-2 1-1,-1-3 1,-3-3 0,-3-1-2,-2-3 2,-1-5-3,-4-5-4,-1-3-6,-2-3-14,-1-7-26,-1-4-9,1-4-76,-1-24 136,4 0 0,4-1 0</inkml:trace>
  <inkml:trace contextRef="#ctx0" brushRef="#br0" timeOffset="11141.6373">16868 3019 105,'6'0'8,"2"1"2,4 0 0,-2 1 0,5 4-2,0 0 0,2 3-2,0 2-1,1 1 0,1 2-1,-4 1 2,0-1 2,-4 1 0,-2-2 0,-4-2 3,-1-4 0,-5-1 0,0-2 2,-5-2-3,1-5-1,-1-2 0,-2-4-2,0-4-3,3-3 1,1-2-3,0-4-1,3 0-1,1-3-2,2 0-5,1 0-6,3 2-18,1 2-24,1 2-4,1 5-76,8 3 135,0 3 0,-1 4 0</inkml:trace>
  <inkml:trace contextRef="#ctx0" brushRef="#br0" timeOffset="11499.6577">17200 3012 159,'1'-3'5,"1"-1"-1,0 0 2,2-5 1,-2 2-1,3-3-2,-3 1 2,2-1-1,-3 0-2,0 3 0,-1-1-1,-1 1-3,-2 2 2,0 3-1,-3 1-1,1 4 1,-3 5 0,2 3-1,-1 4 2,1 0 0,3 4-1,1 0 1,1 1 0,2-1-2,2 0 0,3-2-8,-1-2-14,1-1-18,3-2-9,-1-3-37,16-7 87,-2-4 0</inkml:trace>
  <inkml:trace contextRef="#ctx0" brushRef="#br0" timeOffset="11896.6804">17381 3062 156,'2'-2'8,"3"-3"2,1 0 1,3-4 1,-2 1-1,1-5-2,-2 0 1,-1-2-3,0 0-1,-2 1 1,-1-3-3,-2 5-2,0 2 1,-3-1-1,1 3-3,-3 5 3,2 1-2,-5 4-1,1 6 1,0 3 0,0 2-1,-2 4 1,5 2-3,0 0-6,2 1-10,2-1-17,4 0-20,1-4-78,16 0 134,0-4 0,-3-3 0</inkml:trace>
  <inkml:trace contextRef="#ctx0" brushRef="#br0" timeOffset="12261.7013">17639 2852 144,'-2'-1'4,"1"-3"-3,-4 3 1,2 2 1,-3 4-2,0 3-1,1 3 2,2 5-2,1 2 0,5-2 2,2 1 0,2 0-1,3 0 1,4-2 0,-1 0 0,-1-2 4,3 1-1,-5-1 1,1 0 3,-3-1 1,-1 1-1,-5-3 4,0-2-3,-4 3-1,0-4 0,-3 2-2,-2-4-4,-2 2-9,1-2-32,-1-3-19,1 0-106,-2-12 163,1-1 0,2-4 0</inkml:trace>
  <inkml:trace contextRef="#ctx0" brushRef="#br0" timeOffset="12831.7339">18211 2836 87,'4'10'5,"-4"4"0,2 1 0,-1 3 0,1 0 1,2 1-2,0-3 2,2-2 3,3-2 1,2-4 1,0 0 3,3-5-1,-3-3 0,2-3 1,-2-5-2,-1 0-2,-3-4 0,0-2-2,-3-2-2,-4-1 0,0-2-1,-1 1-1,-5 4-2,0-2-2,1 6-1,-3 1-3,-1 4-4,-1 2-8,2 3-13,-3 6-16,2 1-11,2 3-55,11 12 111,-1 1 0,5-5 0</inkml:trace>
  <inkml:trace contextRef="#ctx0" brushRef="#br0" timeOffset="13243.7575">18542 2585 159,'0'-9'7,"-1"-3"0,-2-1 0,0 0 1,-1 1-3,1 2-2,-2 4 1,-1 4-3,0 6-1,1 6 1,0 6-1,1 6 0,3 7 1,1 4 0,2 5-2,2 6 2,1 2-1,3 2 0,0 3 3,0 2 0,0 2-1,0 0 3,1-1 1,-2-1 0,1-1 2,-2-4-1,-1-3-1,-1-3 1,-1-6-1,-2-4-2,-2-3 1,0-7-1,-4-1-1,3-7-2,-3-3-5,-3-3-14,-1-5-21,-1-4-19,-4-2-103,-9-23 161,4-1 0,1-2 0</inkml:trace>
  <inkml:trace contextRef="#ctx0" brushRef="#br0" timeOffset="14002.8009">19314 2490 81,'0'-6'10,"-1"-4"1,0-1 1,-2-2 2,-4 1-3,0-3-2,0 3-2,-3 2-2,-1 1-3,0 4 0,0 4-1,0 4-2,-1 2 1,1 7 0,0 3-1,1 4 2,1 5 0,2 6-1,2 2 3,3 2-2,0 4-1,4-1 3,2 1-1,0-1-1,2 0 4,2 0-1,-1-3-1,-2 2 3,2-3-1,0 1-2,-2-2 3,1-1-2,-2-2-1,-1-2 0,-1 0 0,-2-4-2,0-1-1,0-2-5,-2-3-15,0-1-22,0-5-9,-2-2-52,-8-15 103,1-2 0,1-6 0</inkml:trace>
  <inkml:trace contextRef="#ctx0" brushRef="#br0" timeOffset="14301.818">19067 2889 200,'6'-4'10,"4"1"-1,4-4 0,0 2 1,3-3-5,0 1-9,3 1-9,0-2-20,0 3-20,1-1-87,9 3 140,-2 3 0,-4 0 0</inkml:trace>
  <inkml:trace contextRef="#ctx0" brushRef="#br0" timeOffset="14661.8386">19416 2743 131,'10'7'4,"2"2"2,3 1-2,1 3 0,1 3 0,2 1-2,-3 0 1,-1 0 3,-5-3 2,1 1 0,-5-5 4,-4 2 0,-1-7 0,-1 2 0,-2-6 0,-1 0-3,-1-3-1,-1-5-1,-1-1-2,3-4-1,-1-3-1,1-3-2,2 1-3,0-4-11,2 1-21,3 0-24,2-2 1,2 5-56,10-4 113,0 6 0,-3 4 0</inkml:trace>
  <inkml:trace contextRef="#ctx0" brushRef="#br0" timeOffset="15045.8606">19711 2780 199,'1'-6'10,"0"1"0,2 0 2,1-4 1,0 1-3,1 0-3,1-1-1,-1-1-2,0-1 0,-1-2-1,0 2 0,-1-2-2,-2 3-1,-1-1 0,0 3-1,-3 0 0,1 3 0,-3 5-1,2 2 0,-5 4 2,1 4-1,-1 5-1,1-1 3,1 6-1,3-1 0,2 0-1,1-2-5,4 0-10,0-1-8,5-3-13,1-1-10,5 0-95,19-7 142,-3 0 0,1-4 0</inkml:trace>
  <inkml:trace contextRef="#ctx0" brushRef="#br0" timeOffset="15537.8887">20009 2626 123,'0'0'10,"-5"0"0,3 1 0,-5 3 2,-2 2-4,-3 3-3,3 1 1,-3 6-3,2-2-3,3 1 3,2-1-2,2-1 0,3-1 2,2-2 0,1-2 0,1-2 0,3-4 2,0-2-2,2-2 1,-1-5 0,3-3-2,-4-4 0,3-5-1,-4-3-1,0-4-1,-2-3-1,-2-3-1,0-4-1,-1-3 1,-1 1 2,-1 1-1,-1 1 1,1 3 2,-1 5 1,0 4 1,1 3-1,-1 7-1,-1 4 0,2 4 0,0 1-1,0 8 0,-1 1 1,1 8-2,1 5 2,0 5 1,1 4 0,3 3-1,1 1 2,1 4-1,1 1-1,-1 0 1,1-4-5,-1 1-10,2-3-17,-2-1-21,-1-3-85,9 2 136,-2-5 0,-2-6 0</inkml:trace>
  <inkml:trace contextRef="#ctx0" brushRef="#br0" timeOffset="16606.9498">20274 2533 150,'-2'4'5,"-1"3"0,1 4 0,-2 3 2,2 2-1,0 0-2,2 0 2,0 1-1,2 0-1,1-5 2,1 0 0,2-2 0,0-3 1,4-3 1,-2-1 0,4 0 0,-3-6-1,1-2-1,-2-3 1,2-3-2,-4-1 0,-1-3-1,-3-1-3,0 0 1,-4 0-1,-2 1 0,-2 1 0,-2 2-2,-3 2 1,0 2 0,1 1 0,-2 3 0,4 0 0,0 1 0,2 2-1,1 0 1,3 0 0,0 1-2,2 0 2,2-3 0,0 1-2,3 0 3,3-2-2,2 0-1,0 0 2,4 1-1,0 1 0,1 2 0,-2 2 0,4 3-1,-2 1 2,0 1-1,0 4 1,-1 3-1,-2 1 1,-1 5 0,-1-3 0,-1 2 0,-3-1 2,-1 0-2,0-2 1,-2 0 1,-3-7 0,1 1 0,-1-4 2,-1-2-2,1-2 0,0 1 1,-1-6-1,-1-2 0,-2 0 0,3-4-2,-1-3-1,3-2 1,0-1-1,3 0-1,0-2 2,0 0-1,2 0-2,1 1 2,2 1-1,-1 3 0,1 3 1,0 3-1,1 6 0,0 3 1,0 3 0,0 2 0,1 3 1,-2 2 0,2 0-1,-3 1 2,0 0-1,-3-4 0,0 0 2,-1-2-1,-3-3 0,1-2 2,0 0-1,-4-5-1,0 2 1,0-2-2,-1-4 0,1-3 0,2-3 0,1-3-2,2 0 1,2-3-1,2 0 0,2 1 2,3 0-2,2 3 1,3 3 0,1 3 1,2 3 0,0 5 0,-1 5 0,2 6 1,0 3 0,-3 3 0,0 4 1,-3 5-1,-1 2-8,-6 2-18,-3 3-33,-6 2 0,-8 3-76,-51 39 134,-4-6 0,-3-5 0</inkml:trace>
  <inkml:trace contextRef="#ctx0" brushRef="#br0" timeOffset="23431.3402">16282 3903 64,'0'0'7,"4"0"1,4 0 3,4 0 0,5 0 0,6 0 1,3 0 1,6-1-2,4-1 1,5 2-1,6-3-2,5-2 1,7 0-2,5-2-2,9-5 1,12-1-1,7-3-2,11-2 2,12-5-1,9-1-2,10-3 2,12-2 0,9-2 0,5-1 2,9-5 0,4 2-1,4-2 2,3-1 0,5 1 0,0 1 0,1-1-2,-1 3-2,1 0 1,-2-2-1,-4 2-2,-3 3 2,-7 0-3,-10 1 0,-7 3-1,-9 2-3,-13 5-23,-14 3-37,-10 2-1,-19 3-109,-8-15 173,-25-2 0</inkml:trace>
  <inkml:trace contextRef="#ctx0" brushRef="#br0" timeOffset="24817.4195">20452 3131 51,'-2'-3'5,"2"0"1,0 1 1,0 1 2,-2-4 0,0 4-1,0-2 2,-2 3-2,0 3-2,-1 3 1,0 2-3,-1 3-2,2 3 2,0 2-1,0 4-2,1 1 2,0 4-1,0 0-2,2 2 3,0 1-2,0 3 0,1 1 0,2 1 1,1 0-1,0 4 1,1 1 0,1-1-1,2 0 2,1-1 0,2 0-1,0-4 3,1-1-1,0-4 0,-1 0 2,4-4 1,-3-1 0,0-2 2,0-2-1,-2-2-2,1-2 0,-2-2 0,-1 0-2,0-3-1,-4-1-2,2 0-2,-2-2-6,-2-1-10,3 2-21,-3 1-16,-1-2-72,-1 7 126,0-3 0,1-1 0</inkml:trace>
  <inkml:trace contextRef="#ctx0" brushRef="#br0" timeOffset="25304.4473">20420 4042 81,'4'4'10,"-1"0"-1,6 2 3,-3-2 1,4 2-2,-2-1-2,5 0 1,-4-1-2,3 0-3,-3 0 0,2-1-1,-5-1-3,7 1 2,-6-1-2,2-1 0,0 0 1,-1-1 3,-1 2 0,0-1 4,1-4 1,-5 3 0,4-4 4,-4-1-2,2-5 1,-1 0-2,1-2-2,-2-2-4,0-3-5,0-3-29,1-4-31,-1-2 1,3-3-81,-4-34 140,-1 4 0,-1 4 0</inkml:trace>
  <inkml:trace contextRef="#ctx0" brushRef="#br0" timeOffset="27508.5734">16640 4091 115,'-6'0'6,"0"0"0,-3 1 1,-1 2 0,-4 0-1,1-1-3,-4 1 0,2-1 0,-5-2 0,-2 0-2,-4-3 1,-1-4-2,-3-1 1,-4-4 0,-3-3 0,2-3 0,-4-1-1,1-5 1,-2-3 0,1-2 0,0-1 0,0-2 1,3 0-1,-1-4 2,1 1 1,1-1-1,0 0 1,1 0 1,1-2 0,0-2-1,1 1-1,0-2-1,2 0 1,2 0-2,2-2-1,3 1 1,1 1-1,4 0 0,4 0 1,1 4-2,5-2 0,2 3 2,2 0-2,3 1 0,3 1 2,4 2-2,2 0 0,3 1 1,1 1 0,5 2-2,-1-1 2,7 4-1,1 1-1,4 2 1,3 4 0,4 0-1,4 1 2,2 1-1,7 1 0,2 0 1,2 0-1,5-1 0,4-1 0,2 0 1,7 0-1,4-2 1,4 1-1,4-3 0,3 1 0,4-1 0,4 1 0,3-1 0,0 1-2,8 1 0,-1 0-1,4 1 0,3 0-1,3 1 0,0-1-1,0 4 0,0-4 2,1 2 0,-1-1 3,1 2-1,-1-1 2,0 2 1,0-1-1,-2 2 1,3 1 0,-1 0-1,-4 2 0,-3-2 0,0 0 0,-2 1 0,-3 0 1,-2 0-1,-1 0 0,-4-2 0,0 2 0,-2-1 0,-1 0 1,-3 0-1,-4 0-1,-2 0 1,-4 0 0,-7 0 0,-5 0 0,-4 0 0,-7 2-1,-5 0 2,-6 2-1,-3 1 0,-5 1 0,-3 1 0,-4 2 0,-4 0 0,-4 2-1,-2 1-2,-3 1 0,-4 0-2,-3 4-1,-1 0 2,0 2-1,-3 3-1,3 4 3,-3 1 0,3 1 1,0 3 3,-1 1-1,3 4-2,2 0 3,0 4 0,4 3 1,-1 3 2,2 4-2,0 5 0,2 1 1,1 5 1,-3 4-1,1 2 1,-3 3 0,-2 1 2,-1 0 1,-5 0 2,-2-2 1,-4 0 2,-3-2 1,-4-1-3,-3-3 1,-7-1-2,-3-1 0,-8-1-4,-7-3-11,-10-3-40,-10-1-5,-14-3-79,-118 26 130,5-7 0,1-4 0</inkml:trace>
  <inkml:trace contextRef="#ctx0" brushRef="#br0" timeOffset="35856.0508">20457 3173 49,'-3'3'2,"-1"2"2,1-1-1,-2 2 1,0 1 3,-3 3-1,2-1-2,0 3 3,-1-2-2,2 2 0,-2 0 1,2 3-3,1 1 0,2 0 1,0 0-2,2 3 0,1 0 1,1 1-2,2 3-1,2 1 1,1 1 0,-2 4-1,3 2 2,-2-1-1,3 6-2,-2-2 4,0 2-2,1-1 0,0 1 2,2-3-1,-3-1 0,3 1 4,1-2-1,0-1 0,-3-3 2,5 1 0,-4-2-1,-1-1 2,3-3-3,-3 2-1,-2-1 0,3-1 0,-4 2-2,1-2 0,0-1-1,-2 1-1,1-1 2,1-1-1,-2-4 0,0 0 2,-1-2-2,0-5 1,0 2 0,-1-4 1,2 2-2,-2-4 2,2 4-2,-2-3-1,0-1-1,0 0-10,1 2-21,-2-4-20,1 1-74,-2 3 126,-1-2 0,-1-2 0</inkml:trace>
  <inkml:trace contextRef="#ctx0" brushRef="#br0" timeOffset="36643.0959">20405 4276 52,'2'1'1,"1"1"0,3 1 1,1 1-1,1 2 1,1 1 1,1 0 0,0 3-1,2-1 2,-2 0 0,2 2-2,-3-1 1,2 1-1,1-2-1,-2 1 1,-2-2-2,2 2 0,-3-4 1,2-1 0,-2 1 0,3 0 1,-6-1-1,5-2-1,-4 0 1,0-1 1,1-2-1,-2 2 1,-3-2 1,2 0 2,-2-2 2,1 1 1,0 1 3,0-1 0,0-2 2,-1 1 0,1-3 0,0-2 0,1-4 0,-2 0-3,3-5-1,-2-2-1,1-4-2,0-2-1,2-5 0,-3-2-3,4-6 0,1-1-1,-2-4-9,1-3-36,3-4-10,-2 1-95,12-38 149,-3 7 0,-1 7 0</inkml:trace>
  <inkml:trace contextRef="#ctx0" brushRef="#br0" timeOffset="89450.1162">9362 5728 77,'-1'8'4,"2"5"-1,0 1 1,1 2 0,0 2-1,2 1-2,-1-2 0,0-1-5,-1-3-6,1 0-9,-1 0-11,-2-1-4,0 0 34</inkml:trace>
  <inkml:trace contextRef="#ctx0" brushRef="#br0" timeOffset="89912.1427">9345 5541 100,'1'-4'6,"5"-1"0,-2 0 1,4 0 0,3-1-2,3 3-1,1-1-1,6 3 0,1 2 0,-2 4 0,4 3 0,-1 2 1,-1 3 1,-3 1 1,-1 2 1,-5 3 0,-2 2 0,-6-2 0,-1 3 0,-4 0-1,-3 0 0,-2-1 0,-3 0 0,-2 0 0,-3-2 0,-3-1 0,-1-1 0,-2-1 0,-2-3-1,2-2 0,0-1-2,0-3-2,5-3-3,0 1-7,4-4-17,2-4-25,1 1-6,1-3-66,10-10 123,0 2 0,2 2 0</inkml:trace>
  <inkml:trace contextRef="#ctx0" brushRef="#br0" timeOffset="90352.1678">9793 5591 61,'-1'-3'5,"-2"-1"2,1-3 0,-1 4 2,-2-2 0,-2 1-1,-2 1 0,1 3 0,-4 4 1,2 1-2,1 5 0,-1 1-1,3 2 0,1 3-2,2 3 0,2 0-1,2-1-1,2 1-2,2-1-7,2-1-15,1-1-21,4-2-55,7-3 98,1-4 0,-2-2 0</inkml:trace>
  <inkml:trace contextRef="#ctx0" brushRef="#br0" timeOffset="90874.1977">9889 5518 53,'0'10'5,"0"3"1,0-5 0,4 2 2,-2-2 1,5-1 0,-2-3 0,4 2 0,0-4 0,4 0-3,-3-2 0,5 3-2,-5-3-1,1 3-1,-1-1 0,-2 2 0,-1 3 0,0 2 1,-3-1-1,0 5 1,-4-1 0,-2 0-1,-3 1 1,0 0 0,-3-1-1,-1-2 1,-3 2-1,1-5 0,-1 1 1,0-3-1,1-3 0,-1-1 0,4-1-1,-1-3 0,4 0-1,-2-2-3,3 0-3,0-4-9,3 2-15,1-1-17,2-1-41,16-11 88,-2 4 0,0 0 0</inkml:trace>
  <inkml:trace contextRef="#ctx0" brushRef="#br0" timeOffset="91284.2211">10160 5525 190,'2'7'8,"-1"3"0,1 5 0,1-1 1,1 1-3,-1 1-2,-1-1-2,1 0-2,-1-4-10,0-1-25,0 0-17,0-6-86,-3-10 138,-1-2 0,-1-5 0</inkml:trace>
  <inkml:trace contextRef="#ctx0" brushRef="#br0" timeOffset="91449.2306">9994 5182 190,'2'-3'-31,"0"3"-19,3 0-59,12 5 109,0 2 0,-2 0 0</inkml:trace>
  <inkml:trace contextRef="#ctx0" brushRef="#br0" timeOffset="92580.2953">10336 5300 158,'0'0'5,"0"0"1,-2-1-1,-1 0 0,0 1-2,0-1 0,-4 3-2,-1 4 0,2 5 0,-2 2 0,-1 7 0,2 1 0,1 1 0,3 1 0,1-2 0,2 0 0,2-4-1,0-4 1,2-4 1,3-2 0,-1-2 1,3-4 2,1-1 1,-4-3 1,3-2 0,-4 0 0,3-1-1,-3 0 0,-1 1-1,0 0-2,2 1 0,-2 4-2,0 1 0,3 3 0,-1 5 0,1 2-1,0 2 1,1 4-1,-2 3-1,0 1 0,1 1-1,-4 2 0,1-2-2,-3 2 0,-1-4-1,-1 0 0,-1-3 0,-1-4-3,1-3 0,-2-2-2,-1-4 1,1-4-1,0-2 0,0-7 1,1-5 0,0-2 3,2-8 1,2 2 2,1-5 2,1-1 2,2 1 1,-1 0 1,3 1 0,0 1 0,2 4 1,-1-1-1,1 3-1,0 2-1,-2 0 1,1 2-1,-2 2 1,1 0 0,-3 3 0,1 0-1,-2 4 1,1 0 0,-1 1 0,4 2 0,-4 3-1,2 0 0,2 2 1,-2 4 0,3 4 1,-2 1-1,2 4 0,-1 2 1,-1 0-1,0 2 1,0-1-2,-2-2 0,0 0 0,-2-2 0,0-2 0,-1-3 0,-1-1 1,0-1-1,-1-3 1,1-3-1,0 3 0,-2-6 0,0 1-1,0-3 0,-2-2 0,-1-2-1,3-4 1,0-3-1,0 2 1,2-1 0,0-2-1,1-1 0,2 2 1,-1-2-1,4 2 0,-1 1 1,1 0-1,2 2 0,-1 2 1,1 3 0,1 3 0,2 1 0,-1 3 0,1 2 0,-2 3 2,3 3-1,-2 3 1,1 4-1,1 2 1,0 2-1,0 0-1,-1 0-3,0-1-8,1-1-14,-5-4-23,3-2-3,-5-2-33,8-5 84,-2-3 0</inkml:trace>
  <inkml:trace contextRef="#ctx0" brushRef="#br0" timeOffset="92792.3074">10930 5296 182,'1'8'4,"-1"3"0,2 1-3,1 2-8,1 3-20,-1-2-20,2 0-63,4 1 110,0-2 0,-3-3 0</inkml:trace>
  <inkml:trace contextRef="#ctx0" brushRef="#br0" timeOffset="92973.3178">10896 5155 84,'-1'-6'-41,"2"7"-2,8 12 43,-2 0 0</inkml:trace>
  <inkml:trace contextRef="#ctx0" brushRef="#br0" timeOffset="93759.3627">11124 5392 205,'0'-2'5,"-1"0"-2,0-1 2,0 1 0,0 1-3,1 2-1,2 4 0,-1-1-2,0 3 1,2 1 1,-2 1-1,1-4 1,-1 5-1,-1-3 2,0 1-1,0-4 1,0 1-1,-3-3 1,1 1-1,-1-6 1,0-1-1,-1-2-1,2-5-2,1-4 1,1 1-1,1-5 1,2 1-1,2-1 0,0 2 1,1 3-1,2 1 1,1 4 0,0 2 1,1 7-1,1 0 1,-1 5-1,3 1 1,-3 2 1,0 4 0,2 2 1,-3 0-1,1 2 0,0 0 0,-2-3 1,-2 1 0,-1-6-1,1-1 0,-1-4 1,-2-2 0,1-2-1,1-5-1,-1-3 1,0-4-1,-1-1 1,1-5-2,0 2 1,-4-3 0,2 3 0,-4 0 1,2 2 0,-2 4 0,0 1-1,0 2-1,1 3 0,0 2 0,0 2 0,-1 2 0,2 4-1,0 3 1,3 3 0,0 2 1,4 2 1,1 3 0,3 3 1,3 0 0,0 2 0,4 3 0,-3-4 1,2 2 0,-2-1-1,-2-1 1,-5-3-1,-3-1 1,-5-2 0,-2 0-1,-6-3-1,-4 1-3,-3-5-11,-4 1-25,-1-3-18,0-4-103,1-19 159,3-2 0,5-3 0</inkml:trace>
  <inkml:trace contextRef="#ctx0" brushRef="#br0" timeOffset="94344.3962">12039 5049 148,'-3'-4'10,"-3"-2"0,2 1 1,-6-1 0,0-1-5,-1 4 0,0 2-4,-3 1 0,1 5-2,3 4 0,-1 2 0,2 5-1,1 1 1,2 3-1,0 1 1,3-3 0,1 1-1,1-5 2,4-2 0,0-4 0,5-1 0,1-5 1,4-3 2,1-4 0,1-4 1,-1-2 2,0-4 0,-1 1 3,-3-3 0,0 2-1,-2 1 0,-3 2-1,-2 3-2,0 1 0,-2 5-2,2 3-2,2 0-2,-2 5 0,3 2-11,2 5-38,0-1-12,3 2-118,5 9 179,2-2 0,-6-5 0</inkml:trace>
  <inkml:trace contextRef="#ctx0" brushRef="#br0" timeOffset="95021.4349">10375 6181 79,'-11'3'11,"0"1"1,-5 1-2,-1 2-2,3 4-1,-2 0-3,3 3-1,3 0 0,1 2 0,5-2-1,4-2 1,4 0 0,7-1 2,2-2 0,4-2 1,2-2 0,3 1 0,-1-1 0,0 1 0,0-2-1,-3 2 0,-4-2-1,-1 3 0,-6 1-1,-3 1-1,-5 1-4,-2 2-5,-4 0-10,-5 2-11,-4-1-14,-1 1-73,-13 4 115,3-4 0,5-1 0</inkml:trace>
  <inkml:trace contextRef="#ctx0" brushRef="#br0" timeOffset="95279.4497">10367 6320 165,'-3'4'10,"0"5"0,-2 2 0,-2 3 1,1 2-4,-2 2-1,1 1-3,-3 0-5,1 0-8,0 1-13,-1-3-16,3 0-12,1 0-46,5-5 97,3-3 0,2-6 0</inkml:trace>
  <inkml:trace contextRef="#ctx0" brushRef="#br0" timeOffset="96275.5066">10536 6227 151,'4'5'8,"1"6"0,1 2 1,0 0 1,3 1-2,-1 0-2,1 0 0,1-3-1,1 0 1,0-5-1,-2-2 0,3-3-1,-3-4 1,3-2-2,-3-3 0,1-4 0,3-2-1,-2-2-1,0-2 0,2-1 0,-3 2-1,1 2 0,-3 1 0,-1 4-1,-2 3 1,-1 2-1,-1 2 1,0 6 0,3 4 0,-1 2 0,0 6 0,1 5 1,-1 4-1,0 0 0,1 6 1,-1 1-1,-2 2 0,0 1 1,-2 0-1,0-2 0,-2 2 0,-1-3 0,0-2 0,-1-1 1,-2-4-2,-1-3 0,1-6-1,1-3 0,-2-3-2,0-7 1,1-4-2,-4-5 0,5-4 0,0-7 1,2-3 1,2-6 0,0-2 1,4-3 0,0 0 1,4-2 1,-1-2 0,3 5 1,0-4-1,2 3 1,-1-1 0,1 2 1,1 1-1,-4 3 0,5 1 0,-5 2 0,-1 5 0,0 2 1,-2 3 0,-2 3 0,-3 5-1,0 1 0,-1 3 0,2 0 0,-2 2-1,-2 1 0,1 0 0,-1 3 0,0 0 1,1 2 0,2 1 0,3 1 0,4-1 0,3 2 0,0-1 1,3 1-1,0-1 1,1 0 0,1 1 0,-4 0 0,3 0 0,-4 2 1,-2-2 0,-1 0-1,-4 2 1,-2 1 0,-2-2 0,-2 2-1,-2 0 1,0-5-1,-5 3 0,2-3-1,-2-2 1,-1 1-1,-1-1-1,2-3-1,1-2-3,0-2-4,0-3-8,3-1-12,2-4-17,-1-2-12,5-2-62,7-17 119,2 3 0,2 1 0</inkml:trace>
  <inkml:trace contextRef="#ctx0" brushRef="#br0" timeOffset="96528.5211">11077 5905 218,'1'2'8,"3"2"0,0 3 1,2 4 0,1 3-2,2 4-2,1 1-1,1 3-1,0 1-1,1 5 0,0-2-1,-2-2-4,0 1-9,-1 1-18,-2-6-26,-2 3-2,-2-3-59,-6 3 117,-1-4 0,0-5 0</inkml:trace>
  <inkml:trace contextRef="#ctx0" brushRef="#br0" timeOffset="97288.5646">11161 6152 153,'6'-2'8,"1"1"1,5-3 1,-4 1 2,5-3-3,-2-2-1,0 0-2,0-1 0,-2-3 0,-1 0 0,0-1 0,-2-1-1,-1 0-1,-3-1 0,0 4 0,-3 0-2,0 3-1,-2 4-1,-2 5-1,-3 5 0,3 3 0,-2 6-1,1 2 0,4 3 2,1-1 0,2 0-1,3 0 2,2-2-1,2-2 0,3-3 0,-1-2 1,4-1-1,-2-3 1,2-5 0,0-1-1,1-4 1,0-3-1,1-2 1,-2-3-1,-1-3 1,1-2-1,-3 0 1,-1-2 1,2-1-1,-2 1 0,1 2 0,-2 1 0,1 3 0,0 2-1,2 7-1,-2 3 0,-2 5 1,3 5-1,-3 5 0,1 2 1,-2 3-1,-1-2 1,2 1-1,-4-3 1,0 0 1,-1-5-2,0-1 1,-1-4 0,-1-2 0,-2-5 0,0-1 0,0-7 0,-2-2 1,2-6 0,2-3-1,3 0 2,3-4 0,2-1 1,4 1 0,3 2 1,4 1-1,1 5 0,4 4 0,0 6-1,1 4-1,0 6-11,-1 8-26,-3 3-23,0 7-124,1 32 183,-7-2 0,-5-2 0</inkml:trace>
  <inkml:trace contextRef="#ctx0" brushRef="#br0" timeOffset="98007.6057">11184 6534 96,'2'-2'6,"-1"-1"0,1 1 1,3-5 1,1-3-2,0 0 0,2-4 0,2-1-1,3 1 1,0 0-1,5 1 1,2 0-1,5 2 0,3 0 0,2 1 0,4 2 0,0 1 0,3 3-1,-2 2 1,0 4-1,-1 2-1,0 5 0,-2 3 0,0 5-1,1 3 1,-3 6-2,0 3 2,-2 3-1,-2 7 2,-4 3 0,-1 5 0,-3 5 0,-2 2 1,-3 5 0,-4 0-1,-1 2 0,-4 0-1,0 2 0,-3-2 0,-1-1-1,-2 2 0,-1-3 0,0-3-1,-2 0 0,1-6 0,0-3 0,0-4-1,0-7 1,-1-4-2,1-7-1,0-3-4,1-6-7,2-4-17,-1-2-26,0-3-3,1-2-54,-4-3 113,0-3 0,2-2 0</inkml:trace>
  <inkml:trace contextRef="#ctx0" brushRef="#br0" timeOffset="98705.6456">11590 7707 97,'0'0'2,"0"0"1,0-1 0,0-2 1,1 2-1,1-1 1,0 1-1,3 5 1,1-1 0,1 3 1,2 0-2,1 3 0,0-1 0,-1 1-2,2 0 1,1 2-1,-2-1 1,1-1-1,-3-2-1,1 3 1,0 0 0,0 0-1,-3 0 1,2 0-1,0 0 0,-3-2 0,1 2-1,-3-4 2,4 2-1,-4-5 1,3 1 1,-4-3 2,1 1 0,-3-2 0,3 0 0,-1-3 1,0-1 0,-2 0 1,-1-5-1,1-2-1,0-1 1,0 1 1,1-3-1,1 0 1,1-1-1,1 1-1,3-3-1,0-1 0,2 0-3,6-4-9,-1-2-21,5-2-23,2-2-87,31-40 140,-1 5 0,-3 1 0</inkml:trace>
  <inkml:trace contextRef="#ctx0" brushRef="#br0" timeOffset="104001.9486">10795 8132 60,'0'0'7,"0"0"1,0 0 1,0 0 0,0 0-2,0 0-1,0 0-2,0 0-1,0 0-2,0 0-1,0 0 0,0 0-1,0 0 1,0 0-1,0 0 0,0 0 1,0 0-4,0 0-4,0 0-9,0 0-13,0 0-22,5 1 52,-1 2 0</inkml:trace>
  <inkml:trace contextRef="#ctx0" brushRef="#br0" timeOffset="105015.0065">10785 8065 104,'0'0'6,"0"0"0,0 0 0,0 0-1,0 0-2,0 0-1,0 0-1,0 0-1,0 0 1,0 1-1,0 2 2,1 1 0,0-1 0,0 5 0,0-2 0,0 4 1,1-2-2,-2 4 1,2-1 0,0 1-1,0 1 1,0-1-1,0 1 0,1 0 0,1 0 1,-1 2-1,0-1 0,0 1 0,0 1 0,-1 0 0,1 1-1,0 1 1,0-3-1,-1 2 1,1-1-1,1-1 1,-2 1-1,3-2 1,0-1-2,-1 2 0,1-1 1,2 1-1,-1-1 0,0 1 0,0-1 0,0 1 0,-2-5 2,2 2-1,-1-4 0,0-2 1,-1 0-1,2-2 1,-2-2-1,2 0 1,-2-2 0,4-1-1,-4 0 1,4-1-2,1-2 1,-2 0-3,1-2-3,0 2-7,0-2-12,-2 1-18,2-3-34,-6-2 77,3-1 0</inkml:trace>
  <inkml:trace contextRef="#ctx0" brushRef="#br0" timeOffset="105534.0362">10657 8347 112,'5'0'14,"5"0"3,0 2 1,4-4 1,1 0-3,3-1-2,-1-2-4,1 0-3,1-2-2,-1 2-8,0-4-12,-1 4-23,-1 0-15,-2 0-70,8 0 123,-3 0 0,-4 2 0</inkml:trace>
  <inkml:trace contextRef="#ctx0" brushRef="#br0" timeOffset="106102.0687">11124 8357 121,'0'-6'7,"3"0"1,-1-4 1,0 1 1,1-2-2,0 0-1,-1 1 0,-1-1-1,0 2 0,-2-1-1,-1 0-1,-1 2-1,0 2 0,-1-1-1,0 2-1,-3 1 0,3 2-1,-6 2 1,6 0-1,-4 4 0,3-1 0,-4 4 0,4 2 0,-2 2 0,3 0 0,0 2 0,3 0 1,1 0 0,1 1 0,1 1 0,2-1 0,1 1 0,0-3 1,2 0 0,0-3 0,0 0-1,2-3 1,1 1-4,-1-4-9,2-1-23,0-4-17,-1 0-75,10-10 126,-3 1 0,-2 1 0</inkml:trace>
  <inkml:trace contextRef="#ctx0" brushRef="#br0" timeOffset="106850.1115">11235 8252 128,'4'5'10,"0"2"0,2 3 1,-1-1-1,0 5-2,1-3-2,-1 2-3,-1-1-1,-1 0 1,-1-3-2,0 1 1,-1-3 2,0-2 0,0-2-1,-1 2 1,2-3-1,-2 0 0,-2-3 0,2-2-1,-3-3-2,1-3 0,0-2-1,0-2 1,0-1-1,2-2 0,0 2 1,2-1-1,0 1 0,0 2 0,1 3 0,2-2 0,-1 6-1,0-1 2,2 3-1,2 1 0,-1 3 0,5 0 1,-1 4 0,1 2 0,2 2 0,-2 1 1,2 0-1,-3 2 0,-2 0 1,0 0-1,-4-2 0,-1 1 1,-2-3-1,-1 2 1,-1-5 0,0 0 0,-3 0 0,1-1 0,0-1 0,-2-6 0,0 3-1,-1-5 1,1-4-1,1-2-1,1 0 1,1-4-1,1 2 1,1-2-1,1 2 1,0-2-1,1 4 0,1 1 0,2 2 0,-2 2 0,3 1-1,-1 2 1,3 0 0,-2 6 1,1 0-1,0 5 1,1 1-1,-2 3-4,1 1-6,-4 1-10,1-1-15,-2 3-12,1-2-35,1 5 83,1-4 0</inkml:trace>
  <inkml:trace contextRef="#ctx0" brushRef="#br0" timeOffset="107238.1337">11594 8195 94,'1'9'11,"4"3"1,-1 5 1,0 3 0,1 3-1,1 2-3,0 2-2,2 1-2,-1 1-1,-1 1-1,0 1-2,1-1 0,-2-1 0,0 1-2,0-4-2,-1-1-6,-1-5-9,0-2-7,-1-5-15,1-3-50,-5-6 90,1-3 0,-1-2 0</inkml:trace>
  <inkml:trace contextRef="#ctx0" brushRef="#br0" timeOffset="107670.1584">11601 8158 116,'2'-5'7,"1"-2"0,2-3 1,1 1-1,0 1-2,1 0-2,-1 1 0,1 1-2,0 3 0,3 1 0,-5 2 0,4 2-1,-3 3 1,4 2 0,-4 1 0,3 3 0,-3-1 2,-2 3-1,1-2 1,-3 1-1,-2-1 2,-2 1-1,-2 0 2,-1 0 0,-2-2-1,-1 1 1,-1-1-2,0-2 1,-3 1 0,1-2-2,1-1-2,1 0-7,-3-3-19,2 1-24,2-3-80,-3 1 130,4-2 0,3-2 0</inkml:trace>
  <inkml:trace contextRef="#ctx0" brushRef="#br0" timeOffset="108344.1969">12096 8175 99,'0'0'11,"0"0"1,0 0 3,0 0 2,2-2 0,-1-1-1,4 3-1,2-5 0,2 0-1,1 1-1,2-1-3,1-2-1,1-1-1,2 0-2,0 0-1,1-1-2,0 1-1,-1 0-1,0-1 0,-2 2-1,-1 1-2,-1 1-3,-3 1-7,-1 1-13,-2 0-21,-1 2-14,-2 1-79,-1-2 139,-3 1 0,0 0 0</inkml:trace>
  <inkml:trace contextRef="#ctx0" brushRef="#br0" timeOffset="109080.239">12176 7841 97,'0'-2'4,"0"-1"0,-1-1-1,1 2 1,0-1-1,0 1 0,0 1 0,-2 1 0,2 4 0,-1 0 1,1 4 0,0 1 0,0 2-1,0-1 1,1 5-1,1-1 0,0-2-1,-1 1 0,2 1 0,0 0 0,0-1 1,0 2-1,2 1 0,0 0 0,1 1-1,-2-1 1,2 2 0,-1 0-1,0-1 0,1 2 1,1-3 0,-1 4-1,0-3 1,0-1 0,-1 0-1,2 0 1,-1-2 0,-1 0 0,-2-2 1,1 2-1,-1-4 1,0-1 0,0 0 0,-2-3 0,0 1 0,0-2 0,-1 0 0,0-3-4,0 1-18,-1-2-31,-1 2 0,-1-2-48,0-5 98,0-2 0,2-2 0</inkml:trace>
  <inkml:trace contextRef="#ctx0" brushRef="#br0" timeOffset="112974.4618">12632 7910 148,'-2'0'7,"-1"0"0,2 0 1,-3 3 1,3 0-4,-1 5-1,2 1 0,3 5 0,1 3 1,2 2 0,0 4-1,2 3 1,0 0-1,1 3-1,-2-1 0,1 0-1,-2-1 0,-1-3 0,2-2-1,-3-3 1,-4-3-1,3-5 1,-2 1-2,-1-6-1,-1-3-2,-2-3 0,0-1-1,-5-5-1,2-5-3,-2-3 1,0-3-1,-2-3 1,0-4 1,0-1 1,0-2 0,0 0 1,3-2 2,-1 3 0,2 1 2,3 1-1,2 3 0,3 5 0,4 0 1,2 2-1,-1 5 0,4 1 0,0 0 0,1 4 0,-1 1 0,-1 3 0,-1 0 1,1 0 0,-3 3 1,2 1 1,-4 2 1,3 4 0,-5-1 0,1 3 1,-4 0 0,-2 1 1,-2 0-2,-1 0 0,-3 2 0,-1-2-1,-2-2-1,-1 1-3,0-3-7,-3 0-12,5-3-19,-1-3-8,4-1-26,10-10 74,2-3 0</inkml:trace>
  <inkml:trace contextRef="#ctx0" brushRef="#br0" timeOffset="113410.4867">12784 7879 135,'2'0'5,"0"2"1,2-1 0,1 2 1,3 2-3,-3 2 0,7 3-1,-5 1 0,2 2-1,0 1 0,-3 1 1,0-1-1,-2 2 0,-1-2 1,-1 0 0,-2-1 2,0-5 0,-1 2 1,0-3 1,0-3 0,-2-3 0,0 2 0,-1-7 0,0-2 0,0-3-1,1-4-2,-1-1 0,2-4-1,1-1-1,1-2-1,1-1 0,1-1-3,3 2-7,-1-1-15,1 2-26,1 3-8,0 3-68,9 7 126,-2 4 0,-1 4 0</inkml:trace>
  <inkml:trace contextRef="#ctx0" brushRef="#br0" timeOffset="113808.5095">12960 7931 158,'4'-2'7,"-3"1"2,1-4 1,0-2 1,0-3 1,2-1-3,0-2 0,0-1-1,0-2-1,0 0-1,-1 1-1,-1 2-1,-1 3-2,-1 2-1,-2 1-1,-2 5-1,2 2 0,-4 5 0,-1 4 0,2 6 0,-2 6 0,1 1 1,3 2 0,-1 1 0,4 1 0,3-3-1,-1 0-3,4-6-6,2 0-15,-2-5-23,3-3-7,1-3-54,6-9 109,3 0 0,-4-1 0</inkml:trace>
  <inkml:trace contextRef="#ctx0" brushRef="#br0" timeOffset="114176.5305">13120 7782 107,'-4'-1'4,"-1"1"0,-2 0 1,3 4 0,-1-1 0,1 4 0,0 2 0,2 1-1,2 1 1,0 0-1,2 1 1,1-4 0,4 1 0,0 1-1,3 0 0,0-3-1,3 0 0,-2-2-1,-1-1 0,-2 2-1,0-1 1,-1 0 0,-3 2-1,-1-2 1,-1 4-2,-3-5-4,-2 4-6,-3-3-10,0 2-16,-1-4-12,-1 2-28,1-12 76,2-2 0</inkml:trace>
  <inkml:trace contextRef="#ctx0" brushRef="#br0" timeOffset="114464.547">13176 7802 161,'-2'-2'4,"-2"2"0,-4-1 0,4 5 1,-2 3-1,-5 3-1,4 2-2,-3 4-2,-1 1-5,-1 0-9,0 3-16,-1-4-16,2-1-39,2-3 86,2-1 0</inkml:trace>
  <inkml:trace contextRef="#ctx0" brushRef="#br0" timeOffset="114882.5709">13305 7742 134,'-1'-2'3,"-2"-1"0,0-1 0,-3 3 0,-1 1-2,-1-1 0,-2 2-1,0 2 0,0 2 0,1 0 0,-1 2 0,4-1 0,2 4 0,5-4 0,2 1 1,7 0-1,3 0 1,0-2 0,4 2 0,-2-2 0,0 3 1,-1 1-1,-1 2 0,-4 1 1,-2 1-1,-3 1-4,-1 2-4,-6-3-12,0 3-13,-5 0-11,-2-3-13,-9-2 56,1-1 0</inkml:trace>
  <inkml:trace contextRef="#ctx0" brushRef="#br0" timeOffset="115087.5826">13264 7849 103,'-4'8'0,"-2"5"-2,-2 2-7,0 0-14,0 3-14,2 9 5,1-3 32</inkml:trace>
  <inkml:trace contextRef="#ctx0" brushRef="#br0" timeOffset="115959.6325">13433 7713 96,'0'2'5,"2"5"1,-1 2 0,1 2 1,0 2-3,0 3 0,0 1-1,1 1-2,1-2 0,-2 1 0,4-3-1,-3-2 1,2-1-1,1-5 1,4-2-1,-2-5 1,2-2 1,0-5 1,-1-5 1,-1 0 2,0-3 1,-1 1 0,-1 0 0,-2 3 0,1 3-2,-3 2 0,0 2-1,1 4-2,0 1-1,2 3-1,-2 1 0,2 4 0,-1-3 1,3 4 0,-3-3 0,4 1 1,0-2 0,0 0 0,-1-4 1,4 0 0,-5-3 2,3-2 0,0-2 0,-1-4 0,-4 0 0,3-5 0,-4 1-1,-2-1-1,-2-2 0,-1-1-1,-1 0-1,-2 2 0,1-1-1,-2 2 0,1 4-1,-1 1 0,2 4 0,-2 2-1,1 1 0,1 0 1,0 6-1,0-1 0,4 3 2,-1 0-1,2 1 1,1-1 0,3 1 0,2-1 1,2-1-1,0-1 0,3-1 1,0 0-1,0-1 1,0-1 0,2 1 0,0 2 1,-1 0 0,0 2 0,0 0 0,0 3 0,-3 0 0,-2 4 0,3-2-1,-5 2 0,0 0-2,-1 1-2,-3-1-9,2 1-19,2-1-26,1 0 0,0 0-46,12-1 103,-3-2 0,-1-3 0</inkml:trace>
  <inkml:trace contextRef="#ctx0" brushRef="#br0" timeOffset="116455.6609">14038 7679 118,'1'-5'11,"1"0"0,-1-4 3,1 0 0,-1-2-3,-1 0-1,0 0-2,0 0-2,-3 0-1,-1 0-1,1 4-1,-2-1-2,-1 2 0,-1 1-1,2 2-1,-3 0-1,3 3 0,-3 1 1,2 3-1,1 3 0,0 2 1,2 3 0,0 1 1,1 3 0,-1 0 1,3 0 0,0 0 1,3 1 2,0-2 1,0-2 1,2-1 1,0 0 1,2-4 0,2-2 0,1 0-2,1-3-13,3 0-47,3-1-2,2-4-88,16-18 144,-2 2 0,-4-6 0</inkml:trace>
  <inkml:trace contextRef="#ctx0" brushRef="#br0" timeOffset="117993.7488">13583 8401 99,'0'2'8,"0"0"0,2 0 1,-2-2 0,0 0-3,0 0 0,0 0-2,0 0 0,0 0 0,2 0 0,0 1 0,2 2 1,0-3 1,5 1-1,-4-2 1,2 0-1,2-2 1,2 1-2,0-1 0,2-1 0,-1 1-2,0-2 0,2 0 0,-1 1-1,1 1 0,0 0 0,0-1 0,-1 1 0,0 0 0,2-1 1,1 1-1,0 1 1,0-1-1,-1 0 0,-1 0 0,2 1 0,-4-1-1,0 0 1,-3 0-1,0 2 0,-1-2-1,0 0-1,-2 2-4,2-1-7,-2 1-8,2 0-10,-4 1-12,4 2-72,-2 8 115,0-1 0,-2 0 0</inkml:trace>
  <inkml:trace contextRef="#ctx0" brushRef="#br0" timeOffset="118997.8063">13664 8651 59,'3'0'5,"0"0"3,0-1 0,4 0 2,-3 1 0,2-2 1,0 1-1,1-1-1,-3 1 0,3-2-1,-2 3-1,2-3-1,-2 3-1,2-4 0,-1 3-1,3-1-1,-2 0-1,3 0 1,-1 0-1,3 1 0,0-1 0,2 1 1,0 1-1,2-2 1,-3 2-1,2-3 0,-1 3 0,0 0 0,-2-2 1,-2 2-1,0 0 1,-2-2 1,1 2 0,-2-1 0,1 1 1,-1 0 1,1-2-2,-1 1 1,2 0-1,-3 1-2,3-3-4,-5 3-19,2-2-33,0 2-1,-1-1-63,0-8 118,1 0 0,0-2 0</inkml:trace>
  <inkml:trace contextRef="#ctx0" brushRef="#br0" timeOffset="120352.8838">14325 8267 65,'0'-2'3,"-2"1"2,1-5 1,-1 2 0,3 1 2,0-2-1,2-1 1,0 2 0,6-1 1,-2 0 0,2 0-1,0 0 0,1 0-1,-2 0-1,0 2-1,1 0-1,-1 2-1,0-1-1,-2 2-1,4 2-1,-5-1 0,1 4 0,-2-2 0,3 5 0,-4 1 0,0 0-1,1 0 0,-2 2-1,-2-1-1,-1 0-1,0-2-2,-3 1-2,1 1-1,-2 0-1,0-3 1,-2 3-1,2-5 1,-1 2 2,1-2 0,0-1 3,1-1 1,0 1 0,2-3 1,0 0 1,0 2 0,2-3 1,0 0 0,2-3 2,0 2 0,2-1 1,0-1 1,3 0-1,-3 1 1,3 0 0,-4 2-1,4-1 0,2 1-1,-3 0 0,4 1 0,-2-1-1,4 4 0,-5-3-1,5 4 1,-4-2 0,1 4-1,-6-3 1,3 5 0,-5-2 0,0 1 0,-2-1 0,0 0 0,-2 1 1,-3 1-1,0-3 0,-4 0 0,0 2-1,0 1 0,-2-2 1,0 3 0,4-3 0,-2 2 1,2-3 0,1 1 0,2-2 3,-4 2 0,4-7 1,-3 3 0,4-3 1,-3-6 0,1 3 0,0-3 0,4-1-2,-4-3 1,3 3-2,-1-3-1,2 2 0,1 1-2,-1 1-1,-2 1-4,4 2-8,-1 3-10,0-3-19,1 3-7,0 0-33,4 3 81,1 0 0</inkml:trace>
  <inkml:trace contextRef="#ctx0" brushRef="#br0" timeOffset="121235.9343">14673 8231 62,'0'0'5,"0"0"-1,0 0 1,0 0 1,0 0-2,-1 0 0,-1 0 1,0 0-2,-1 2 1,-2 0 0,2 3-1,1 0 1,-1 2-2,1 2 0,-1 0 0,1 0-1,-1 3 0,2-2 0,0-1-1,1 2 1,1-1-1,0 1 1,0-2-1,2 1 1,-1-2 0,1 1 0,0-3 1,2 3-1,0-3 1,2 2 0,-2-3 1,3 3 0,-1-4 1,2 2 1,-1-3 1,-1 3 1,1-4 1,-1-2 1,1 3 0,-1-3 0,3-1 0,-4-1 0,1 0-1,-2-1-1,2-2 0,-2-2 0,0 2-2,-1-3 1,-1-2-2,-2-1 0,1 2-1,-2-6 0,0 3 0,-2 0-1,1-1-1,-2-1 1,0 2-1,-1 0 0,0 3 0,-1-1-1,2 3 0,-4-1 0,2 4-1,-2-2-1,-3 4-1,1-3-5,0 5-8,-1 0-16,0 0-24,2 3-2,0-1-46,-4 2 104,2 1 0,-3 1 0</inkml:trace>
  <inkml:trace contextRef="#ctx0" brushRef="#br0" timeOffset="122727.0196">14515 7954 86,'-18'-1'9,"6"0"-3,-4 2-1,1 0-1,2-1-2,1 3-1,-1 0-1,2 1 1,1 2-1,-3-2 1,2 3-1,0 0 1,-3-1-1,5 3 1,-3 1 0,3 0 0,-1 3 0,-1 0 1,2 1 0,-2 1 0,0 2 1,0-1-1,1 2 0,-2 1 0,1-2 0,0 4-1,0-2 1,-1 2-1,4-1-1,-4 1 1,4-2 0,-1 3-1,1-1 1,1-1 0,2 0-2,1 1 1,2 1-1,1 2 1,1 0-1,1-2 1,1 2-1,-1-2 1,4 0 0,-1-1 1,1-2 0,0-3 0,2 1 0,-1-3 0,0-1 1,1 1-1,2-3 1,-1 0 0,0 0 4,4-1 1,-1 2-1,2-2 2,0 1-1,1-1 1,2 0-1,-1 0 1,1 0-4,1 0-1,1-1-1,-1-2 1,0 1-2,2-1 1,0-2-1,1 0 0,1 0 0,1-1 0,2-4 0,-1 3 1,1-3-1,-2-3 0,1-1 0,0 0 0,-2-2-1,-1 1 1,2-2 0,0-2 0,-1 1 1,1 0 0,-1-2 1,-3 1 0,0-1 0,1-1 0,-4 1 0,0-1 0,-1 1 0,0-1-1,-1 1 0,-2-1 0,0 1 1,0 0-1,-3 0 0,2 0 0,-4 0-1,1-2 1,0 1-1,-3-1 0,2-3 1,-1 1 0,-2-3 0,1 0 0,-1-3 0,0-1 0,-1 0 0,0-1 0,0 1-1,-1 0-1,-1 2 1,0-1 0,0 0-1,-1 2 0,0-2 1,-1 3-1,-1-1 0,1 0 1,-2 1-1,0 0 0,0 0 0,-2 1 1,0-1-1,-2 0 1,1 0-1,-2 2 1,0-2 0,1 3 0,-3-1 0,-2 1-1,3 2 1,-5 2 0,3-1-1,-1 0 0,-1 1 0,-1 1 0,1 2 0,0-2 1,0 2-1,1-1 0,-1 2 1,1-1-1,-1 2 0,-1 0 0,2 0 0,-2 1 0,1 1 0,-3-1-1,-1 2-4,0 2-19,-1 1-39,-1 4 0,-3 0-96,-37 0 159,3 1 0,-2-4 0</inkml:trace>
  <inkml:trace contextRef="#ctx0" brushRef="#br0" timeOffset="129673.4169">10463 8020 53,'-2'15'2,"2"-1"-1,2 2 1,-1 0-1,2 1 1,0 2 0,0 0 0,2 1-1,-1 2 1,0 0 1,1 1-1,-1 0-1,0 1 1,2 0 0,-1 2-1,0-1-1,1 2 1,1 0-2,0 2 1,0 1-1,1 2 1,0 1-1,0 1 0,1 0 2,-1 3 0,2-1-1,-1-1 1,1 2 0,-1-3 0,5 1 0,-4 0 0,3 0 0,1 0 1,1-1-2,0 0 1,2 0 0,0 1 0,0 0 0,1 0 1,0 0-1,-2-1 0,0-1 1,2 0-1,-4-2 1,0 0 0,1-3 1,0 0-1,0-1 1,0 1 0,-1-2 0,-2 0 0,3 0-1,-1-1 0,-2 1 0,0-2-1,-2 3 1,1-3-2,-2 3 1,-2-1 0,2-1-1,-2 1 1,1-2-1,1 3 2,-1-5 0,2 2 1,-1-5 0,2 2 0,1-3 1,-2-1 0,2-1 0,-1-1-1,-1 0 0,3 2 0,-1-3-1,0 0 1,1-1-1,-1-2 0,1 0-1,1-2-3,1-4-11,1 2-24,2-6-9,4-2-30,21-25 76,-1-1 0</inkml:trace>
  <inkml:trace contextRef="#ctx0" brushRef="#br0" timeOffset="131616.528">10521 8056 46,'0'0'2,"0"0"1,0-3 1,0 1 1,3-2 0,0 2 2,1-6 1,6 3 0,0-1 0,5 0 1,2-5-1,5 2 0,3-1-1,4-1 0,4-1-1,4-1 0,0-1 0,6-2 0,1 0 0,0-4 1,2 2-1,2-4 0,0 1 1,1-2-1,2 0-1,4 0-1,3 1 0,2 1-2,3-4 1,2 4-2,0-3 1,5 0-1,-2-2 0,3 1 0,0 0-1,0-1 1,1-1 0,1 0-1,0-1 1,1 0 0,1 1-1,0-2 1,-1 0-1,-1 0 0,3 1 0,-2-1 1,1 1-1,0 0 0,0 2 0,-4-1 1,0 4-1,0 0 0,-3 0 0,1 3 1,0 0-1,-1-1 0,-2 3 0,-1-1 0,-2 2 0,-4 1 0,-2 0 1,-2 2-1,-3 1 0,-4 1 0,-1 1 0,-2 2 0,-2 1 0,-3 1 0,-4 0 0,-2 2 1,-4-1-1,-3 3 0,-3 0-1,-3 3 1,-2 0 0,-1 0 0,-3 2 0,0 1 0,-2 1-1,1 0 1,-3 0 0,0 2 0,0 0-1,-1 2 1,0-1 0,-1 2 0,1 1 0,-2 0 0,2 1 0,-3-1 0,2 2 0,-2 0-1,5 0 2,-4 1-1,7 1-1,-3-1 1,4 1 0,2 2-1,4 2 1,1-1 0,0 4-1,3-1 1,-1 4 1,2 0-1,-1 3 0,-2 2 1,-1 4-1,2 0 0,-3 2 0,1 2 0,0 1-1,1 3 0,-1 0 0,1 1 1,-1 1-1,1 0 1,-1 0 0,1 2 1,0 1-1,-1 0 1,2 0 0,2 3 0,-1-1 1,3 2-1,0-1 0,1 0 0,-1 0 0,0-2 0,0-1 0,-3-4-1,1 1 0,-2-2-1,-1 0 1,0-3-1,-1-1 0,-1 2 0,-1-3 1,-2-2-1,-2-1 1,-2-1 1,-3-3-1,-2-2 0,-1 2 1,-6-4-1,1 1 0,-4-2 1,-4 0 0,1 1-1,-5-1 1,-2-2 0,-2 2-1,-3-3 1,-3 1-1,-4 0 1,-3 0-1,-4 1 0,-5 2-1,-4 0 1,-6 1 0,-3 3-1,-6 0 0,-5 3 1,-4 1 0,-7 1 0,-4 1 0,-4 0 0,-4 2 0,-5-2 0,-4 2 0,-3 1 0,-5-1 1,-3 1-1,-5 2 0,-2-1 0,-5 2 0,-3 0 1,-6 5 0,-5-1 1,-3 0 0,-8 4 0,-6 0 1,-5 0 0,-5 0-1,-7 1 0,-4 0 0,-3-1-1,-4 1-2,1-1-6,-1 2-18,3-2-32,2-1 0,6-3-53,-95 11 110,31-10 0,27-9 0</inkml:trace>
  <inkml:trace contextRef="#ctx0" brushRef="#br0" timeOffset="155658.9032">13701 6514 85,'2'-5'16,"-1"-4"3,4-1 0,3-2 1,2-9-4,3-1-5,5-9-22,2-7-31,6-10-3,8-10-43,51-91 88,-7 6 0,-2 3 0</inkml:trace>
  <inkml:trace contextRef="#ctx0" brushRef="#br0" timeOffset="167622.5874">18540 5680 97,'0'0'12,"0"0"2,0 0 1,0 0 2,-2 0-1,0 0-2,-1 2-1,2-2-2,-2-3-2,3 2-1,1-4-1,0 0 0,1-2-2,1 0 1,2-1-1,-4 3-1,6-4 0,-3 4-1,2-2-2,-3 2 2,3-2-2,-1 4-1,3 0 1,1 1-1,0 1-1,0 2 2,4 2-1,-3 4-1,1 0 1,-1 2 1,1 2-2,0 3 1,-2 1-1,-1 1-1,0 3 0,-3 0 0,-1 0-1,-3 0 1,-1 2-1,-2-4 0,-1 1 0,-2-2-1,-1-3-1,2-2-1,0-3 0,0 0-2,-3-3-2,4-2-1,-1 2 0,0-5 0,0-2 2,1-1 0,0 0 2,1-3 2,2-2 3,0-1 2,1 0 1,3-2 3,0 1-1,2-1 1,0-1 0,2 0 0,0-1 1,0 0 0,2 0 0,-3 1 0,2-3 1,-3 1 0,3 0 0,-3 0 0,0-1 0,0 0-2,1-2 2,-3 1-1,2-1-1,-1-1 0,-1 2 0,1 0-1,-1 2 2,0 0-1,-1 4-2,-1 0 2,-2 3 0,1 0-1,-1 2 0,0 0-1,-1 1 0,0 1-1,0 0 0,-2 2-1,-1-2-1,0 5 0,0-2 0,0 2 0,0 2 0,-2 4 1,0 0-1,0 3 0,2 0 1,-2 3 0,4 0 0,-1 0 0,1 1 0,0 0 0,1 1 0,1-1 1,1-1-1,2 0 1,0-1-1,-1 0 0,3-1 0,0 1 0,2-2 0,-2-1 1,2 2-1,-1-5 0,0 3 1,1-4 0,-1 1-1,-1-1 1,5 1 1,-3-1 0,4 0 1,-2-3 0,4 2 0,-3-2 2,0-2 0,5 0 0,-4-1-1,1-1 1,-2 1-2,-1-2 0,-1 0-1,-2-1 0,0 1-4,0 2-5,-2-3-15,-1 0-26,-1 1-15,0 1-119,0-2 182,-2 0 0,1 0 0</inkml:trace>
  <inkml:trace contextRef="#ctx0" brushRef="#br0" timeOffset="168085.6139">19185 5649 189,'0'0'5,"-1"2"0,0 1 1,0 4 1,0-1-2,1 4-1,0 1 1,2 2 1,0 1 1,1 2 1,-2 3 0,0 2 2,0 2-1,-1 1 0,0 1 0,-1 1-3,1 1-1,-1 0-2,0-1-6,-2 3-16,2-5-42,-1 0-1,1-2-99,-2 0 161,-1-6 0,2-3 0</inkml:trace>
  <inkml:trace contextRef="#ctx0" brushRef="#br0" timeOffset="168576.642">19510 5570 199,'3'0'11,"2"0"3,3-1 1,1 0 2,1-1-2,2-2-2,1 1-1,3-2-2,2-2-1,4 2-2,3-4-1,1 1-2,3-1-1,0-2-1,2 0 0,0-1-1,-1 1 0,0 0-2,-2 1-3,-2-1-7,-3 3-13,-2 1-21,-6 3-20,0-1-126,-4-3 191,-4 1 0,-3 2 0</inkml:trace>
  <inkml:trace contextRef="#ctx0" brushRef="#br0" timeOffset="168855.658">19827 5288 172,'0'16'16,"0"5"2,0 6 0,1 4 1,-1 5-5,0 3-2,3 2-6,-1 1-12,0-2-24,3-1-26,1-5-2,1 0-67,4 4 125,-2-6 0,-1-8 0</inkml:trace>
  <inkml:trace contextRef="#ctx0" brushRef="#br0" timeOffset="169724.7077">20438 5228 133,'-1'-6'9,"1"-3"1,-1-1 0,1 0 2,0-2-3,1 1-2,2-2-1,1 1-2,4 1 0,0 1-2,4 2-1,0 1 0,3 0-1,0 3 0,2 2 1,1 2-2,-1 4 1,0 2-1,-2 2 1,-1 3 0,-2 2-1,-1 3 1,-4 3-1,0 1 1,-5-2-1,-2 3 1,-2-3 0,-3 1 0,-2-2-1,-1-4 1,3-2 1,-2-3 0,0-1 1,4-3-1,1-1-1,-2-3 2,4-3 0,-1-4-1,1 0 0,1-6-1,2-1 0,0-3 2,2-1-2,2-2 1,-1 0 0,2-1 1,0-1-2,0 1 2,-1-1-1,0 2-1,0 1 2,1 2 0,-5 4-1,3 1 1,-2 2-1,-1 5-1,-1 0 2,0 0-1,-1 6-1,1 1 2,-2 3-1,0 5-1,2 3 3,0 3-1,0 1 0,1 2 1,0 2 0,1 0-1,2 0-1,1-4-2,3 2-7,0-2-11,0-2-16,1-2-19,1-2-82,9 4 136,-4-3 0,0-4 0</inkml:trace>
  <inkml:trace contextRef="#ctx0" brushRef="#br0" timeOffset="170259.7383">20898 5235 158,'2'-5'12,"0"0"0,3-1 1,0 0 1,3 1-3,1-1-3,1 2-2,3 1-1,-1 1-2,2 2 0,0 1-1,0 3-1,1 0 0,-2 3-1,0 2 0,-2 2 0,-3 2 0,-1 1-2,-5 4 1,-2-1-2,-3 5-1,-5-1-1,-1 3-1,-3-3 0,-4 2 0,0-2 1,-3-2-1,3-3 2,0-1 2,0-4 1,4-1 1,2-3 2,3-2 1,2 0 1,3-3 0,0-1 1,2-1 1,0 0 0,2-3 0,0 1 0,5-3-1,0-1 1,3-2-1,1 2 1,4-3 0,-1 2 0,2 1 0,2-2 0,0 2-2,1 0 0,0 0-1,0 0-1,1 1-4,-1 1-7,-1 2-32,-3 1-20,0 0-125,0-5 186,-2-1 0,-3 1 0</inkml:trace>
  <inkml:trace contextRef="#ctx0" brushRef="#br0" timeOffset="170731.7653">21647 4908 169,'1'-2'13,"1"1"1,2-1 1,1 0 1,1-1-3,-1 1-5,4-2 0,-3-1-4,4 2-1,1-1-2,0 0-6,-1 1-9,1 1-10,0 1-17,-1 1-16,1 0-66,-5 12 123,-2 0 0,-1-1 0</inkml:trace>
  <inkml:trace contextRef="#ctx0" brushRef="#br0" timeOffset="170903.7751">21731 5095 213,'4'0'-6,"5"-2"-27,2 1-16,4-3-76,16-10 125,-2 1 0,-4-2 0</inkml:trace>
  <inkml:trace contextRef="#ctx0" brushRef="#br0" timeOffset="171673.8192">22107 4691 194,'0'-9'5,"0"5"1,6-3 1,0 0 0,1-1 1,6 1-3,1 0 0,0 0 0,4 2-1,0 3-2,2-2 1,-1 2-2,0 2 0,-1 1 0,-1 1 0,-2 3-1,-2 2 1,-2 1 0,-4 2 0,-1 2 1,-3 2-1,-3 3 0,-3 0 0,-1 0 0,-3 0-1,1-3 0,0-2 0,1 0-1,-1-3 1,2-3 0,0-1 0,0-1 0,2-1 0,-1-1 0,2-1 0,2-1 0,2-1-1,1-1 1,3 2 0,3-2 0,-3 2 0,4 0-1,0 2 2,-3 1-2,4 1 1,-1-1 1,-2 2-1,-1 2 0,0-2 0,-2 3 0,-3 0 1,0 2 0,-1-1-1,-1 1 1,-4 0 1,-1-1 0,0 2 0,-4-3 2,1 1-1,-2 0 0,0-1 2,-2 1 0,1-4-2,-1 1 1,0-2 0,0 0-2,0-1 1,1-1-1,-1-2-1,3 0 0,-2 0-2,3 0-4,-1-2-7,1 1-19,0 0-32,0-1 1,3 1-75,3-6 137,1-1 0,2 0 0</inkml:trace>
  <inkml:trace contextRef="#ctx0" brushRef="#br0" timeOffset="172403.8609">22698 4553 92,'0'0'2,"0"0"3,-2-1-1,0-1 1,0 2 0,-2 0 0,1 3-1,-1 2 0,-5 2-1,2 3-1,-2-1 0,0 6 0,-2-3-3,3 4 2,-2-1 0,3 4 0,1 0 0,2 1 0,2 4 0,4 0 1,3 0 1,1-1 1,1 2 2,5-4-1,-1 0 2,2-4 1,1 0 1,1-5-1,0 0 2,0-4 0,-1 1-1,0-3 2,1-2 0,-2-1 0,1-3 1,-1-1-1,1-3-2,-2-1 0,1-4-1,-1 0-3,-2-4 1,2-1-2,-3-3 0,-1-1 0,1-1-1,-5-1-1,-1-2 0,-2 0 0,-3-1-1,-4 3 0,-2-2-1,-2 1-5,-3 4-8,-4-1-42,-3 4-11,-5 2-132,-50 13 198,1 5 0,-2 2 0</inkml:trace>
  <inkml:trace contextRef="#ctx0" brushRef="#br0" timeOffset="176275.0823">23179 4659 75,'2'-4'8,"5"-2"-1,-1-1-1,1-2 0,3 1 0,3-4-2,-1 0 3,3 0-1,0-2 0,2-2 2,1 0 0,2-1-1,-3-2 3,3 1-2,-2 0-1,-2-1 0,3 1-1,-3 1-3,-1 3-9,-1 2-22,-2 2-21,-3 2-63,-4-5 112,-2 4 0,-6 0 0</inkml:trace>
  <inkml:trace contextRef="#ctx0" brushRef="#br0" timeOffset="179057.2415">19569 6881 117,'2'-3'10,"2"0"1,-1-1 1,4-3 2,0 2-3,2-2-1,-1 1-2,4-1-2,-2 4-2,2-1-1,0 4-2,0 0 0,2 0-1,-1 4 0,1 1-1,1 3 0,-1 2-2,-2 1 1,1 3-1,-1 2-1,-2 1-3,-2 2 1,0-2-2,-4 2-1,0 0 0,-2-1-1,-1-2-1,-1-1 2,-3-2 2,3-4 0,-2 0 3,1-2 0,0-3 2,0-2 2,1 0-1,0-2 0,1-1 2,1-1-1,0-3 1,2-2 1,1-2 1,-2 0 0,3-2 2,-1 0 1,2-2 0,-1 2 2,1-3 0,2-1-1,-1 0 1,1 0-1,1-1 0,-2 0 0,0 0-1,-1 1 0,0 0 0,0-1-1,-1 2 0,-1-1-1,0 2-1,2-1 0,-5 1-1,4 2-1,-3 0 1,1 2-1,-2 2 0,0 3 1,-1 0-1,0 0-1,-1 2 1,2 0-1,-1 1-2,-1 1 1,0 0-1,0 0-1,-1 2 1,-1 0 0,2 3-1,-1 1 2,-2 3-1,2 0 1,-1 2 0,2 1 0,0 1 0,2 1 1,0 1 0,0 2 0,2-1 0,3 1 1,-2 0 1,0 0 0,4-1 0,-2-1 0,4-1 2,-2-4-1,2 1 2,1-3 0,-1-1 0,3-4 1,-1 0-1,1 0 0,0-6 1,2 3-2,-1-4-2,-1 0 1,-1-2-2,-2 2-4,-1-3-5,-1-2-10,-3 3-13,-1-3-15,2 0-11,-4 3-48,2-8 105,1 2 0,-2 0 0</inkml:trace>
  <inkml:trace contextRef="#ctx0" brushRef="#br0" timeOffset="179504.267">20347 6810 179,'0'0'7,"0"0"0,0 0 0,-1 2 1,0 0-4,1 2-2,0 2 0,1 2 0,1 1 1,0 4 0,1 1 0,0 6 0,1 1 1,0 1-1,0 3 0,0 1 0,0 1-1,0 1 0,0 1 0,-1 0-1,0 0 0,2-1-1,-1-1 1,1 0 0,-2-2-2,0-3-4,1-3-6,-1-3-13,0-2-18,0-5-12,-1-2-62,4-14 116,-2 0 0,-1-5 0</inkml:trace>
  <inkml:trace contextRef="#ctx0" brushRef="#br0" timeOffset="180044.2979">20697 6696 117,'4'-1'14,"2"1"0,2-2 3,1 0 1,2 0-1,2-1-2,2 1 0,1-3-3,-1 3-2,4-1-1,-2 0-2,0 2-1,0-2-2,-2 1 0,1-1-2,-2-1 0,-1-1-3,-1 2-3,-2 2-7,0 0-11,-2 1-15,-1 0-20,-2 1-94,1 10 151,-3-1 0,-1-1 0</inkml:trace>
  <inkml:trace contextRef="#ctx0" brushRef="#br0" timeOffset="180305.3129">20919 6849 240,'8'0'6,"-3"-3"0,2 0-1,5 0-7,-2-1-17,4-1-35,0-1-2,1 1-70,15-12 126,-3 4 0,-2 0 0</inkml:trace>
  <inkml:trace contextRef="#ctx0" brushRef="#br0" timeOffset="181114.3591">21570 6355 94,'1'-2'14,"2"-1"1,1-2 3,3-2 0,1 2-3,3-3 0,0 3-4,3-2-4,-1 3-2,0-1-3,0 5-2,0 0 0,-4 0-1,1 7-1,-2 1-1,-2 4-2,-2 0 0,-1 5-1,-3 0 0,-2-1 0,0 0 0,-3 0 0,-1-3 3,1-1 1,1-3 1,0-2 1,2-3 1,1-3 1,1-1 1,0 0 1,0 0 0,1-1 2,1-1-1,0-2 0,3 1 0,1-1 0,-2 1-2,4-1 1,-3 3-2,4 1-1,0 1 0,1 3 0,-2-1-1,3 5 1,-4 1-1,1 0 0,-1 1 1,-1 2 0,-1 0 0,-2 0 1,0-2-1,-3 2 1,-1-4 0,-3 1 0,1-3-1,-5 1 2,2-2 0,-4 1-1,1-5 0,-4 1 1,3-1-1,-2-2 0,0 1 0,0-3-1,0 1-2,0-1-4,0 0-7,2 0-16,2 0-23,1 0-2,3 2-45,4-1 98,0 0 0,3 0 0</inkml:trace>
  <inkml:trace contextRef="#ctx0" brushRef="#br0" timeOffset="181783.3974">21941 6253 144,'2'0'4,"0"0"-1,-1 0 1,2 3 0,-2-1-3,-1 3-1,1 3 1,-2 3-1,0 2 0,-2 2 1,2 1-1,0 2 0,1 0 1,0-1-1,1 0 0,0 0 2,4-2-1,-2-1-1,1-2 3,0-2-1,2 0 1,2-2 2,2-2 0,0 0 2,6 0 1,-4-6 1,0 3-1,2-6 1,-2 0 0,1-2 0,-3-1-1,0-1 0,-2-1 0,0-2-1,-2-1-1,-1 1 0,-1-2-2,-2 0 0,-1-1-1,-4-1-1,2-1-1,-3-1 0,-1 1 0,-1 1 0,0-1 0,-2 1-1,3 4-2,-2 0-1,2 3-3,-3 1-3,0 3-6,-4 2-6,2 1-14,-3 4-19,2 2-4,0 1-43,5 6 101,1-2 0,3-1 0</inkml:trace>
  <inkml:trace contextRef="#ctx0" brushRef="#br0" timeOffset="182117.4165">22377 6302 204,'4'2'11,"-1"-4"2,1-1 1,3 0 0,3-1 0,2-1-3,-1 0-7,4-2-9,0 1-33,3 0-20,0-1-126,19-7 184,-4 1 0,-2 4 0</inkml:trace>
  <inkml:trace contextRef="#ctx0" brushRef="#br0" timeOffset="182956.4645">22835 5961 141,'5'-5'12,"4"-2"1,2 1 1,1-1 0,1 3-3,0 1-2,-1 0-4,3 3 0,-3 3-3,0 0-2,-1 4 1,1 1-2,-1 6 0,-1 0-1,-3 3-2,2 1-1,-2 0 0,-4 1-1,0-1-1,-3-1 0,-2-3 0,2-4 1,-3 0 2,1-1 2,-3-4 2,3 1 1,0-1 1,1-4 0,0 2 2,0-6 0,1 0 1,1-3-1,0-2-1,0-3 2,2 0 0,2-2 1,-1-1 0,1 1 0,1-3 0,-1 0 0,0-1-1,1-2 0,-2-1-1,0 4 0,-1-3-2,0 0 1,-2 3-2,1 2 0,-1 1 1,-1 2 0,0 3-1,0 0-1,0 3 0,0 1-1,0 3 0,0 0-1,0 1 0,0 0 1,0 1-1,0 0 0,0 4 1,0 2 2,0 4-1,1-1 1,-1 6 0,2-2-1,1 1 0,1 1 1,2 1 0,1-1-1,-1 1 1,2-4-1,3 0-2,-1-4-4,-1 1-8,4-5-16,-2 0-17,2-3-7,1-1-52,16-3 106,-3-1 0,-2 0 0</inkml:trace>
  <inkml:trace contextRef="#ctx0" brushRef="#br0" timeOffset="183821.514">23324 5943 167,'0'2'13,"0"-1"1,0 2 0,0-3 1,0 0-3,0 0-4,0 0-2,0 0-1,0 0-2,2-2-1,0 1 0,4-1-1,-1 0 0,5-1 0,-2 2 0,2 0-1,0 2 1,1 0-1,0 1 0,0 1 0,-1 0-1,1 4 1,-1 0-1,-1 3 0,-2 1 1,-1 0-1,1 0 1,-5 2 0,0-1 0,-1 0 0,-1 0 1,-3-1 0,1-2-1,-3 0 0,-1 0 0,1-1 0,0 1 0,-3-1 0,0 1-1,1-4 0,-2 7 1,-1-5-1,1 1 1,-1 1 0,-1-1-1,2-3 1,0 2 0,2-4 0,-2 2 0,3-2 0,-3 0 1,5 0-1,-1-3 0,-1 2 1,2-2-1,2 0 1,1 0 0,-4 0 0,4-2-1,-1 2 2,0-3-2,-2 0 1,3 1 0,0-2 0,1 1-1,-1-1 1,2-1-1,-1 0 0,3 1 1,0 0-1,2-3 1,-2 5-1,1-3 1,-1 0-1,5 1 1,-5 2-1,4-1-1,-3 1 1,2-1 0,-1 3 0,2 0 0,-2 0 0,1 0-1,1 3 2,1-1-1,-3 0 0,4 0 0,-2 1 0,1 1 0,1-1 0,-2-1 0,2 3 1,0-1-1,0-1 2,-1 0 0,3-1 0,0-1 2,0 1 0,1-2 0,1 0 1,1-2-1,1 0 1,-1 0-2,0-2 0,0 0-4,0 1-14,-3 0-47,-1-4-1,-2 3-109,5-11 172,0-2 0,-2-1 0</inkml:trace>
  <inkml:trace contextRef="#ctx0" brushRef="#br0" timeOffset="185890.6323">23360 5617 55,'0'0'7,"0"0"2,-2-2 1,0 0 1,0-1 0,-1-2 1,0 2 1,1 0-1,-1-1-1,-1 0 0,2 2-3,-4-3 1,3 2-2,0-2 0,-2 3-1,-2-3-1,4 2 0,-2-1 0,-2 1-1,0-2-1,-3 3 1,3-2-2,-2 1 0,0 0-1,-3-1 0,2 1-1,-3 0 0,3-1 0,-1 1 0,0 2 1,1-1-1,-2 0 0,0 1 0,0-1 0,-1 2 1,3-1-1,-1 2 1,0-1-1,1 0 0,0 1 0,0-1 0,1 1 0,2 0 0,-2 0 0,1 0-1,0 2 1,-1 0 0,-2 1 0,2 2 0,-2-1 0,1 2 0,-2 0 0,1 1 0,-1 1 0,-1 0-1,0 0 2,0 1-1,-2 1-1,3-1 1,0 1 0,-1 0-1,2 0 1,4 0 0,-4 0 0,4 2 0,-1 0 0,0-1 0,0 1 0,1 2 0,0-1 0,-1 2 0,-2 1-1,5 0 1,-1 0 0,1 3 0,1 0 0,-1-1-1,2 2 1,1 1 0,0 1-1,1 2 0,-1 2 1,1 0-1,1-1 0,-1 3 2,1-2-1,0 2 0,1-3 0,0 0 0,1-1 0,1 0 0,2-1 0,1 1 0,0-2 0,1 1 0,1-2-1,1 0 2,2-1-2,1-2 1,1 1 0,0 0 1,1 0-2,2-2 1,0-1 0,-1-2 0,1 4 0,0-3 0,0 1-1,0 1 1,2-2 0,-1 1 0,1-2 0,1 2-1,-1-5 1,1 3 1,1-5-1,-1 1 0,2-3 1,-1 0-1,1-1 0,3-3 1,1 1 0,2-2 0,2-1 0,2-2-1,1 0 2,1-5 0,-1 1 0,1-2 0,1-3 0,-2 1 0,-1-3 0,-1-3 0,2-2-1,-2-2 1,0-3-1,0-1 0,0-1 0,0-1 0,2-2-1,-1-1 0,0 0 0,1-1 0,-2-1 0,-1-2 0,-2-2 0,-4-1 1,-3-2-1,-2-1 1,-3 1 0,-5-3 0,-1 1 1,-5-1 0,-2 2-1,-3-1 0,-2-1 0,-5 1 0,-2-1 0,-4 0-1,-2 1-1,-4 1 2,-3 1-1,0 0 0,-5 0 1,0 1-1,-3 1 0,-2 1 1,1 1 0,0 1-1,-3 4 0,1 3 0,-1-1 0,-1 6 0,-2 2-4,-2 5-1,-1 2-4,-2 4-7,-1 5-24,-2 4-17,-1 3-80,-39 29 137,8-1 0,5 1 0</inkml:trace>
  <inkml:trace contextRef="#ctx0" brushRef="#br0" timeOffset="186934.692">23379 6671 74,'0'0'1,"0"0"-1,0 0 2,0 0-2,0 0-1,0 3 0,0-2 0,0 3 0,2 5 2,-2-1-1,3 4 0,1 1 1,0 1 0,2 1-1,-1 4 1,2 1 1,0 3-2,-2 1 2,3 3-1,-1 0 2,1 3 1,-1 0 0,-1 4 0,1-3 1,0 3 2,1 1-1,-2 1 1,0 1 0,0 1-1,-2 0 1,1-1-1,-2 3 0,-1-3-1,1 1 1,-1-3-2,-1-2 1,1-3-1,-1-2 0,0 0-1,-1-5 1,2 0-1,-1-4 1,-1-2 0,1-2 0,-1-1 0,0-4 0,0-1 0,0-4 1,0 0 0,0-3 1,0 2 0,0-3 1,0 2 0,0-2 0,2 2-1,-2-3 0,0 0-3,0 0-4,0 0-7,0 0-13,-2-3-26,2 2-12,0-2-79,-4 0 138,-1 1 0,0 1 0</inkml:trace>
  <inkml:trace contextRef="#ctx0" brushRef="#br0" timeOffset="187669.7341">19895 7393 109,'0'0'12,"0"0"0,0 0 1,0 0 2,0 0-2,-1 3-2,0-1-1,2-1-2,1-2-1,3-1 0,4-1-1,4-4 0,1 1-2,3-3-2,3 0 1,3-1-2,2-2 0,2 1 0,1 0-4,1 1-4,-3 1-6,0-1-8,-5 3-10,-2 2-12,-8 2-80,-4 6 123,-4 2 0,-5 0 0</inkml:trace>
  <inkml:trace contextRef="#ctx0" brushRef="#br0" timeOffset="187954.7504">20019 7465 143,'12'-7'12,"6"1"1,6-2 1,2-4-1,7 0-4,2-1-6,1 1-11,0 0-26,1 3-16,-1-2-65,4-2 115,-5 3 0,-9 1 0</inkml:trace>
  <inkml:trace contextRef="#ctx0" brushRef="#br0" timeOffset="189920.8628">15255 7623 63,'5'-8'9,"4"-2"0,0-1 1,2-2 0,-1-1 1,3-1-1,-1-4 0,1-1 0,2-3 0,1-3-2,0-3-1,3-3-1,-2-4 0,5-3-2,0-2 1,0-1-1,2-3 0,-1 0-1,3-2 2,0 0-1,0 0 1,2 0 0,0 0-1,2 0 0,2-1 1,1 0-2,-1-1-1,2 0 0,-1 3-1,1-1 0,-2 2 1,-3 2-1,-2 2 1,-1 4 1,-2 3 0,-4 1 1,-1 4 0,-3 4 0,-2 1 0,-3 3-1,0 3 0,-2 2-1,-4 4 0,0 2 0,-1 3 0,-2 2-2,1 0 0,-1 0 0,-2 3 0,2 0-1,-1 1 0,-1 1 0,0 3-1,1-1 2,1 3-1,-1 0-1,2 1 1,-2-2-1,2 3 0,-2-5-1,1 3-3,-1-3-3,0 2-6,-1-3-13,2 2-27,-1-2-1,0 2-40,-7-5 96,2 1 0</inkml:trace>
  <inkml:trace contextRef="#ctx0" brushRef="#br0" timeOffset="199818.4289">23368 7699 69,'5'1'6,"3"5"-1,0-1-1,2 4 0,1-3 0,0 3 1,-1 0 0,1-1 1,-1 1 1,0-2 1,0-1 2,-1-2 1,-1 0 1,1-1 1,-1-3 2,0-1 0,0-2 0,3-4-2,-2-2-1,0-1-7,2-3-12,-2-1-21,0-3-26,0 1-101,8-8 155,-1 7 0,-3 1 0</inkml:trace>
  <inkml:trace contextRef="#ctx0" brushRef="#br0" timeOffset="200326.458">23400 8225 137,'0'0'7,"0"0"0,0 0 2,0 0 0,0 0-2,0 1-2,1 2 0,2 4-1,1 2 0,0 3 0,2 0-2,1 1 0,1-1-1,0 1-2,1 0-2,-1-2-6,2 0-5,-3-4-11,0 2-12,1 2-11,0-2-18,-1 9 66,0 0 0</inkml:trace>
  <inkml:trace contextRef="#ctx0" brushRef="#br0" timeOffset="200602.4738">23457 8481 181,'1'-3'13,"2"-3"1,0 2 2,3-3 0,-4 2-4,7-1-2,-1 0-3,3 1-1,-1-2-2,2 1-3,1 0-2,-3 1-7,3 0-8,-6 1-10,0-2-24,0 2-8,-5 1-63,-8 5 121,-1-1 0,0 3 0</inkml:trace>
  <inkml:trace contextRef="#ctx0" brushRef="#br0" timeOffset="200800.4851">23300 8258 132,'1'-1'-3,"5"-3"-8,2-2-11,2-1-13,1-1-26,17-5 61,-2 2 0</inkml:trace>
  <inkml:trace contextRef="#ctx0" brushRef="#br0" timeOffset="201256.5112">23582 8211 105,'3'5'5,"2"1"0,2 3 2,-2-2 0,3 4-1,-1-3 0,3 5-2,-4-4 1,0-2-1,0 1-1,-1-1 0,-2-1 1,0-2 1,0 0-1,-2-1 1,1-1-1,-2-2 0,0 0-1,0 0-1,-2-2-2,1-1-1,-1-3-1,0-2-1,-2-3 1,2 0 0,-1-3 2,3 2-1,3-1 2,0 1 1,1-1 1,2 1 1,0 4 0,1-1 0,1 4-1,0 0 2,0 2-2,3 0-1,-1 3 0,0 0-4,1 2-3,-3 2-7,0-1-9,-2 0-12,6 4-17,-5-4-40,12 2 90,-1-3 0</inkml:trace>
  <inkml:trace contextRef="#ctx0" brushRef="#br0" timeOffset="201745.5392">23934 8036 144,'-2'0'2,"-3"3"0,-2 0 0,-3 2 0,1 2-2,-3 2 0,3 1 1,0 0-2,2 0 1,5 0 0,3-3-1,4 0 0,3-2 0,4-3 1,0-1 1,3 0 1,-3-3 1,-2-2 1,-1-2 2,-1-1 0,-2-2 0,-2-3 0,-4 1 0,0-4-2,0 0 0,-4-4-3,-2-1-1,0-3 0,-1-3-1,-3 0 0,-1-2 1,0 0 0,-1 2 0,-2 1 2,5 3 3,-2 4-2,3 7 1,3 2-1,1 5-1,3 2 0,1 5-1,1 4-1,1 2-1,3 4 1,5 7-1,1 2-3,4 2-4,2 2-7,1 0-10,2 1-15,-1-2-10,1-3-24,6 5 74,-1-4 0</inkml:trace>
  <inkml:trace contextRef="#ctx0" brushRef="#br0" timeOffset="202689.5932">24133 7982 86,'2'-2'7,"2"1"1,1-1 3,-1-1 1,3-4 1,-2 1-1,0-1 0,-2 0-1,-1-2 0,-2 3-2,-2-1-2,-1 3-2,1-2-2,-1 2-2,-1 1 0,1 3-1,1 2-2,-1-1 0,5 6 0,0 2 1,3 0 0,1 0 0,4 0 1,1-3-1,-1-1 0,6-1 0,-2-4-1,1-4 0,2-1 1,-3-2-1,0-3 1,-1-4 0,0-1 1,-3-2 0,-1-1 2,-3-3 0,-1 3 0,-2-2 1,-2 2 1,-1 1 1,-1 3-1,0 4-1,-1 2-2,0 1 0,1 5-1,-1 0 0,2 2-1,0 4-2,2 4 1,0 2 1,1 4 1,3 3 0,-1 4 1,4 3 0,0 1-1,3 5 1,0-4 1,1 3-1,1-4-1,-1 0 1,1-5-1,-3-1 0,2-4 2,-6-4 0,1-2 0,-3-4 0,-2-1 0,0-2-2,-3-2 1,-3-4-1,0-2-2,-4-4 0,-3-3 0,1-3 0,-2 0 1,-2-5 0,0-1 0,1-3 1,-1-2 0,4 1 1,-1 0-1,6-1 0,-3 5 0,6-2 0,0 3 0,2 3 0,4 2-1,0 3 2,1 1-1,2 1 0,2 4 0,1 0 1,0 2 0,1 3 1,0 2 0,-1 2 0,0 3 0,1 0 1,-4 3-1,1 2 0,-4-1-1,-3 0 0,-3 1-2,-4 2-4,0-2-5,-5-1-7,-1-1-10,2 0-15,-4-1-12,5-1-25,1-5 79,4 0 0</inkml:trace>
  <inkml:trace contextRef="#ctx0" brushRef="#br0" timeOffset="203016.6119">24440 7477 130,'8'5'9,"3"3"1,3 3 1,-1 1 1,7 6-4,-2 0-1,0 0-1,1 2-2,-2 1 0,0-2-1,-3-1-1,0-2-3,-2 0-6,-2-3-7,1 0-13,-3-3-12,-1 1-79,-2 3 118,0 0 0,-2-3 0</inkml:trace>
  <inkml:trace contextRef="#ctx0" brushRef="#br0" timeOffset="203200.6224">24643 7611 183,'9'-7'6,"3"-3"-7,3-2-16,3-3-27,2 1-4,0-1-31,13-9 79,-3 2 0</inkml:trace>
  <inkml:trace contextRef="#ctx0" brushRef="#br0" timeOffset="206084.7874">23163 6745 58,'-13'-9'2,"2"-3"0,-3-1-2,2-4 0,-2-2 1,2-3-1,-2 0 0,0-2 0,0-1 0,-1 0-1,2 0 3,-2 0 1,1 1 1,0 1 2,0 0 2,0 0 0,1 0 1,-1-1-1,1-1-1,2 0-2,-2-1-1,1-1-2,2 0 0,-1 0-1,-1 1-1,2-1 2,0 0 1,2 1 0,-1 1 1,1-1 0,2-2-1,1 0 0,2 1 0,2-2-1,1 0-2,2 1 0,2-2-1,1 3 1,3-1 0,2 0 0,0 1 0,4 0 1,-1-1-1,2 0 1,3 1-1,2 0 1,1 1-1,2 2 0,2-1 0,0 1 0,3 0-1,0 3 1,0 2 0,-2 0-1,4 1 0,-1 2 0,2 0 1,0 2-1,3 2 1,1 3 0,0 3 1,2 1 0,-2 5 1,1 5 1,0 3 0,-3 4 0,-2 4 0,-1 2 0,2 1-1,-4 3 1,4 2-2,-4 0 0,1 1 0,-3 1-1,1 0 1,0 3 0,-1 0-1,-2 1 1,-2 2 0,1 1 1,-4 2-1,-1 2-1,-3 1 1,-3 4-1,-1 2 2,-5 2-2,-3 3 1,-3 3 0,-2-1 0,-3 2 0,-2 0 1,-4-1 0,-3-2-1,-3-1 1,-1-3 0,-2 2-1,-2-4 0,1 1 0,-1-1 1,-2-3 0,-1-2 0,4-2 2,-5-3-1,1-4 2,-3-4 1,2-3-1,-1-6 1,1-3 1,1-2-1,-1-5 1,2-2 0,0-2 0,1-3-2,2-2 2,1-2-2,0 0-1,5-1 1,0-1-2,3-2 0,1 2-1,1-1 0,3 1-2,0-2 2,2 4-2,-3-3 0,4 1-2,1 4-4,0-1-14,0-1-37,1 1-6,0 1-104,-2-2 167,-1 0 0,-1 3 0</inkml:trace>
  <inkml:trace contextRef="#ctx0" brushRef="#br0" timeOffset="206947.8367">21618 7115 86,'1'-4'5,"1"0"-1,2-3 1,1 0 1,4 0-1,2-1 1,4-3 0,3 1 0,0 0 0,5-3 2,3-1 0,3 0 0,3-1 2,4-2-2,2 0 0,5-2 1,2 1-2,3-2-2,0 1 1,0-1-2,2 2-1,-5 0 1,0 3-2,-5 1 0,-2 2 0,-4 2 1,-2 0-1,-2 3 1,-3 2 0,0-1 0,-4 2-1,-2 2 1,-2-1-1,-1 2 0,-4 0-1,-2 0 0,-3 1 0,-2-1 0,-3 1 0,1 1 0,0 0 0,-3 0 0,1 1 0,1 0-1,-3-2 0,1 0-5,2 2-10,-2-1-22,1 1-19,2-1-92,-2 9 148,-2-4 0,-2 1 0</inkml:trace>
  <inkml:trace contextRef="#ctx0" brushRef="#br0" timeOffset="208452.9228">19877 6626 64,'1'-2'1,"2"-6"0,-2 4 0,2-4 0,-1 1 0,-1 0 1,1 2 1,-1-2 0,-1 3 0,-3-2 1,3 2 1,-5-1 0,-2 0 0,-1 0 1,-2 1 1,-6-1-1,2 2 2,-4 0-1,-1 1 1,-2-1-2,-2 3 1,2-2-2,-2-1-1,-1 1-1,1 0-1,-4 2-1,-1 0 0,0 0-1,-3 0-1,-1 2 0,0 3 0,-2 0-1,2 4 0,-1 1 1,0 5-1,5 3 1,0 2-1,1 2 0,2 1 2,2 5-1,1-1 0,1 2 1,1 1 0,3 2-1,1 0 1,2 1 0,0 2 0,5-1 0,2 4 0,4 0-1,2 2 2,2 0-2,2 3 0,5-1 2,2 4-1,4-1-2,0 2 2,3-1-1,3 3-2,-1-3 1,4 0 0,1-2-1,2-2 1,-1-2 1,9-1 1,-1-3 2,3-3 1,4-2 1,3-1 1,2-4 0,4-2-1,0-1 0,4-5 0,1-4-1,0-3-1,0-3 0,0-6 0,1-3 0,1-3-1,-1-4 1,0-3-1,0-3-1,1-3-1,-1-4-2,-1 0 0,-2-5 0,-2-1 0,-2-1-1,-2-1 2,-6-2 1,1 0 1,-4-2 4,-2-2 0,-3-1 0,-3-1 2,-2-1 0,-6-2-1,-3-2 0,-2 1-1,-6-2-2,-5-3 0,-2 0-1,-3-1-2,-5 1 1,-3-1-2,-3 0 1,-3 2 0,-3-1 0,-3 1-1,-2 0 2,0 1-1,-3-2 1,-1 3 0,-1-1 1,0 3-1,-2-2 0,1 4 1,-2 0 0,-4 5 0,0 3 0,-3 2 0,-2 2-1,-2 5 0,-3 3 0,-3 2-4,-5 4-7,-2 4-23,-5 2-13,-4 7-58,-71 26 105,6 1 0,8 4 0</inkml:trace>
  <inkml:trace contextRef="#ctx0" brushRef="#br0" timeOffset="211294.0853">18593 5167 72,'0'0'3,"0"0"1,2 0 0,0 0 1,-1 1-2,4 2 1,-1-1-2,2 2-1,0 1 0,1-1 0,0 2-1,3 1 2,-3-3 1,0 2 0,3 1 3,-4-5 2,1 1 2,1-1 3,-3-1 1,0-1-1,3-2 2,-4-1-1,5-3-2,-3-4 0,6-3-2,-4-2-2,5-6 2,-1 0-2,-1-3-1,5-2 1,-2-2 0,3 0-2,-1-1 1,3 0-2,-2 2-2,1 1 1,-1 1-3,-1 4-4,-2 3-11,-4 4-18,-3 5-31,-3 3 0,-1 0-72,0 9 135,0-2 0,-3 2 0</inkml:trace>
  <inkml:trace contextRef="#ctx0" brushRef="#br0" timeOffset="211857.1175">19978 4642 146,'7'0'15,"0"-5"2,4-2 1,2-3 3,2-6-5,3-4-3,2-4-3,3-5-4,1-5-17,5-4-41,0-4-4,4-2-87,26-52 143,-5 6 0,-5 6 0</inkml:trace>
  <inkml:trace contextRef="#ctx0" brushRef="#br0" timeOffset="214813.2866">20436 9559 123,'0'0'5,"0"0"2,0 0 0,0 0 0,0 2-2,2 3-2,0 3 0,2 4 1,2 4-1,3 3 0,1 3-1,0 3 0,1 3 0,3 0-1,-3 1 0,3-1-3,-4-1-2,0-3-3,-2-2-3,-1-4-4,-2-4-6,-2-3-6,-1-3-3,-1-3-37,-7-13 66,1-1 0</inkml:trace>
  <inkml:trace contextRef="#ctx0" brushRef="#br0" timeOffset="215207.3091">20470 9610 61,'0'-10'6,"4"0"1,-1 1 1,0-4 2,3 1-2,3 0 1,-2 3-1,4-1 0,0 3 0,1 4-1,1-1 0,1 4-1,0 4-1,2 0-1,-2 4 0,3 3-1,-3 1-1,-1 4 0,1 1 0,-1 2 0,-4 3 1,0 2-1,-4 1 0,2 1 1,-4 1-1,-2 0 0,-1-1 0,-3-2 0,0-2 0,-4-3 0,2 1 0,-2-6-1,-1 1 0,0-2 0,1-4-2,0 0-1,1-2-3,-1-2-4,2 0-7,-1-1-10,4-3-14,-2 0-65,5-11 105,1 0 0,-1 1 0</inkml:trace>
  <inkml:trace contextRef="#ctx0" brushRef="#br0" timeOffset="215554.329">20902 9716 204,'-1'-4'11,"0"-1"1,0-2 1,0 4-1,1-2-3,-1 0-4,-1 0-4,2 3-8,-1-3-10,-1 0-16,2 3-16,0 1-8,0-1-47,5 0 104,0 0 0,1-1 0</inkml:trace>
  <inkml:trace contextRef="#ctx0" brushRef="#br0" timeOffset="216036.3566">21083 9585 70,'0'3'1,"3"3"1,0 3-1,0 2 1,4-1 0,-1 2 0,0-4 1,1 1 1,2-4 2,0-2 2,1-1 1,0-2 1,-3-2 2,2-3 0,-3-3 0,1-1-1,-2-3-1,0-1-1,-3-1-1,-1 0-2,-2-2 0,-1 0-1,-3 2-1,-2 1 0,0-1-1,-2 4-3,-2-1-3,1 3-6,-1 5-7,-1 0-9,2 6-14,0 2-12,-1 1-28,5 13 79,0-3 0</inkml:trace>
  <inkml:trace contextRef="#ctx0" brushRef="#br0" timeOffset="216652.3918">21488 8949 120,'-2'0'2,"-2"1"1,2 1-1,-4 5 0,3 5 0,0 5-1,2 2-1,2 10 1,4 3 0,2 4-1,1 3 1,5 4 0,-1 0 0,2 1 1,1 0-1,1-1 1,0-3 0,2 0 1,-1-4-1,1-1 2,-3-4-1,0-2 0,-2-3 1,-2-4 0,-3-2 0,-2-3 0,-1-2-1,-4-4-3,0-2-4,-1-3-7,-1-2-11,-1 1-14,-4-1-10,-2-4-13,-13-6 59,1 1 0</inkml:trace>
  <inkml:trace contextRef="#ctx0" brushRef="#br0" timeOffset="216852.4032">21592 9493 118,'5'-3'-24,"3"-1"-16,2 0-14,8-4 54,1-1 0</inkml:trace>
  <inkml:trace contextRef="#ctx0" brushRef="#br0" timeOffset="217655.4492">22255 8990 148,'0'0'12,"0"0"2,1-2 1,1-3 1,0-2-4,0-1-1,-1-4-2,-1 2-1,-1-4-2,0 2-2,-1-1 0,-1 2-1,0 1-2,0 0 0,0 2 0,2 0-2,0 5 0,0-1-1,0 1 1,1 3-1,1 1 0,2 2 1,1 3 0,4 2 0,0 3 1,1 4 0,1 1 1,1 2-1,-1 1 0,1-2 0,1 2 0,-2 0-3,1 0-4,-2-1-6,-2 1-7,3 1-6,-4-1-10,-1 1-9,-1-2-59,-3 7 104,-1-7 0,-1 0 0</inkml:trace>
  <inkml:trace contextRef="#ctx0" brushRef="#br0" timeOffset="217861.4609">22348 9221 162,'2'-3'14,"0"2"1,2-3 2,0-1 1,3-3-4,3 1-2,1 0-3,2-3-3,3 2-2,-2 0-6,1-1-10,-1 2-11,-1 1-17,0-1-17,-3 2-80,0-2 137,0 2 0,-3 0 0</inkml:trace>
  <inkml:trace contextRef="#ctx0" brushRef="#br0" timeOffset="218596.503">22334 8695 81,'-6'-5'2,"-2"-2"2,-6 0-1,1-1 1,-5-1-1,0 0-1,-2 3-1,0-1 1,0 3-1,0 4-1,0 2-1,2 3 0,-4 2 1,3 5 0,-2 3 0,0 4-1,1 0 2,4 5 0,-1 3-1,5 3 1,1 1-1,4 2 0,3 4 0,3 1 0,5 4 0,2 1 0,6 3 0,1 0 1,4 2 1,1-4 0,5 1 2,0-5 1,0-2 1,4-6 1,-2-6 1,2-4 2,0-5 1,2-5 1,-1-5 0,2-4 1,-1-6 1,0-4-1,-1-2 0,0-6-3,-2-3-1,0-5-1,-5-1-1,0-2-2,0-2 0,-5-1 0,-2-2-1,-3 1-1,-3-2 1,-2 0-1,-2 2 1,-4-2-1,-3 0 0,-1 0 0,-1 1 0,-3 1-1,-1 0 2,-3 1-1,0 1-1,-3 1 1,0 0-1,-4 4 0,0 1-1,-3 3 0,-1 4-2,-3 3-1,0 2-4,-2 6-4,1 2-7,-2 3-10,1 4-15,0 3-22,-2 2-102,-19 16 166,5 0 0,3-3 0</inkml:trace>
  <inkml:trace contextRef="#ctx0" brushRef="#br0" timeOffset="222310.7154">9063 12337 137,'-1'-3'8,"1"1"2,0-2 0,0 1 0,1-4-1,1 4-2,1-2-1,3-1-1,2 0-1,0 1-1,4 1 0,1 1 0,0 2-1,2 2-1,1 1 0,0 3-1,-1 2 0,0 3 0,-1 1-1,0 2-2,-2 0 0,-3 3-3,-1-1-2,-3 0-1,-3 1-4,-2-1-2,-2-1 1,-1-1 1,-3-4 2,0 1 2,2-4 2,-2-1 2,1-2 3,1-2 2,3-2 0,1-5 1,1-1-1,3-4 1,4-5 0,0-2 2,3 1 0,-1-5 1,1 1 1,1-1 0,-2-1 2,4 0 0,-5 1 1,0 0 0,-3 3 0,1 2 0,-3 3-1,-3 2 0,2 5-2,-3 1 0,0 2-2,0 2 0,-1 4-1,-1 1 0,0 6 0,0 4 1,-2 5 0,1 1 2,3 2-1,0 0 0,2 2-1,2-2 1,1-2-2,2-3-2,2-1-7,2-3-15,2-4-25,5-1-5,1-2-53,17-7 105,-1-1 0,-9-2 0</inkml:trace>
  <inkml:trace contextRef="#ctx0" brushRef="#br0" timeOffset="222534.7282">9617 12308 208,'1'4'11,"-1"1"1,0 3 0,1 2 2,0 3-1,1 5-3,-1-1-2,2 3-3,-1 3-2,0-1-1,1 1-2,-1-2-5,1 1-11,1-3-22,1-2-23,0-3-117,8 1 178,-2-5 0,2-2 0</inkml:trace>
  <inkml:trace contextRef="#ctx0" brushRef="#br0" timeOffset="222838.7456">9907 12334 228,'1'-2'13,"4"-1"0,3 0 2,2-1 1,4-1-4,3-2-3,-1 2-2,4-1-2,1 0-3,1-1-5,1 0-7,0 3-17,-2-1-27,0 1-9,-2 0-100,-4-6 163,-2 1 0,-6 1 0</inkml:trace>
  <inkml:trace contextRef="#ctx0" brushRef="#br0" timeOffset="223069.7588">10092 12158 235,'-2'7'10,"-1"6"1,0 4-1,2 4 0,0 3-6,3 3-8,2 2-12,0-2-25,5 0-18,0-3-101,8 7 160,0-7 0,-3-4 0</inkml:trace>
  <inkml:trace contextRef="#ctx0" brushRef="#br0" timeOffset="223944.8089">10349 12135 230,'4'0'9,"3"-1"0,0 1 1,5-1 0,-1 0-3,2 1-3,2 3-1,-2 0-2,2 5-2,-2 0-2,-1 3-1,0 4-2,-4 2 0,1 0 0,-2 2-1,-4 0 1,-1-2 1,-2-1 2,0-4 1,-1-1 1,0-4 0,0-1 2,0-5 1,0-1 0,0-1 0,0-5 0,1-2 0,0-3 0,2-4-1,1-2 1,-1-1 0,1-2 1,2 0 0,-1 1 1,0 0-1,1 3 1,1 2 0,-3 4-1,2 3 0,-1 2-1,1 5 0,0 4-2,0 2 1,0 4-1,1 5 0,-1 2-1,0 2-3,1 2-3,1 1-4,-2-1-4,2-1-3,0 0-3,1-6-1,-3-1 2,3-3 3,-1-3 5,1-3 6,-2-4 8,2 0 5,-3 0 4,1-7 4,-1 0 3,1-3 0,-5 0 0,4-2-2,-3 5-3,1 0-1,2-1-2,-1 3-3,3 1-1,0 0-3,0 4-1,1 0-1,3 4-1,-3 1 0,1 4 0,-3 0-1,3 3 0,-6 1 0,0-1 0,-2 3-1,0-2 2,-2 0 0,-1-1 0,-1-2 1,1 0 2,-1-4 0,1-2 2,0 0 1,1-1 1,1-3-1,0 0 0,0 0-1,3-2-1,-1 1-4,1-2-5,5-2-13,3 1-17,0-3-26,3 0-4,1-1-78,22-8 143,-4 2 0,-2 1 0</inkml:trace>
  <inkml:trace contextRef="#ctx0" brushRef="#br0" timeOffset="224216.8245">11149 12198 231,'5'-4'10,"5"-1"0,3 0-1,1 1-5,3-1-12,1 2-16,3-1-21,0 1-13,0 0-71,11-4 129,-4 2 0,-5-2 0</inkml:trace>
  <inkml:trace contextRef="#ctx0" brushRef="#br0" timeOffset="224422.8362">11248 12085 238,'-1'7'7,"1"3"0,0 4 1,1 3-1,0 4-5,2 1-5,-1 3-7,2-1-12,2 1-19,-1-4-17,1-1-77,14-6 135,-2-2 0,1-8 0</inkml:trace>
  <inkml:trace contextRef="#ctx0" brushRef="#br0" timeOffset="224944.8661">11592 11961 238,'12'-9'6,"-10"8"0,5 0 0,1 1 1,3 0 0,-1 2-3,2 3-1,-2 2-1,-1 1-1,-2 1-1,-1 6-2,-1-3 0,-2 3-2,-2 1 1,-1-2-1,0-1 0,0-2 1,-1-1 0,0-4 2,0-1 0,1-2 2,0 0-1,0-3 0,0 0 0,-1-2 0,0 0 1,1-4-1,1-3 0,0-2 0,3-2 0,-1-4 0,2 1 1,0-2 0,1 1 0,-1-1 1,0 2 0,-1 1-1,0 4 0,-2 3 1,-1 1-1,2 3-1,0 6 1,1 0-1,1 7 0,-1 3 0,1 4-3,0 1-7,-1 2-13,1 0-18,2 1-15,-1-2-79,17 7 135,-3-5 0,-1-5 0</inkml:trace>
  <inkml:trace contextRef="#ctx0" brushRef="#br0" timeOffset="225386.8914">12077 11991 280,'0'0'10,"0"0"-1,0 0 0,0 0 1,0 0-6,3 0-1,-2 0-2,5 0-1,-1 2-1,3 2-1,-1 2-1,3 1-1,-4 1 0,2 2-1,-4 1-1,-2 0 1,-2-1 0,-1 2 2,-2-1 0,-2 0 0,-1-1 2,1-2 1,-2 1 0,3-2 0,1-1 2,2 1-1,2 1 1,3 0 1,5 0-1,-1 3 0,3 2-1,-1-1 1,0 3-2,-1-1 1,-2 1 0,-2 0 0,-4-2 0,-6 2 0,-3-3-1,-4-2 0,-7 1-3,-5-4-3,-1-1-7,-4-1-15,-1-5-32,1 0-1,4-5-69,3-17 130,8 1 0,7-3 0</inkml:trace>
  <inkml:trace contextRef="#ctx0" brushRef="#br0" timeOffset="225720.9105">12465 11878 287,'0'0'9,"2"-2"-1,0 1 1,5-2-1,0 0-4,3 1-9,-4 0-11,5 0-20,0 2-25,1 1-4,2 2-77,12 2 142,-6 1 0,-1-1 0</inkml:trace>
  <inkml:trace contextRef="#ctx0" brushRef="#br0" timeOffset="226355.9468">12815 11778 227,'5'-3'11,"3"-1"0,2-2 1,2 2 0,3-1-3,1 3-2,-1 2-3,0 0-1,-1 4-1,-1 2-2,-4 3-1,-2 1 0,-4 4-1,-2-1 0,-3 2 0,-3-1 0,-1 1 0,-1-2 1,-1-4 0,-1 0 1,5-3 0,0-3 0,2 0 1,0 0 0,4-2-1,0 1 2,4-1-1,1 2 0,3 1-1,-1 1 1,2-3 0,-1 5-1,-2-2 1,1 1 0,-1 2 0,-2 1 0,-2 0 1,-2 1 1,-4 0 0,-4-1 1,-2-1 0,-4 1-1,-2-2 0,-1 0 0,-3-2-2,1-1-2,0 0-4,2-2-9,1 0-17,2-5-30,3 0-3,2-2-82,16-15 146,0 3 0,3-3 0</inkml:trace>
  <inkml:trace contextRef="#ctx0" brushRef="#br0" timeOffset="226731.9683">13181 11757 158,'1'5'8,"-1"4"0,0 2 1,-1 0 0,-2 6-2,1-1-1,2-2 0,0 4 2,0-4 2,4-1 2,2-1 2,3-4 1,3-2 0,1-1 0,1-5 0,3-2-2,-1-1-1,-1-3-3,-1-2-2,-1 0-1,-4-4-2,-5 0-4,-1 0-5,-3-1-7,-4 2-12,-1 0-21,-6 2-24,-2 2-2,-2 2-69,-20 12 140,3-1 0,0 3 0</inkml:trace>
  <inkml:trace contextRef="#ctx0" brushRef="#br0" timeOffset="239100.6758">9752 12797 71,'1'-6'6,"0"-1"0,1 1 1,0 0 1,2 1-2,-2 1-1,4 1-1,-2 2 0,4 2 0,-1 2-1,2 2-1,0 0 0,2 2 0,1 0 0,1-2 1,2 2 1,1-3 1,1-2 1,1 1 2,4-5 0,-4 0 1,6-4 0,1-3-1,1-1-1,4-2-2,0-4 0,4 1-2,-2-4-1,5 3-1,0-1-1,-1 4 0,0-2-1,-1 7 0,-1 1 0,0 5-1,-2 2 1,-2 3 0,0 5 0,0 0 1,-2 3-1,1 0 1,0 0 1,2-2 0,1-2 0,3-2 1,2-3-1,4-2 1,2-2-1,4-4 0,0 0 0,2-1 0,1-2 0,0 1-1,0 1 0,-2 2 1,2 0-1,-3 2 1,0 2 1,-3 1-1,-4 3 1,0-2 0,-5 3 1,-4-3-1,-2 3 1,-4-4-1,-4 1 0,1-1 0,-4-1 0,-1-1-1,-4-1-3,2-2-7,-2 0-11,-2 0-23,0-1-11,-1 3-63,6 3 117,-3 0 0,-2 2 0</inkml:trace>
  <inkml:trace contextRef="#ctx0" brushRef="#br0" timeOffset="239911.7222">11049 13338 150,'0'0'12,"0"0"0,0-2 2,0 0-1,0-3-2,2 0-3,1-3-2,0 1-1,2-2-1,3 2-1,1-3-1,3 4 1,0-2-2,3 3-1,-2 0 0,0 0 0,-1 4-2,-2-1 0,-2 4 0,0-1-1,-4 4-1,-3 2 1,-1 2-1,-3 1 1,0 1 0,-4 0 1,0-1 0,3-2 0,-1 1 1,1-2 0,1 0 1,1-2-1,1 0 1,2-1 0,-1 0 0,2-2 1,1 1-1,0-2 1,-1 0-1,0 1 0,1-2 1,0 0-1,-2 1 0,1-1 0,2 3 0,-2-2 0,0 1-1,1 3 1,0-3 0,-1 0 0,1 2 1,0 0-1,-2-2 0,0 1 1,3-1-1,-3 1 1,0-1-2,0 0-4,1 3-6,-2-4-7,0 1-12,0 2-15,0 1-59,1 2 104,2 1 0,-1-2 0</inkml:trace>
  <inkml:trace contextRef="#ctx0" brushRef="#br0" timeOffset="240881.7776">11124 13416 65,'0'2'7,"0"-1"2,2 1 1,-2-2 2,0 0-2,0 0 0,-2-2-2,2 1 0,0-4-2,0 0-1,-1-2-1,1-1-1,1-3 0,1 2 0,0-2 0,1 0 0,1 1 0,1-2-1,2 2 0,-3 3 0,2-4-1,0 5 1,0-1-1,-1 2 0,5-2 1,-6 4-1,5 1 0,-1 0 0,1 2 0,0 2 0,3 1-1,-4 3 0,3 1-1,0 2 1,0 2-2,-3 3 0,3 2-2,-1 2 1,-2-1-2,-1 3-1,0 2 0,-2 0 1,-2 1 0,-1-3 1,-1 1 1,-1-2 1,-1-4 2,-1-1 1,0-4 1,1-2 1,0-5 0,0-1 0,-4 1 1,3-3-1,-1-1 1,0-1-2,-1-1 0,4-6-1,-2 1-1,2-4 0,1-2 0,0-3 1,2 0-1,2-4 1,3-2 0,1-1 0,2-1 0,1-1 0,0 0 0,2-2 0,-1 2-1,-2 0 0,1 2 1,-3 2 0,-2 1 1,-3 3 1,1 4-1,-3 4 1,-1 1-1,-1 4 0,-1 0 0,-2 5-1,-1 0 1,0 5-2,-1 2 0,0 2 1,1 5 1,1 2-1,2 0 1,0 1 1,2 1 0,1 1 2,0-1 0,2 0 0,1-1 1,1 0 1,1-3 1,0 1-1,0-3 0,1-2 0,1 1-2,0-1-1,-1-3-2,2-1-4,1-2-8,0 0-10,1-2-20,0-1-20,2 0-87,8-1 147,-3 1 0,-2-1 0</inkml:trace>
  <inkml:trace contextRef="#ctx0" brushRef="#br0" timeOffset="241281.8005">11710 13346 138,'0'-3'13,"0"1"2,0 2-1,0 0 1,0 0-4,0 0-2,0 0-3,0 0-1,0 0-1,0 2 0,0 3 0,0 5 0,1 0 0,0 6-1,0 4 0,0 1 0,0 5 0,0 4 0,4 5 1,-2 0-1,2 4 0,0 0-1,1 0 1,2-1-2,2 0-6,1-3-10,1-1-24,0-3-20,3-2-100,20 2 159,-3-9 0,-5-4 0</inkml:trace>
  <inkml:trace contextRef="#ctx0" brushRef="#br0" timeOffset="241921.8371">12218 13179 171,'0'0'10,"0"0"1,0 0 2,0 0 0,0 0-2,0-3-2,2 2-2,2-2 0,-2 0-1,4-2-1,3 3-1,0-3-1,1 2 0,4-3-2,-2 3-1,1-1-3,1 1-7,-1-2-8,-1 5-14,1-3-19,-3 3-7,1 0-44,-3 8 102,0 0 0,-5-2 0</inkml:trace>
  <inkml:trace contextRef="#ctx0" brushRef="#br0" timeOffset="242111.848">12352 13355 209,'6'-3'-12,"2"-1"-32,3-1-5,3 0-55,24-8 104,-1 0 0,-1 1 0</inkml:trace>
  <inkml:trace contextRef="#ctx0" brushRef="#br0" timeOffset="242847.8901">13067 12772 119,'6'0'12,"-1"0"0,6-2 1,-2-1 0,3-1-3,-1 1-3,3 0-3,-2 1-3,-2 5-3,0 2-2,-1 4-4,-3 3-1,1 4-2,-4 3-1,-3 4 0,0 1 0,-3-1 2,-1 1 2,-2-3 2,1-1 2,0-6 4,-2-2 3,4-4 1,1-4 2,0-1 1,1-1 2,2-3 1,1-1 0,1-2 0,4-1-2,2 0 0,1 2-2,2 0 0,2 3-2,-2 2-1,2 2 0,-3 4-1,0 1 0,-2 3 0,-2 2 1,-2 1 0,-2 0 1,-3 2 1,-2-3 0,-1 3 1,-4-2 1,0-1 1,-3-3-1,0-1 1,-5-2-2,2 0 0,-2-2 0,0-3-2,-1 0 0,2-2-2,-2 0-1,4-2-2,0 0-4,-1-2-8,5 2-10,-2-3-17,3 0-19,2-4-81,10-11 140,1 0 0,1-1 0</inkml:trace>
  <inkml:trace contextRef="#ctx0" brushRef="#br0" timeOffset="243334.9179">13400 12772 150,'0'1'4,"-1"3"0,1 3 0,-1 0 0,-1 3-1,1 5-3,-1 2 0,1 3 0,0 3 0,0 2 0,2 1 0,1 1-1,1-4 1,3 0 1,2-4 0,1-4 1,3-1 2,0-4 1,3-5 0,0-1 2,1-4 0,-2-4 1,4-1 2,-6-3 0,3-1 1,-4-4 0,-1-1 0,-2-2 0,-4 1-1,-2-4-2,-2 1-1,-2-2-2,-3-1-2,-5 0-2,0 1-1,-3 2-4,-3 1-4,0 4-4,-2 1-7,-2 6-9,4 5-18,-2 4-15,4 5-67,-3 19 128,5 0 0,3 0 0</inkml:trace>
  <inkml:trace contextRef="#ctx0" brushRef="#br0" timeOffset="243616.9341">13779 12908 239,'11'-3'7,"3"-2"-2,6-1-7,3-2-12,1 0-33,4-3-9,2 1-76,26-7 132,-7 3 0,-2 2 0</inkml:trace>
  <inkml:trace contextRef="#ctx0" brushRef="#br0" timeOffset="244232.9693">14315 12615 110,'1'-3'11,"2"1"0,2-1 1,-1-1 0,5-2-4,-1 2-2,3 0-2,2 1 0,3 3-2,1 2 0,2 3-2,0 3-1,1 3-2,-3 3 0,-2 5-1,-2 0 0,-5 2 0,-6 1 1,-5-1 0,-4-3 2,-4-1 3,-1-3 1,1-4 0,0-3 2,3-2 0,0-3 2,4-4 0,0-2 1,5-2 0,1-6-1,1 0 1,1-2-2,1-1 0,1 0-1,0-2-2,0 0 0,-1-1-2,-1 0 0,-3 1 0,-1 0-1,0 1 0,-3 3-1,0 1-1,0 3 1,0 4-1,1-1 1,1 6 1,1 3-1,0 4 0,1 3 0,1 5 0,-2 2-3,4 1-6,0 2-5,3 0-10,1 1-10,3-2-9,2 0-57,12 4 101,-1-4 0,-2-4 0</inkml:trace>
  <inkml:trace contextRef="#ctx0" brushRef="#br0" timeOffset="244654.9935">14698 12684 205,'3'0'11,"1"0"1,1 0 1,3-1-1,2 2-2,0-1-3,-1 1-3,4 2-1,-3 3-1,1 0-2,-2 3-2,-1 1 0,-1 1 0,-2 2 0,-3-1 0,-1 5-1,-3-2 1,-1 2-1,-2 0 1,-1 0 1,-1-3 0,-2 1 0,0-3 1,2-3 1,0-3 2,0-1 1,2-3 1,4-1 0,-1 2 1,2-3 1,0 0 0,2-3 0,1 0-1,4 0 0,1-2-1,3 0-1,1 0-1,0 2-1,2-1-3,0 1-5,0 0-8,1 1-16,-2-2-30,0 1-5,-2-2-86,10-6 151,-4 1 0,0-1 0</inkml:trace>
  <inkml:trace contextRef="#ctx0" brushRef="#br0" timeOffset="244867.0056">15007 12629 205,'8'-2'5,"0"0"-1,5 0-1,0-1-8,4-2-19,1 0-26,4 0-2,1-1-34,15-7 86,-3 0 0</inkml:trace>
  <inkml:trace contextRef="#ctx0" brushRef="#br0" timeOffset="245406.0364">15398 12409 221,'3'-4'5,"4"1"-1,2-2 1,1 1-1,2-1-1,-1 2-1,3 3-2,-2 0 0,0 2 0,-2 4-1,0 1-1,-2 2-1,-3 3-1,0 0-1,-3 2 1,-2-1-1,-2 2 1,1-6 1,-3 2 2,1-3 1,1-3 1,-2 0 1,1-2-1,1-3 1,0 0-1,0-5 0,2-2-1,0-5 0,2 1 0,0-3 0,1-2 1,-1-1 0,1 0 1,-1-2 2,0 1 0,-1 1 2,0-1 0,1 2 1,-1 4 0,-1 0-1,1 4-1,0 2 0,-1 3-1,0 1-1,1 2-1,0 5-1,0 2 0,0 5 0,0 0 0,-1 1 0,0 3-2,2-1-4,0 2-5,1-2-10,0-1-19,4-1-20,-1-3-95,16 1 154,-3-5 0,0 0 0</inkml:trace>
  <inkml:trace contextRef="#ctx0" brushRef="#br0" timeOffset="245807.0593">15767 12354 240,'1'0'9,"3"0"0,1 0 1,2 1-1,1 2-4,2 0-2,-2 2-2,4 1-2,-4 2-2,0-1-1,-2 3-1,1 2 0,-3-2 0,-2 1 0,-3 0 1,0-3 1,-2 3 1,-1-6 1,-2 2 2,5-2 1,-3 0 2,4-2 0,0 1 1,3-1 2,2 2 1,4 1 0,-1-1 0,4 3-2,-3-1 0,3 2 0,-5 1-2,4 0 0,-6 2-3,-1 2-4,-3-1-12,-5 1-29,-4 2-20,-7 0-132,-35 13 196,2-4 0,-2-2 0</inkml:trace>
  <inkml:trace contextRef="#ctx0" brushRef="#br0" timeOffset="247197.1389">14476 13105 76,'-3'0'2,"1"0"1,-2-1 0,2 1 0,-1 0-2,1-1 1,-1 1 0,6-2-1,2 2 1,1 0 0,3-1 1,3 0 0,1-1 0,1-1 1,0 0 1,2-1 0,0 1 2,1-3 0,0 1 1,0 1 1,2-2-1,-1 1 0,1-3-1,0 2-1,1 0-1,1-1-1,-3 2-2,0-2-1,1 2-1,-4 0 0,1 0-3,-4 2-4,-4 0-5,5 2-8,-7 0-11,1 1-10,-3-1-37,2 4 78,-1 2 0</inkml:trace>
  <inkml:trace contextRef="#ctx0" brushRef="#br0" timeOffset="247615.1628">14617 13167 108,'3'-1'10,"0"0"2,3 0 2,3-4 1,3 1-1,0-1-1,4-2-3,4-1-2,-1 3-4,2-4-6,3 1-9,-1 0-15,0 2-24,2-1-1,0 2-17,18-9 68,-3 3 0</inkml:trace>
  <inkml:trace contextRef="#ctx0" brushRef="#br0" timeOffset="248200.1962">15603 12743 116,'3'1'9,"-1"1"1,0 1 1,2-1 1,0 1-2,-1-4-1,1 0-1,2-2 0,3 0 0,2-2-1,1 0-1,6-1 0,0 1-2,3 0-1,1-1-1,3 1-2,-3-2-3,0 3-5,-1 0-8,-1 2-11,-5-2-13,-1 4-13,-4-1-29,-2 8 82,-3-1 0</inkml:trace>
  <inkml:trace contextRef="#ctx0" brushRef="#br0" timeOffset="248434.2096">15732 12751 154,'19'-2'6,"10"-1"-3,2 0-8,6-2-17,1-2-21,1 2-50,23-5 93,-8 1 0,-12 2 0</inkml:trace>
  <inkml:trace contextRef="#ctx0" brushRef="#br0" timeOffset="250541.3301">12853 12160 54,'-16'12'2,"-7"3"0,-6 2 2,-10 4-1,-7 1 0,-8 1 1,-7 0 1,-7 4 1,-7-2 0,-8 1 0,-7 0-1,-8 2 0,-6 1 0,-9 1-1,-5 0-1,-6 3-2,-5-1 0,-3-2-1,-3 3 0,1-2 0,-2 0 0,2-1 1,4-1 0,0 0 0,6-2 0,3-2 1,8-5-1,5 0 0,8-4-1,7-4 1,6-4 0,7-3 0,8-5 0,6-4-1,4-4 2,4-3 0,7-3 1,1-6 1,7-1 0,2-5-1,2 0 1,4-3 1,1-1-1,2-1-1,1 0 0,0-1-1,2-1 2,0-1 0,2-1 0,1-1 0,4-3 1,0 2-1,4-4 0,4 2-1,1-1-1,6-2-1,3 1 0,4 0-2,4 3 1,3-2-1,7 2 1,2 4-1,6 1 1,5 3 1,5 2 0,5 1 2,7 2-1,5 1 1,9 0-1,6 3 1,9-1-1,6-1 0,9 0-1,10-4 0,8 0 0,8-4 0,7-2 0,9-2 0,6-1-1,6-1 1,6-2-2,3 1 1,4-1 0,1 2-1,2-2 0,1 1 1,-1 1-1,0-1 0,-2 2 1,-2 0-1,-3 0 0,-2 2 0,-4 0 0,-5 2 1,-9 2-1,-2 0 1,-7 1-1,-7 5 0,-8 2 1,-8 2 0,-9 3 0,-9 5-1,-8 3 1,-12 2-1,-10 3 0,-9 4 1,-9 3 0,-8 2 0,-6 3 0,-4 4 0,-4 4 0,-3 2 2,0 6-1,-1 5 1,-3 5-1,2 3 0,0 4 1,1 6 0,1 1 0,1 4-1,2-1 0,0 2 0,0 1 0,4 1-1,-5 0 0,3 0 0,-3-1 0,-3-1 0,-6-1 0,-4-2 1,-9-2 1,-10-1 0,-12-4 0,-16 0-1,-15-1-4,-24 0-8,-20 3-22,-26 5-20,-27 4-86,-237 77 139,17-8 0,15-3 0</inkml:trace>
  <inkml:trace contextRef="#ctx0" brushRef="#br0" timeOffset="254353.5482">14698 12273 73,'-2'-1'4,"0"-1"1,-3-1 1,0 0-1,-3 0-1,0 0-1,-1-1 0,0 1-2,-4 0 1,2 2 0,-1-1 0,-3-1 2,1 1 0,-4-1 1,3 1 1,-5 0 1,1 2 1,-2 0 0,1 2 0,1 0-1,-1 1 0,1 2-1,2-2 0,-2 2-1,2-1-1,-1 1-1,-1 0 0,0 1 0,-1 1 1,-1 1 0,0 1 1,0 1 0,0 1 0,2 0-1,-1 2 0,2 1-1,3 3-1,0 0-1,3 2-1,1 1 0,2 0 0,1 1 0,3 1-1,-1 0 1,1 1 0,0 2 0,2-1 0,-2-1 0,2 5 0,-1-4 0,0 5 0,2-2 0,0 4 0,1 1 0,1 1 0,2 0-1,2 0-1,3 1-1,2-2 0,3 0 1,0 0-1,5-2 0,-1-1 1,2-1 0,1 0 1,1-1 1,1 1 0,-2-2 0,2-2 0,2-2 0,-1 1 1,-2-2-1,3-4 0,0 2 0,1-4 0,0-1 0,2-2 0,0-2 0,4-3-1,0-1 1,-1-2-1,1-2 0,-2-2 1,0-3-1,-2-1 1,0-1 0,-3-2 0,0 0 1,1-2 1,-1-2 0,-2-1 0,-1 0 0,1-3 1,-3-1-1,0-1 1,-2-1 0,0-2-1,-3-2 0,0-2 1,-1 0-1,0-4 0,-1 2-1,0-4 1,-1 1-1,0 0 1,0-1-1,0 0-1,-1 1 1,0-2 0,-3 2-1,2 0 1,-2 0 0,-2 0 0,0 1 1,-1 0-1,-2 1 1,1 1-1,-1 1 0,-1-1 1,-1-2-1,-1 0 0,-1 1 0,-2-1 0,1 0 1,-4 0 0,-2 1-1,2 0 1,-4 1-1,-2 4-1,0 0-4,-3 2-4,-2 4-10,-1 2-22,-1 1-19,0 5-91,-18 6 150,3 2 0,6 3 0</inkml:trace>
  <inkml:trace contextRef="#ctx0" brushRef="#br0" timeOffset="255455.6112">15761 11843 105,'-10'0'4,"0"0"0,-2 0 0,-5 0 1,-1 0-1,1 5-1,-2 0 0,-1 0-1,-2 4 2,0-1-1,-1 1 1,2 1 0,1 1 1,-3 2-1,4-1 0,-2 1 0,1 1 0,1 2-1,-1 2 0,0 1-1,0 2 0,0 2 0,0 1 1,1 1-1,0 3 1,1 3 1,1 1 1,0 3 0,3 2 1,2 0 0,0 2 0,1-1-1,4 2 0,0-3 0,3 0-2,2-2 1,4 0-2,3-2 1,3 0-1,3 1 1,4-1 0,2 0 1,4-1-1,4 0 0,-1-2 0,5-3 0,0 0 1,2-4-2,1-2 1,0-4 0,1-2 0,0-5 1,0-1-1,1-2 1,0-4 0,0-3 0,3-3 1,-1-2 0,2-2-1,-2-3 1,1-3-1,-1-2 0,-1-2 0,-1-3-1,-2-1 0,-2-3-1,-2-1 0,-1-1 1,-2-2-1,-2-2 0,-2 0 1,-4-3-1,-1-1 0,-5-3 0,-3-1 0,-2-1 0,-6-2 0,-2-3 0,-7-2-1,-1 0 1,-5-1-2,-4 1 0,-5 1 0,-3 4-2,-6 1-1,-1 5-4,-5 6-4,-2 4-11,-4 7-18,-3 8-29,-2 7-1,-3 9-81,-37 33 151,10 1 0,6 2 0</inkml:trace>
  <inkml:trace contextRef="#ctx0" brushRef="#br0" timeOffset="256138.6503">14939 13309 179,'9'0'15,"7"3"1,6 1 1,8 2 1,5 1-5,8 3-2,7 0-4,3 1-2,5 2-3,0 1-4,1-3-5,-1 2-8,-2-3-7,-5-1-17,-1-1-21,-1-1-78,12-2 138,-9-3 0,-7 0 0</inkml:trace>
  <inkml:trace contextRef="#ctx0" brushRef="#br0" timeOffset="256446.6679">15869 13058 277,'0'0'9,"0"0"0,-1 2 1,0 7-1,-1 4-3,-3 9-3,-1 9-8,-7 9-11,-2 8-28,-4 9-22,-4 11-126,-32 72 192,2-9 0,2-10 0</inkml:trace>
  <inkml:trace contextRef="#ctx0" brushRef="#br0" timeOffset="257481.7271">14778 14880 164,'0'0'12,"0"-3"2,0 1 1,2-3 1,0 2-2,2-3-3,-2 3-2,5-1-1,-2 0-2,1-1-1,-1 3-1,3 0-2,-5 2 0,1 0-1,0 2 1,0 1-1,-2 4-1,-1 1 0,0 1-2,-2 0 0,-1 2-1,-3-1 0,-2 1 0,0-1 0,-4 2 1,1-4 1,-3 1 2,2-3 1,1-3 0,0 0 1,2-3 0,1 0 0,1-3-1,3-2 1,-2-4-2,5 2 0,1-2 0,4 0 0,0 0-1,3 2 1,-1 0 0,7 2-1,-2 3 1,2 3 0,0 4 0,2 1 0,-1 5 0,0 2-1,-2 4 0,0 2-1,-1 3 0,-3 1 0,-2-1 0,-4 1 0,-1 0-1,-5-3 0,-3 1 1,-1-4 0,-3 0 0,-1-4 1,-1-1 1,1-3 0,1-2 1,1-3 0,2 0 0,3-3 0,0-1 1,1 1 0,3-2-1,0-2 1,3 1-1,3 1 0,3-1 0,3 4-2,4-1-1,1 1-5,1 1-7,0-2-20,3 0-29,2-1-1,0-1-71,17-13 134,-5-3 0,-4 2 0</inkml:trace>
  <inkml:trace contextRef="#ctx0" brushRef="#br0" timeOffset="257703.7398">15238 14950 231,'1'-3'5,"6"1"-1,-3-1-3,3-3-9,2 3-17,0-1-24,1-2-7,2 1-47,4 3 103,-2 1 0,-1-1 0</inkml:trace>
  <inkml:trace contextRef="#ctx0" brushRef="#br0" timeOffset="257819.7464">15314 15071 61,'5'-2'-61,"16"-10"61,-1-1 0</inkml:trace>
  <inkml:trace contextRef="#ctx0" brushRef="#br0" timeOffset="258341.7763">15804 14789 208,'2'-3'7,"1"-1"1,2-3 1,0 2 1,2-2-1,-1 1-1,3 0-2,1 4-2,0-3-2,0 5-2,-2 2-3,1 2-1,-2 1-2,-3 4 0,-1 2 0,-1 2 1,-5 1 1,-2-1 2,-2 2 1,-2-2 3,0 1 1,0-3 2,5-2 1,0 0 1,1-3 0,4 2-1,3-3 1,0 2-1,5-1-1,1 1-2,2-2 0,-2 1-1,2-1 0,-1 1-1,-3 2 1,1-1 0,-3 2 0,-3-1 0,-2 1 0,-3 2 0,-2-2 0,-2 1-1,-3-1-2,-1 0-1,0-1-4,-4-1-4,3-1-11,-2-1-20,3-2-22,3-2-107,-2-6 170,4-1 0,3-2 0</inkml:trace>
  <inkml:trace contextRef="#ctx0" brushRef="#br0" timeOffset="258575.7897">16124 14850 291,'9'0'6,"-2"-2"1,1-1-1,4-1 0,0 0-2,5-1-9,0-1-12,1 2-21,2-2-27,1-1 0,3 2-65,17-15 130,-1 2 0,-6 1 0</inkml:trace>
  <inkml:trace contextRef="#ctx0" brushRef="#br0" timeOffset="258788.8019">16584 14661 260,'-1'10'7,"0"7"-1,0 6-2,0 3-4,1 5-8,1 5-16,2 3-30,1 2-6,0 1-71,6 23 131,0-6 0,-1-12 0</inkml:trace>
  <inkml:trace contextRef="#ctx0" brushRef="#br0" timeOffset="259428.8385">16440 14277 84,'-19'-10'13,"-7"-3"1,-5-2 1,-10 0 1,-4 0-1,-9 1-2,-3 7 0,-5 5-3,-3 7-1,-4 6-2,-2 11 0,-1 5-2,-1 11 0,1 6-2,2 10-1,2 8-2,3 10 0,5 6 0,7 7-1,5 4 2,8 2 3,8 3 2,8-3 1,11-5 1,13-5 1,12-9 1,13-10-1,12-9-1,14-11-3,11-11-1,11-12-1,10-9-1,9-11 0,5-9-1,2-8 0,6-7-1,-4-9 1,-1-3 0,-4-7 0,-5-4 0,-7-3 1,-5-4 0,-9-2 1,-9-3 0,-8-1-1,-11-3 1,-12 1-2,-11-2 0,-12 3 0,-14-1-2,-12 5 0,-15 4-2,-11 8-5,-14 4-7,-8 9-19,-10 11-31,-7 9 0,-6 10-75,-79 45 140,13 4 0,13 3 0</inkml:trace>
  <inkml:trace contextRef="#ctx0" brushRef="#br0" timeOffset="260025.8726">15617 15527 197,'1'-1'10,"1"1"0,-1-2 1,1 2 1,0 4 0,-1 2-2,0 5-3,1 6-2,0 7 0,2 5-1,0 5-1,-1 4-2,3 2-2,1 3-4,-1 0-8,3-1-10,-1-2-12,1-2-15,0-2-9,1-4-42,-2 8 101,-2-9 0,-2-6 0</inkml:trace>
  <inkml:trace contextRef="#ctx0" brushRef="#br0" timeOffset="260325.8898">15546 16050 238,'2'1'7,"3"2"-1,3 1 1,2 0-1,4 2 0,1-1-2,3-1-1,3-2 0,1-1-1,3-3 0,1-1 2,1-2 1,-2-3 2,-1 1 1,-5-1 3,-4 2 0,-2-3 0,-6 4 0,0 1-3,-5 1-3,-2 3-3,-5 7-4,0 2-7,-2 4-11,-2 6-24,2 3-26,-1 1 0,2 5-82,-4 27 152,3-5 0,-2-5 0</inkml:trace>
  <inkml:trace contextRef="#ctx0" brushRef="#br0" timeOffset="260902.9228">15852 16610 264,'-8'-6'10,"-1"0"2,-6-2-1,-3 4 0,-5 1-3,-2 6-2,-1 2-2,-2 5-3,0 6-2,2 4-2,1 4 1,5 2-2,4 5-1,4-1 1,4-1 0,4 0 0,4-2 1,6-4 0,5-2 1,2-5 1,6-6 0,2-5 0,2-6 1,2-4 0,1-5 1,0-5 0,-4-5 1,-1-2 0,-1-2 0,-6-6 2,-2-3-1,-6-3 1,-2-3-1,-4-2 0,-3-1-1,-2-2 0,-5-1 0,2 1-1,-4 3-1,-2 1 1,0 5 0,-1 2 0,2 5-2,1 4 1,3 8-1,2 3 0,1 6-1,2 7 0,0 7 0,4 7 0,2 9 0,2 7-1,4 3-1,1 8-6,6 0-6,1 4-11,4 1-26,0-2-10,1-2-72,11 1 135,-3-7 0,-5-9 0</inkml:trace>
  <inkml:trace contextRef="#ctx0" brushRef="#br0" timeOffset="261111.9347">16036 16532 274,'1'-4'-9,"0"1"-9,0 1-18,0-1-23,1-1-93,7-4 152,0-1 0,0 1 0</inkml:trace>
  <inkml:trace contextRef="#ctx0" brushRef="#br0" timeOffset="261461.9548">16238 16426 216,'-5'7'0,"6"-4"1,1 6 0,1 0 0,1 2 1,-3 1 1,4 0 0,0-1 1,2 0 0,2-2 0,2-1 0,2-4 0,2-1 1,0-6 2,4-1 1,-2-2 2,1-3 1,-4-2 1,1 0 0,-8-3 0,0 2-2,-7-4-2,-3 3-4,-5-1-5,-3 1-4,-4 3-5,1 1-7,-3 3-11,1 4-15,-2 3-25,3 3 2,5 2-42,5 5 108,4-3 0,5-1 0</inkml:trace>
  <inkml:trace contextRef="#ctx0" brushRef="#br0" timeOffset="261880.9787">16650 15894 232,'0'-6'10,"0"0"1,0 3 0,0-2 0,-1 8-2,-1 6-2,0 10-2,1 9-3,-1 12 0,2 6 0,0 7 1,1 3-1,1 2 0,3 1-1,2-4 0,1-4-1,3-4-1,-2-7-5,4-4-4,-3-2-5,-1-7-7,-1-6-11,-1-3-19,-3-6-6,-5-4-56,-17-16 114,0-4 0,-1-3 0</inkml:trace>
  <inkml:trace contextRef="#ctx0" brushRef="#br0" timeOffset="262019.9867">16583 16331 211,'10'-7'11,"7"-5"-1,3 0-3,5-2-10,3-6-29,5 3-20,2-3-100,20-11 152,-5 5 0,-7 4 0</inkml:trace>
  <inkml:trace contextRef="#ctx0" brushRef="#br0" timeOffset="262684.0247">16643 15731 230,'-20'-14'0,"-8"-8"1,-6-2 1,-9-3-1,-10-5 1,-5-1-1,-7 2 0,-7 2 0,-4 4 0,-6 9 0,-6 8-1,-4 6 0,-4 12 0,-3 9 0,-1 11 0,-4 9 0,2 11 0,1 13 1,6 9-1,4 10 0,6 8 0,8 9 0,6 3 2,12 6 2,7 1 1,13 1 2,11-3 2,12-4 0,13-6 1,10-15-1,8-10-2,7-15 0,6-10-1,5-13-1,8 0 1,8-3-1,7-4 0,10-3 2,8-4-2,17-3 1,30-4-2,29-8-2,29-8-2,26-10-2,11-14-2,-4-11-1,-14-9 0,-20-10-3,-19-3 2,-19-6 1,-20-4 2,-17-3 1,-13-4 2,-12-3 3,-17-4 1,-16 1 1,-15-2 1,-16-1 1,-17 2 0,-15 1 0,-18 2-1,-16 1-1,-18 1-1,-19 1-2,-21 3-3,-17 5-4,-24 3-10,-25 5-20,-25 8-36,-28 11-1,-27 14-107,-302 55 179,31 14 0,26 11 0</inkml:trace>
  <inkml:trace contextRef="#ctx0" brushRef="#br0" timeOffset="278856.9497">667 15608 83,'3'0'9,"-2"1"2,4 2 2,-3-3 2,1 3 1,-1-3-2,1 3 0,-3-3-3,0 0-1,0 0-1,-1-3-4,-1 0-1,1-4-3,0-2 0,-1-1 0,1-1-1,0-5 1,0 2-1,0-1 0,1 1 0,0-2 0,1 0-1,0 0 0,2 2 0,0 1 0,4-1-1,1 3 1,2 0-1,2 1 1,1 3-1,-3 2 1,6 1 0,-3 1 0,0 3 0,0 0 1,1 3-1,-2 1 1,1 0 1,2 4-1,-3-1 0,1 2 0,1 0 1,-1 1-1,0 1 0,-2 2 1,0-2-1,-1 1 0,-1 1-1,-3-1 1,3-1 0,-4 0 0,-2-2 0,0 1-1,0-5 0,-2 0 1,1 0-1,0-1 1,-1-1 0,0-2 0,-1 3 0,0-4 0,0 0 1,0 0-1,0 0 0,0 0 0,0 0 0,0 0 0,0 0 0,0 0 0,-1-3 0,-1 2 0,0 1-1,-1-4 1,0 1-1,1-2 1,1 1 0,-2-3-1,1 1 1,0-1-1,-1-2 1,1 0 0,1 1 0,0-2 0,-1 0 0,2 1 0,0 2 0,-1-2 1,0 3-1,1-2 1,0 1-1,0-1 1,0 2-1,1-2 0,0-1 0,1 0 0,-1-3 0,1 1-1,2-3 1,-1 0-1,0 1 1,-1-1 0,1 2 0,0 3 0,1-2 0,-1 5 0,0-1-1,-2 1 1,3-1 0,-1 3-1,0-1 1,0 0 0,0 2-1,0-1 1,1 1 0,-1-1 0,1 3 0,0 0 0,-1-1 0,0 2 0,-1-1 1,2 0-1,-2 0 1,0 1 0,2-1-1,-2-1 1,1 2-1,2-1 1,0-1-1,0 2 0,-2 2 1,3-2-1,-3 1 1,3 2-1,-4-2 1,5 3-1,-4-3 1,3 4 0,-4-2 0,4 1 0,-2 2 0,1 0 1,-2-1-1,3 2 0,-3-1 0,1 1 0,0-1 0,-1 2 1,1 1-1,2 2 0,-2 1 0,-1 1-1,2 0 1,-1-1-2,0 2-5,0-3-12,2 3-31,-1-3-4,1 0-41,0-8 94,3-1 0,-4-5 0</inkml:trace>
  <inkml:trace contextRef="#ctx0" brushRef="#br0" timeOffset="279308.9755">1072 14626 148,'-2'-3'2,"1"1"0,-1 1 1,2 1 0,-2 0-2,6 6 0,-1-2-3,0 5-9,3 2-16,0 1-18,-2 1-30,3 16 75,-3-5 0</inkml:trace>
  <inkml:trace contextRef="#ctx0" brushRef="#br0" timeOffset="280751.058">1187 15654 126,'-3'0'4,"1"0"2,1 0-1,-2 1 0,0 1-2,3 4-1,-1 4-1,0 4 1,3 0-1,2 5 1,-1 2-1,4 6 2,-1 0-1,2 6 0,1 4 1,2 0-1,-1 3 0,0 1 0,1 3 0,-2-1-1,0-1 1,1 0-1,-1-1 0,-2-3 1,0-2-1,3-2 1,-3-3-1,-1-2 0,1-5 0,0-2 0,-1-3-1,-1-3 1,0-6-2,-4 1-4,0-5-9,-2-3-16,0 2-19,1-1-43,-3 2 92,2-1 0,-1-1 0</inkml:trace>
  <inkml:trace contextRef="#ctx0" brushRef="#br0" timeOffset="281036.0743">1155 16489 88,'4'2'5,"0"0"0,3-1 0,1 1 0,2 0 0,1 0-2,2 0-2,0 0-2,3 0-4,2 0-5,2 1-6,1-3-7,1 0-39,14 0 62,-5-3 0</inkml:trace>
  <inkml:trace contextRef="#ctx0" brushRef="#br0" timeOffset="281183.0827">1432 16346 155,'1'6'-23,"1"3"-19,-1 6-48,9 28 90,-2 0 0,0-4 0</inkml:trace>
  <inkml:trace contextRef="#ctx0" brushRef="#br0" timeOffset="281958.1271">1352 17084 106,'-6'-5'10,"2"0"0,-5-2 1,3 0 0,1-4-3,3 3-3,-2 0-2,7-3-2,2 4-1,1-2 0,5 2-1,2-1 0,3 4 0,0 2 1,4 0-1,-1 4 1,2 0-1,-1 5-1,3 1-1,-6 1 0,4 1 0,-4 2 0,0-1 0,-4 0 0,-1 0 1,-3-3 1,-2 2 1,-3-3 0,-1-3-1,0-1-1,-1 0 0,-4-3 0,-1 0 0,-2-4 0,1 0-1,-3-5 0,1-1 2,1-2 0,-2-2 0,2-1 1,1-2 0,2 0 0,-1 0 0,2 0 2,1 0-1,1 1 0,2 1 0,-1 1 0,3 2 1,0 0 0,1 3 0,1 1 1,0 0-1,2 3 1,1 3-1,0 0 0,0 4 1,1 2-1,-1 1-1,2 3 1,-1 0-1,1 3 1,0 0 0,-1 0-1,0 1-1,-1 0-2,-1 0-5,-2-1-9,-1 0-12,2-2-15,-4-1-16,4-1 59,-2-1 0</inkml:trace>
  <inkml:trace contextRef="#ctx0" brushRef="#br0" timeOffset="282269.1449">1843 16799 139,'1'-5'14,"1"0"1,1-3 1,4-1 0,-1-1-3,3-1-4,-1 2-3,4 0-5,-3-2-7,2 4-12,1-2-21,-1 2-15,3 1-58,6-8 112,2 1 0,-5 2 0</inkml:trace>
  <inkml:trace contextRef="#ctx0" brushRef="#br0" timeOffset="282535.1601">2099 16416 104,'2'6'10,"3"0"0,1 4 0,0 0 0,5 4-3,-1 0-3,3 4-1,2 1-4,-1 3-6,2 2-10,-2 0-18,3 5-10,-3-4-8,6 13 53,-5-4 0</inkml:trace>
  <inkml:trace contextRef="#ctx0" brushRef="#br0" timeOffset="283442.212">1980 16165 58,'-14'-3'3,"-2"3"0,-4 0 0,-3 0 1,-3 0 0,0 3 0,-3-2 0,0 2 1,-1 1-1,0 2 1,-2 2-2,-1 3 1,-3 4-2,0 2 1,-2 5 0,-2 3 2,-3 3 0,0 3 0,2 3 2,0 0-1,2 3 1,-1 1 1,7 2-2,3 0-1,2 1-1,7 0-1,3 0-1,3 0 1,4 1-3,5-3 0,5 1 0,3-1 0,7 0 0,3 0 1,2-3-3,1-2 1,2-4-1,2-4 0,0-2 0,2 3 0,6 0 0,0 1-1,4-1 1,2 1 2,3-1 0,2 0 0,3 0 0,0-3 1,6 0 1,0-3 0,4-2 0,3-4 0,2-5 0,-1-4-1,-2-5 1,0-5 1,8-9-1,5-13 2,8-10 0,0-12 1,4-11 0,-13-6 0,-13-4 1,-12 2-1,-13 0 0,-11 3 1,-6 1-2,-9 1 0,-4 0 0,-6 0-1,-3 2 1,-4 2 0,-5 2 0,-4 6-2,-3 6 2,-5 3-1,-4 5-1,-2 8-1,-4 5-4,-1 3-3,-2 9-5,0 7-7,0 5-18,2 6-22,3 9-74,-6 36 132,8 0 0,10 2 0</inkml:trace>
  <inkml:trace contextRef="#ctx0" brushRef="#br0" timeOffset="283841.2348">2603 17130 91,'6'7'4,"2"-2"-1,2 4 0,1-1 0,-1 2-2,-1 0-2,2 2-6,1 0-7,-1 1-13,2 0-29,8 26 56,-2-3 0</inkml:trace>
  <inkml:trace contextRef="#ctx0" brushRef="#br0" timeOffset="284142.252">2677 17387 114,'2'-1'7,"-1"1"2,4-1-1,-1 0 2,3-1-2,-4 1 1,6-1 0,-4 0 2,2-2 2,-2 1 0,4-2 0,-4 2 0,3-2-1,-4 0-8,3 0-9,-1 2-21,0-2-30,-3 2-1,1 3-52,0 22 109,0 1 0,-1 0 0</inkml:trace>
  <inkml:trace contextRef="#ctx0" brushRef="#br0" timeOffset="284822.2909">3138 17561 115,'-3'0'5,"-1"-2"0,-3 2 0,3 2 0,0-2-2,0 2 0,-2 3-1,3 1-2,-1 3 0,1-1 0,1 3 0,2 0 0,1-1 0,3 1 1,0 0 1,5-1 0,-1 0 1,5-3 2,-1-2 1,0 0 0,2-3 1,0-4 0,0-3 0,-3-3 0,1-3 0,-4-4-1,-1-3 0,-3-3-1,-2-3 1,-4 0 1,-4-11 1,-4-5 0,-7-5 0,-1-5 0,-5-3-3,0 7 0,3 8-2,6 12-3,3 8-1,7 11-1,5 9-1,3 8 0,2 1 1,3 6 0,2 1-3,2 0-2,2 4-6,3 1-8,1 3-10,1-1-14,2 2-11,1 0-31,33 24 87,-6-6 0</inkml:trace>
  <inkml:trace contextRef="#ctx0" brushRef="#br0" timeOffset="285497.3295">3486 17459 66,'1'-2'7,"1"2"2,0 0 1,3 0 2,-2-3-1,-1 1 0,1-1-1,2-2-1,-2 1-3,1-3-1,-2-1-2,1 0 0,0-1 0,-1-1 1,-2 2 1,0 0-1,-1 0-1,-1 1 0,-1 1-2,1 0 0,0 1-2,0 3-1,2 1 0,-2 2-1,1 0 1,1 5 1,0-3-1,2 5 2,2-2-1,3 3 1,1-2-1,3-1 1,1 0 0,1 0 0,0-6 1,2 0 0,-1-2 0,1-4 0,-2-4 2,2-6 0,0-7 0,1-5-1,-3-3 1,1-3-1,-7 1 1,-4 5-1,-4 5-1,-1 7-1,-3 5 0,-3 6 0,3 3-1,-2 4-2,2 2 1,0 3-1,2 1 0,0 4 1,1 0 0,2 3 0,0 2 1,4-1 2,0 1-1,0 4 0,2 0 1,1 2-1,3 0 1,-1 1 0,3 0 0,1-2 0,-2 2 0,6 0-1,-4-2-3,1-1-6,-2-3-9,-1 1-20,-1-3-9,-3-1-23,-11-3 70,-2-3 0</inkml:trace>
  <inkml:trace contextRef="#ctx0" brushRef="#br0" timeOffset="286498.3868">3884 17119 105,'8'-2'4,"1"0"-1,3 1 1,1 2 1,1 2-1,1 2 0,-1 1 0,-1 2 0,-4-1 1,-1 1 1,-1-1 0,-2 0 0,-3-1 0,0 0-1,-4-5-1,0 1 1,-5-7-1,-1-1-1,0-2 0,-1-5 0,-2-3-1,2 0 0,2-2-1,-1 0-1,2 0-2,4 0 0,1 4 0,3 1-1,2 1 1,4 4 0,1 3 1,4 3 0,1 3 0,2 1 1,2 2 0,-1 2 1,3-1-1,-1 2 1,-2-3 1,0 0 0,-3-2 1,-2-2 0,-2-2 1,-2-3-1,-5-2 1,3-1-1,-3-6 0,-3 0-1,-1 1 0,-4-2-1,1 1 0,-1 2 0,0 2-1,-1 3-1,0 2 0,1 3 0,1 3 0,0 3 0,4 3 0,0 3 0,3 2 0,5 0 1,0-2 0,2-1 1,2-3 1,2-5 1,0-2 1,2-7 1,0-2 1,0-7 1,-1-5 1,0-1 1,-2-4-1,1 0 0,-4 0-1,2 3-2,-3 2 1,-1 7-2,-1 1 0,1 7-1,-1 5-1,0 6-1,2 4 1,-2 4-1,1 5-1,-2-1 0,-2 4-1,0-1 1,0-2-1,-2-5 0,-1-2 0,-1-1 0,-1-8 1,0-5 0,0-5-1,-2-5 0,2-5 1,2-4-1,2-3 1,1-1 0,3-2 1,4-2-1,3 5 1,2 1 0,4 1 1,1 7 0,0 5 0,1 1-1,0 5 1,-2 4 0,-1 2 0,-2 2 2,-3-2 1,2-2-2,-3-6 0,3-8-19,5-11-47,7-21-2,8-25-120,70-210 185,-4 0 0,-3-7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12:11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 1090 74,'0'3'-42,"10"26"10,-1-2 32</inkml:trace>
  <inkml:trace contextRef="#ctx0" brushRef="#br0" timeOffset="2167.1239">793 940 170,'0'0'2,"0"0"1,0 0 1,0-5 1,0 3-2,1 2 0,1 2 0,0 1 0,0 7-1,1 2 1,0 1-2,1 0 0,-1 4 0,1 2-1,2 1-1,-1-1-5,0 5-10,-1-4-15,1 3-21,0-3-46,6 7 98,-1-5 0,-2-3 0</inkml:trace>
  <inkml:trace contextRef="#ctx0" brushRef="#br0" timeOffset="2439.1395">958 1027 173,'1'5'6,"1"3"-8,-1 4-29,1 3-14,2 0-56,12 46 101,-1-3 0,2-4 0</inkml:trace>
  <inkml:trace contextRef="#ctx0" brushRef="#br0" timeOffset="4067.2326">11271 890 96,'0'0'6,"1"0"1,2 2 1,1 3-1,1 1 0,2 4-2,0 3-7,0 1-9,0-2-15,0 3-16,2-2-13,13 17 55,0-1 0</inkml:trace>
  <inkml:trace contextRef="#ctx0" brushRef="#br0" timeOffset="31117.7798">8001 7895 63,'0'0'5,"0"0"0,0 0 2,0 0 0,0 0 0,0 0 0,1 2 0,0 0-1,0 1-1,2 0 0,-1 0 0,0 3-1,3-2 1,0 3-1,-2-3 1,0 3 0,0-3 0,2 4 1,-2-3-1,2 2 1,-2-3-1,1 4-1,-2-3 0,4 1 0,-2 0-2,0 2 1,0-2-2,3 2 0,-3-1 0,1 0 0,-1-1 0,2 2 0,-2-3 0,1 1 0,-1-1-1,-1-2 1,2 2 1,-2 0-1,-1-4 0,3 3 0,-1-2 0,-3-1 1,5 1-1,-2-2 0,1 1 0,-1-1 1,2 0-1,-2-1 0,5 1 1,-2-3-1,3 1 0,1-2 0,3 0 0,2-1 1,0-1-1,1-1 1,2-1 1,2-2 0,1 1-1,0-5 1,5-2 0,1-2-1,3-4 1,4-4 0,5-3-1,4-5 1,4-3 0,5-5 1,5-4 1,5-2 0,4-3 1,3-4-1,3-3 1,5-3-1,2-3 1,1-1-1,3-2-1,3 0 1,-1-1-1,1 0 2,-1 3-1,-1 0 1,-2 2 0,-3 4 0,-3 3-1,-6 3 1,-5 3-1,-6 8-1,-8 4-1,-6 7 0,-9 6-3,-8 4-10,-8 8-44,-6 4-15,-6 5-174,-17 1 243,-2 2 0,-7-1 0</inkml:trace>
  <inkml:trace contextRef="#ctx0" brushRef="#br0" timeOffset="34037.9469">8657 15205 90,'1'2'6,"0"0"-1,1 0 1,-1 0 0,1 1-3,-2 0-1,2 1-1,-1 0 0,1 2-1,-1 0 0,2 3 0,0 0 1,1 1 0,1 2-1,0 3 1,1-1 0,1 3 0,0-1 0,3 1 0,-1 1 1,1-3 0,3-1 1,-1-2 2,4 0 2,1-6 1,4 0 1,2-3 2,4-6 1,2-1 0,5-7-2,2-6 0,5-6-1,4-8-2,4-4 0,4-9-3,6-4-1,5-5 0,4-6 0,8-3-1,2-4-1,3-4 0,4 0 0,1-3 0,1-1 0,2 2 1,-1 2 1,-2 2 1,-3 6 0,-2 4 0,-6 5 1,-7 10-1,-6 4 0,-9 8-1,-10 6-9,-8 7-54,-8 5-1,-8 5-106,-9-4 167,-7-1 0,-7-2 0</inkml:trace>
  <inkml:trace contextRef="#ctx0" brushRef="#br0" timeOffset="36873.109">7413 11439 80,'0'0'5,"0"0"-2,0 0 1,0 0 0,0 1-2,1 2-2,-1-2-1,1 2 1,1 1 0,0-2 0,1 1-1,-1 2 2,2 2-1,-1-3-1,3 3 1,-1-3 0,1 5 0,-2-4 0,3 3 1,-3-2-1,5 2 0,-3-1 0,1 0 1,-3-1-1,5 2 0,-3-2 0,3-1 1,-4-1-1,3 1 0,-1-3 1,0 1-1,3-3 1,-1 0-1,5-3 1,2-1 0,0-1 0,1-2 0,1-3 1,4-2 0,-1 0 2,0-5 0,4 0 2,0-3 1,2-2 1,2-3 1,2-3 1,4-1 1,0-2 1,5-3-1,1-2 1,2-1 0,4-1-1,-1-1-1,3 0-1,2 1-1,-2 1-1,-1 4-2,-2 0-1,-3 6-5,-4 2-20,-6 4-37,-2 6-1,-7 2-71,-5-10 130,-5-1 0,-10-1 0</inkml:trace>
  <inkml:trace contextRef="#ctx0" brushRef="#br0" timeOffset="49444.8281">4595 9165 50,'-2'-3'3,"0"3"0,-3-2 2,-3 2-1,1-3-1,-2 3 1,-2 0 0,0 0 1,-4 3-2,-2-3 1,-1 2-1,0 1 0,-4 0 0,2 1-1,-2-1 0,1 3 0,-1-1 0,1 2 1,-1 0 0,2 1 0,0 2 1,-2-1 1,1 1-1,-2 0 1,4 2 0,-1-2-1,-1 2-1,4-1 1,-2 1-2,2 1 1,-2-1-1,1 3 0,1-1-1,-2 3 1,2 0-1,-2 2-1,0-2 1,0 5-1,-1-1 0,-1 2 0,0 1 0,-2 0 0,1 0 0,3 2 0,-1 1-1,2 0 1,1 2 0,4 0-1,1 2 1,3-1-1,1 0 0,2-2 0,2 0 0,1-1 0,2 0 0,2-5 0,2 2 0,1-1 0,1 0 1,2-1-1,1-1 1,2-1-1,4-1 1,0 1 0,5-2 0,1 0 0,3-4-1,1 2 1,4 0 0,-1-4-1,2 1 1,-1-3 0,1 0 0,2 0 0,0-1-1,1-1 2,1 1-1,3-2 0,-1 1 0,1-2 0,1 0 1,1-1-1,1 0 0,3 0 1,4 1-1,1-2 0,0-1 0,4 0 0,-1 0 0,1 0 1,-1-1-1,1 1 1,-2 3 0,1-3-1,-1 1 0,5-1 0,1 0 1,3-1-1,3-2 0,1 0 0,1 0 1,2 1 0,1 1 0,0 1 0,3 2 0,0 1 0,1 1 0,2 0-1,1-1 0,2-1 0,2 0 0,-1-1-1,4-1 1,3 3 0,0-1 0,-1 0 0,4 1 0,1-1-1,0 1 1,2-1 0,2 2 0,1-1 0,0 1 0,2-2 0,3 0 0,0-1 1,2 2-1,1-2 0,-1-2 0,3 1 0,0-1 0,2 0-1,2-2 2,-1 1-1,1-2 0,-2 1 0,3 0 0,0-2 0,1 0 1,-1-1-1,1 1 1,-2-1-1,4-1 0,0 1 1,-1-1-1,3 0 1,-2 1-1,-2 0 0,1 0 1,-2 1-1,-1 0 1,1 0-1,-2-1 1,-3 0-1,3 1 1,1-1-1,1 0 1,0 0-1,2 0 1,-1-2 0,2 3-1,0-1 1,0 0-1,2 1 1,-3 0-1,0 1 1,1-1-1,1 2 0,0 0 1,1 2-1,0-1 1,1 0-1,3 2 1,0 0-1,0 0 0,1-1 1,-2 0-1,2 1 1,-2 0-1,0 0 1,-1-1-1,-2-1 0,3 2 1,-1-3-1,-2 2 0,6-2 1,-1 0-1,-2 0 0,3 0 1,-2 0-1,0 0 1,0 0-1,-2 2 0,-1-2 1,-2 1-1,0-1 0,-1 0 0,-3 0 0,2 0 0,-2 2 0,0-2 1,1 0-1,-3 1 0,1-1 1,1 0-1,-1 0 0,1 0 0,-1-1 1,1 1-1,-4-2 0,2 2 0,-2-1 0,-3-1 0,1 2 0,-5 0 0,-2 2 0,-4-1 0,0 2 0,-4 0-1,-3 0 1,1 1 0,-4 0 0,-1 0 0,-1-1 1,-4 1-1,0-3 0,-5 2 0,0-2 1,-1-2-1,-3-2 1,-2 0 0,-2-2-1,-1-3 0,-3 0 0,-4-5-2,-2-1-1,-5-1-1,-1-5 0,-5-1 0,-1-3-1,-2-3 1,-2 0 0,-2-2 3,-2-2 0,-2 2 1,-3-2 2,-3-1-1,-5 2 0,-4-2 1,-4-3 0,-6 2-1,-4-3 0,-4 1 0,-4-1-2,-5-1-2,-3-1-1,-2 1-1,-2-1-1,-4 2-1,1 0 1,-2 2 1,-1 1 1,-1 1 3,-2 3 2,1 2 2,-5 0 1,-2 0 2,-2 2 0,-2 0-1,-1-1 0,-5 1-1,0 0 0,-5 0-2,-1 1 0,-1 1-1,-3-2 0,-1 4 0,-1-3-1,-3 2 0,2 1 0,-5-1-1,0 0-1,-4 1 1,0 3-1,-7 0 0,-1 2 0,-5 2 0,-3 4 1,-5 0 0,-3 3 1,-4-1 0,-2 2 0,-4 1 0,-5 2 0,-2 0 0,-4 2 0,-2-1 0,-3 2-1,-1 2 1,-2-1 0,-3 2-1,-4 0 1,-1-1 0,-3 4 1,-4-2 0,0 1 1,-4 0 0,-3-1 1,-3 1 0,-1-2 0,-2 0 0,-1 0-1,-3 0 0,0-2-1,0-1 1,-1 0-1,-1-1 0,0-2-1,-2-1 1,3 1-1,-3-3 1,0 3-1,-2-2 0,0 0 0,0 0-1,-1 1 1,-3 1-1,1-2 1,-1 2-1,-2 0 1,0 2 0,-1-1-1,-2 1 0,1 0 0,-1 1 0,2 0-1,-1 0 0,1 1 0,2 0 0,1-1 1,2 2 0,3-1-1,0 1 2,2-1 0,3 0 0,1 1 0,2-1 1,1 1-1,1-2 1,1 2 0,4-2-1,1 0 1,2 0-1,2 0 1,0 3-1,4-3 0,-2 0 1,4 0 0,3-3-1,-1 3 1,3 0 0,2 0 1,-1 0 0,3 0 1,-1 0 0,-2 3 1,0-1 1,-2 1-2,-2 1 1,-1 1-2,-1 0-4,-2 4-14,3 1-32,2 3-1,1 1-39,-81 13 88,24-6 0</inkml:trace>
  <inkml:trace contextRef="#ctx0" brushRef="#br0" timeOffset="52508.0033">4934 12573 68,'-4'-2'1,"0"0"-1,-2-3 1,1 3 0,-3-1-1,0-1 1,-4 0 1,2 1-1,-4 1 1,0 1 1,-2-1 0,-2 2 0,1 0 0,-3 2 0,-2-2 0,-2 1-1,0 0 0,-2-1 0,-2 3-1,-2 0 0,-2 1 0,-3 3 0,-2-1 0,-2 3-1,-1 1 1,-2 0-1,0 1 0,1 2 0,-1 1-2,0 2 0,3-1-1,-2 1-2,2 2 1,0 2 0,-1 1 0,1 2 1,0 0 1,1 4 2,-2 1 0,1 1 2,-1 1 0,1 1-1,1 1 1,1-1-1,4 1-1,2-3 1,2 3-1,3-1-1,3-2 1,1 1-1,4 0 0,1-3 1,3 2-1,1-1 0,1-2 1,4 2-1,1-1 0,1 2-1,5 0 1,1 0-1,1 2 1,6-2 0,1 0 0,1-2 0,5-1 1,-1-1 1,4-1-1,0-2 0,3 0 0,0-1 1,2 0-1,1-1 0,2-3 1,2 3-1,0-3 0,6 0 1,1-2-1,5 1 1,3-2-1,4-1 0,4-1 1,0 0-1,4 0 1,1 0 0,0-1-1,-2 0 1,6 1 0,-1 0 0,3-2 0,2 2 0,3-3 0,2-1 1,1 1-1,1-1 1,2-1-1,0-2 1,1 0 0,0 1-1,3-3 1,0 0-1,-1 0 0,4-2-1,0 0 1,0 0 0,3 0-1,1-1 1,0 0-1,3 1-1,-1 0 0,4 2 0,-2 3 1,1 0-1,0 1 0,1 0 0,2 3 0,-1 0 1,6-1 1,0-1-1,1 1 0,1-3 0,2 1 0,0-2 1,2 1 0,1 1 0,-1-2 2,3 1 0,0 1 1,-4 0 1,6-2 1,-3 2 1,1 0 0,-1-1 0,0-1-1,-2-1 0,1 0-1,0 1 0,-3-1-1,2 0 0,-2-1-2,0 0 1,0 0 0,1-1-2,0-1 1,0 1-1,-1-2 0,1 0 0,-2-2 0,0 0-1,0-1 1,3-1-1,-3 1 1,3-1-1,0 0 0,1 0 0,3 1 0,2 0 1,0-2-1,3 1 0,2-1 0,1 0 1,3-1-1,4 0 0,-1-1 1,1 2-1,3-2 1,0 1-1,1 0 1,4 1-1,2 0 1,1 0 0,2 1-1,4-1 0,3 2 0,-2 2 1,2 0-1,0 2 1,-3 0 0,-1 4 1,0 1-1,-2 0 1,-1 1-1,1 1 1,2 0 0,-2-2-1,4 2 0,1-2-1,2-2 1,1 0 0,1 1-1,-2-3 1,3 1-1,-3 0 1,-2-1 0,1 0-1,-4 0 1,0 0-1,2-1 1,-3-1-1,1 0 1,0-1 0,3-2 1,-3-1 1,2 0 1,-1-4 1,0 1 0,-3-3 0,-1-1 1,-3-2 0,-4-2-1,-2-3-2,0-2-2,0-2 0,-3 0-2,1-2-1,-1-2-1,-3 0 0,-2-1 0,-1 0 0,-6 0 1,-6-2 0,-6 0 1,-5-2 1,-8-1-1,-5 0 1,-6-2-2,-5-1-1,-9-1-1,-5-3 0,-7 0 0,-8-2-2,-4 0 0,-11-3-1,-4 2 0,-8 0 1,-5 1 2,-7-1 1,-7 3 0,-5 0 1,-7 1 2,-7 3 0,-7 0 2,-7 2 0,-7 3 0,-6 1-1,-6 3 1,-3 1-2,-8 0 1,-4 2-1,-7-1 0,-4 2-1,-6 0 1,-5 3 0,-5 0-1,-7 2 1,-3 1 0,-6 4 0,-4 1 0,-5 1-1,-3 3 2,-7-1-1,-1 1 0,-5 1 1,-3 0 0,-2 1 1,-3 0 0,-3-1 0,-5 2 0,-1-2 0,-2 2 0,-5-1-1,-1 0 0,-4 2 0,-1-2 0,-6 2-1,-1-1 1,-3 3-1,-3-2 1,-2 1-1,-2 0 0,-4 0 0,1 0 1,-4 0-1,0-1 0,-2 0 1,-1 3-1,0-5 1,-1 1-1,2-1 1,-1-1-1,1-3 0,-1 1 1,4-3-1,-2 0-1,3-2 1,-1 1 0,0-1 0,1-2-1,1-1 1,-1 2 0,3-1-1,0 0 1,0 1 0,3 0 0,1 1 0,2 1 0,-1 1 0,4 3 1,3 0 0,-1 1 1,0 1-1,3 3 1,1 0 0,-2 1 1,5 2-1,-1 0 0,1 2 0,-1 1-1,4 0 1,-2 2-1,-1 1 0,3 4-1,-3-1 1,0 3-1,0 1-1,1 2-3,0 1-4,-2 0-7,0 3-11,0 2-21,0 0-6,-1 1-31,-131 22 84,29-5 0</inkml:trace>
  <inkml:trace contextRef="#ctx0" brushRef="#br0" timeOffset="63032.6053">8057 11696 68,'0'0'1,"0"0"1,0 0 0,0 0 1,0 0-1,0 0 1,3 0 0,3 3 1,5 0 0,2 0 0,9 0 2,1-3 0,4 0 2,9 0 0,3 0 2,3-3 0,5 0 1,0-1-1,7-1-1,0-1-1,1 0-1,0 0-1,2-1-1,3 0-2,1 1 0,0 1-1,-1-1-1,-2 4 0,-2-1 0,-5 1-1,-4 2 1,-6 0 0,-5 2-1,-6 1 1,-5-1-1,-4 1-8,-4 0-12,-5 0-25,-2 0-6,-2-1-39,-5-5 90,-1 0 0</inkml:trace>
  <inkml:trace contextRef="#ctx0" brushRef="#br0" timeOffset="63704.6437">9551 11432 51,'1'2'3,"0"4"1,0 2-1,0 5 1,0-1-1,0 4 0,-1 1-3,0-1 1,0 2-1,0 0 0,0-1 0,0-3 0,2 1 0,-1-6 2,0 1 2,2-3 0,-2-4 3,2-3 0,3-3 2,-2-3 0,2-4 0,1-1 0,0-3 0,1 4-1,0-2-2,-1 2 0,4 1-2,-3 4 0,3-1-1,1 3 0,-1 2-2,3 1 0,-1 1 0,0 1 0,1 2 0,1 2 0,-2 1-1,-1 1 1,1 3 1,-2 3 1,-2 1 0,-1-1 0,0 3 2,-4-2 0,-1-1 1,-2 0 1,-2-2-1,-1-1 0,-1-2 0,-1-1-2,-2-1 0,-3 0-3,0-2-4,-3 0-10,1-2-7,0-2-10,-3 0-13,2-1-11,0-1-26,-4-9 80,3 2 0</inkml:trace>
  <inkml:trace contextRef="#ctx0" brushRef="#br0" timeOffset="64137.6685">9678 11422 93,'0'0'14,"2"0"2,1 0 2,3 3 2,1-2-1,3-1-1,0-1-3,2-2-1,0 0-4,1 1-1,-1-3-3,1 3-2,-3-3-2,-2 4-7,-1-2-14,1 0-21,-4 3-16,-1 0-82,4 7 138,-2-2 0,-1 2 0</inkml:trace>
  <inkml:trace contextRef="#ctx0" brushRef="#br0" timeOffset="64839.7086">10106 11428 105,'-5'-2'3,"0"1"0,-2-2 0,2 0 0,-2 3-2,3 0-2,-2 3 1,2-3-1,-2 6 0,2 1 0,-3 1 1,0 2 0,3 2 0,-1 1-1,1-1 0,0 2 1,1 1-1,1-1-1,2 1 1,0 1-1,3 1 1,1-1 0,0 0 0,2-2 1,-1 1 0,4-3 2,2-2 0,1-1 1,3-1 1,0-4 2,3 0 0,-2-3 1,3-1 1,0-1 0,-2-2-1,-1-2 2,-2-1 0,2-2-1,-5-4 1,0-1-1,0-1 0,-3-4-1,-1 0 0,-3-2-2,-2 2-1,-2-2-2,-2 0 0,-3 0-1,-3 4-1,-1-1 0,-3 2 0,-2 0-2,-1 2-2,0 2-3,-1 2-4,1 4-5,-4 1-3,4 3-10,-3 2-15,3 3-7,0 1-1,4 8 52,1-2 0</inkml:trace>
  <inkml:trace contextRef="#ctx0" brushRef="#br0" timeOffset="65450.7436">10841 11105 55,'-2'17'4,"0"5"0,0 6 1,-1 3-2,2 4 0,0 2 0,-1 3 0,0-1 1,0 3-1,-1-1 0,0 5 0,-2 0 0,2 0 0,-3 2-1,2 0-1,-1-1 0,-1-1 0,-1-2 1,-3-4-1,0-3 0,1-4-1,-3-5 2,2-3-2,0-5 1,0-4-3,3-5-4,1-2-6,0-3-6,5-2-15,0-4-7,0-15 40</inkml:trace>
  <inkml:trace contextRef="#ctx0" brushRef="#br0" timeOffset="65747.7606">10579 11492 115,'-1'-2'-3,"-1"-2"-8,0 1-15,0 0-11,14 2-1,0-2 38</inkml:trace>
  <inkml:trace contextRef="#ctx0" brushRef="#br0" timeOffset="68102.8953">18049 9175 83,'2'-3'7,"3"-2"0,3-2-3,-3-2-6,3-2-18,1 0-14,2-4-11,11-7 45,-1 0 0</inkml:trace>
  <inkml:trace contextRef="#ctx0" brushRef="#br0" timeOffset="74034.2345">19467 9272 89,'-4'-3'3,"-1"-2"0,1 2 0,1-2 0,-2-1-1,4 2-1,-2-1-1,1 1 3,0-1 0,2 3 2,-1 0 1,-2-2 0,1 3-1,0-1 0,-3 2 0,1-1-2,1 4-1,-3 2-1,-2 2-2,0 5 1,-2 5-1,2 2 0,-1 5 1,-2 3-1,1 6 1,2 1 0,0 5 0,4-1 0,1 2 1,4-2 1,3-2 0,6-3 2,2-2 1,5-5 2,5-2 1,3-6 2,5-3 2,2-7 0,2-3 2,0-8 0,4-4-1,-5-9 0,1-1 0,-4-7-3,-3-5-1,-4-5-3,-2-3-1,-5-4-2,-3 0 0,-8-2-1,-4-1-1,-4 0 1,-6 1-1,-5 3 0,-4 1 1,-4 4-2,-3 4-2,-1 4-3,-4 6-2,-1 5-5,-2 5-4,1 8-4,-3 6-9,0 6-7,0 5-7,1 5-8,1 4-47,-17 25 98,7-3 0,4-5 0</inkml:trace>
  <inkml:trace contextRef="#ctx0" brushRef="#br0" timeOffset="74418.2565">19152 9462 78,'15'6'13,"0"0"2,3 4 1,1 0-1,0 2 0,5-1-3,3-1-1,3 3-2,3-2-2,3 0-2,1 0-2,4-1-1,-2 0-1,-1 0-7,0-1-9,-4-2-21,-2 1-12,-3 0-49,12-2 97,-6-1 0,-3-3 0</inkml:trace>
  <inkml:trace contextRef="#ctx0" brushRef="#br0" timeOffset="74675.2712">20054 9414 197,'3'14'4,"-4"-3"0,0 5 0,-1 3-1,2 6-5,1 3-12,0 4-21,2 5-15,0 6-61,3 40 111,-2-6 0,-1-4 0</inkml:trace>
  <inkml:trace contextRef="#ctx0" brushRef="#br0" timeOffset="75912.3419">19458 11193 52,'-8'-3'3,"-4"-1"0,-1 0 2,-2 0 0,-2-1 1,0 3 0,-3-1 0,-1 3-2,2 0 0,0 5 0,0 2-2,-1 3 0,2 3 0,2 2 0,2 4 1,4 2-1,2 2 1,5 1 1,4 1 0,4-1 1,4-2 2,7 0 0,3-2 2,6-2 0,3-4 2,5-3-2,4-1 1,4-6-1,2-3 0,5-1 0,0-5-1,0-3 1,-1-2-1,-2-4 1,-4-3-1,-7 0 0,-2-4 0,-8-2-1,-5-3-2,-7 0-1,-4-1-1,-3-1-2,-6 0 0,-6-1-1,-2 5-2,-3-1-1,-4 6 0,-4 1-3,-2 4-2,-4 3-3,-4 3-2,-2 6-4,-3 2-1,-4 3-4,-2 4 0,1 4-2,-3 2 1,2 3 4,0 2 2,1 2 4,3 1 3,3-1 5,1-2 4,5 2 5,3-6 2,2 1 2,6-4 2,4-2 2,3-3 2,2 1 0,4-2 2,2 0-2,4 1 1,3-1-2,5 1 0,0-3-2,8 4-2,0-5-2,3 4-2,2-3-1,4 1-3,2 0-5,1-1-6,3 1-11,1 0-13,3 0-10,3 1-77,29 2 121,-6 1 0,-6-4 0</inkml:trace>
  <inkml:trace contextRef="#ctx0" brushRef="#br0" timeOffset="76364.3678">19958 11321 146,'0'0'10,"0"-3"0,2 0 0,-1 2 0,2-3-2,-1-1-3,0 3-2,3-3-1,3 3-1,-1-1 0,3 3-1,3 0 0,0 3-1,1 2 0,-3 0-1,0 3 0,1 1 0,-5 4-1,0 1 0,-4 1 1,-2 2 1,-3 1 0,-4-1 1,0-1 0,-5-1 0,2-1 2,-2-1-1,3-5 1,-2 1 1,4-4 2,2 0 1,1-3 1,3-1 2,6-3 0,2-1 0,10-3 1,5-2-2,4 1-1,8-1-3,3-3-1,6 2-4,2 1-7,1 1-19,0 4-28,-2 3-3,-1 3-66,7 19 124,-10 0 0,-8 1 0</inkml:trace>
  <inkml:trace contextRef="#ctx0" brushRef="#br0" timeOffset="77221.4168">20187 13191 51,'-2'5'0,"-4"1"1,1 2-1,-3 5 0,-3 1 1,1 4 0,-1 3 0,-2 0 2,3 5 0,0 0 1,2 4 0,2 0 2,4 0 1,3 1 1,5-3 0,5-1 0,1-1-1,6-5 1,-2-3 1,8-3-1,-2-4 1,2-3 1,-2-3 0,2-3 1,-1-2 0,-1-2 0,0-6-2,0-1-1,0-6-2,-3-2-1,0-5-2,-4-2 0,0-2-1,-4-3 0,-2-3 2,-3 3 0,-3-2 3,-3 2-1,-3 0 1,-3 0 0,-4 4 0,-2 1-2,-3 3 0,-2 3-3,-1 2-2,-2 3-2,-2 2-3,-1 4-2,-2 1-2,0 6-1,1 0-3,-3 5-3,0 2-3,0 2-2,0 4-3,-1-1-4,3 5-6,0 1-5,2 1-26,-7 15 65,6-3 0</inkml:trace>
  <inkml:trace contextRef="#ctx0" brushRef="#br0" timeOffset="77474.4313">19910 13454 158,'0'-3'14,"3"3"1,3-1 2,2 2 0,2 0-1,5 1-4,-1-2-1,3 0-4,1-2-2,3 0-1,0 0-2,4 1-5,0 1-3,1 1-6,4 3-12,-1 1-19,1 2-16,1 2-72,20 9 131,-7-4 0,-4 2 0</inkml:trace>
  <inkml:trace contextRef="#ctx0" brushRef="#br0" timeOffset="78104.4673">20590 13573 173,'-6'-4'1,"7"1"1,2-1-1,0-2 2,3-3-1,0-1 2,1-1 1,3 1 0,0-3 1,1 3-1,1 4 1,-1 0-3,2 6 0,-2 3-5,1 4-3,2 2-4,-3 4-2,0 3-2,-2 2 0,-4 0 1,-4 0 2,-2-1 4,-5 0 2,-2-1 4,-3-3 3,0-1 2,0-4 1,2-2-1,2-3-1,3-1 0,2-4 0,0 0-1,4-2 0,4-3-2,3-2 1,4 2 0,3-1 0,3 1 0,0 5-1,2-3 0,0 4-1,-2 1 0,-1 3 0,-2 0 1,-2 2-1,-3 2 0,0 2 1,-3-1-1,-1 1 0,-1 1 1,-2 0-1,-1 0 2,-3 1 0,0-1 1,-2 0 1,-4-1 2,-1 1 2,-3-2 0,-5 1 2,-1-2 0,-5 1 0,-3-3-1,-6 1 0,-1-3-2,-4 1-4,-3 0-11,-3-2-49,-2 0-1,-3-4-95,-44-36 153,8 1 0,3-9 0</inkml:trace>
  <inkml:trace contextRef="#ctx0" brushRef="#br0" timeOffset="79441.5438">20223 10872 92,'-19'-15'17,"0"-3"-1,-3 1 0,-2-5-2,-2 2-2,-2-1-3,-2-1-2,-2 0-1,0-1-2,-2 3-1,-1 0-1,-2 1 0,-2 3-1,-3 1 0,-1 5-1,-4 3 0,-3 4 0,-1 6 0,-5 2-1,-2 4 1,-2 6 0,1 2 1,-1 5 0,0 2 1,2 5 0,1 2 0,4 3 1,3 2 0,1 5 0,5 1 0,2 3 0,6 4-1,5 0 0,5 3 0,6 0 0,5 2-1,4 1 0,5-3-1,6 3 0,2-1-1,5 1 0,4 2-1,7-1 1,5 1-1,7-1 1,5 0 0,5-3 0,7-1 1,2-4 1,6-3 0,4-5 0,3-1 0,6-6 0,5-4-1,4-4 1,6-4 0,3-4-1,6-6-1,4-3 0,2-5 0,-1-3 0,4-5-1,-4-3 0,-4-4 1,-1-2 0,-3-6 1,-5-2 1,-5-6 0,-5-1 1,-4-5 1,-6-5-1,-5-4 1,-5-3 1,-9-5-1,-5-4 0,-9-4 0,-9-2-1,-6-4 0,-8-1 1,-8-1 0,-6 2-1,-6-1 1,-8 1-1,-6 2 0,-9 3-1,-4 3-2,-10 4-5,-7 5-10,-5 7-22,-9 5-21,-7 9-87,-77 12 146,11 6 0,9 7 0</inkml:trace>
  <inkml:trace contextRef="#ctx0" brushRef="#br0" timeOffset="83490.7754">20653 9397 82,'13'-3'12,"1"-1"1,2-4-1,3-3-1,2-2-1,2-2 1,3-4-1,3 0 0,-1-3 0,4-2 0,-1-3-1,1 1 0,1-1-2,-1 0-1,0 1-3,-1 0-4,3 5-12,-5 2-20,-2 7-18,1 3-76,12 26 127,-9 0 0,-3 4 0</inkml:trace>
  <inkml:trace contextRef="#ctx0" brushRef="#br0" timeOffset="84706.845">21043 13401 115,'3'-5'15,"2"0"2,1-4 2,2 2 1,6-5-3,-1-2-2,7-4-3,3-4-3,5-4-3,6-6-8,7-4-18,5-7-34,12-5-1,7-6-59,80-65 114,-8 6 0,-6 6 0</inkml:trace>
  <inkml:trace contextRef="#ctx0" brushRef="#br0" timeOffset="120083.8684">13027 6529 96,'12'0'10,"6"0"2,5 0 1,8 0 1,8-4-2,6 0-1,10 0-2,7 0-1,8-3-1,10 1-2,8-2-1,9 0 0,11-2-1,6 0-2,11-2 0,12 0 0,11-3 0,10 1 0,16-3 1,7-2 1,10-1 2,11 0 0,11-4 0,9 1 1,11-2 1,7 0 0,6 0 0,8 0 0,6-1-1,4 0 3,4-1 0,-1 0-1,-1-2 1,-5 1-1,-2-1-1,-5-1-1,-4 1-1,-8 0-2,-5 2-1,-7 3-1,-11-3-1,-10 5 0,-8-2 0,-12 5 0,-14-2-2,-11 2 0,-13 1-2,-10 3-1,-12 0-2,-11 1-3,-12 2-4,-10 2-8,-11-2-12,-11 5-14,-8 0-10,-10 0-76,12 6 134,-14 1 0,-12 3 0</inkml:trace>
  <inkml:trace contextRef="#ctx0" brushRef="#br0" timeOffset="120301.8809">22103 5501 175,'0'5'11,"2"5"1,0 6 0,3 6-6,0 10-35,0 8-17,1 7-95,-3 47 141,-2-7 0,-2-9 0</inkml:trace>
  <inkml:trace contextRef="#ctx0" brushRef="#br0" timeOffset="121186.9315">13078 6362 218,'-3'1'7,"-1"3"0,2 3 0,-1 6-2,-2 7-15,3 5-42,0 10-3,1 8-72,0 54 127,-1-5 0,0-5 0</inkml:trace>
  <inkml:trace contextRef="#ctx0" brushRef="#br0" timeOffset="122568.0105">11755 7316 141,'0'0'9,"0"0"-1,0 0 1,0 0 1,0 0-4,0 4-1,0 1-2,1 4-2,0 2 0,2 6 0,0 1 0,0 2 0,3 2-1,0 0 0,3-1-2,-3 2-3,1-3-8,-1-1-6,1-1-11,-1-3-8,-1-1-51,-1 0 89,0-3 0,-1-3 0</inkml:trace>
  <inkml:trace contextRef="#ctx0" brushRef="#br0" timeOffset="123018.0362">11952 7445 59,'15'-3'5,"-1"-4"0,1-4-1,-2-4 0,1-3 0,-3-2 0,-2-1 0,-1-2 2,1-1 0,-5 2 0,1 1 1,-2 6 0,1 2 1,-1 5 0,-1 5-1,2 6-1,-1 6-2,2 4 0,0 6-2,-1-1-1,1 4-3,2-2-5,-3 2-7,2-3-11,0 0-16,-1-4-31,6 2 72,-3-2 0</inkml:trace>
  <inkml:trace contextRef="#ctx0" brushRef="#br0" timeOffset="123228.0482">12312 7308 114,'2'3'1,"1"4"-7,-2-1-10,4 3-16,0-2-29,4 3 61,-1-3 0</inkml:trace>
  <inkml:trace contextRef="#ctx0" brushRef="#br0" timeOffset="123656.0727">12515 7285 46,'-1'2'1,"0"0"0,0 1 2,-1 1 3,2-1 1,0-3 2,0 0 0,5-3 2,-2-4 1,4-3 2,3-4 1,2 2 0,5-5 0,5 5-1,4 2 0,5 6 0,3 4-2,2 7-16,4 6-42,-3 6-4,1 4-68,3 12 118,-5-5 0,-11-5 0</inkml:trace>
  <inkml:trace contextRef="#ctx0" brushRef="#br0" timeOffset="124883.1429">22171 6311 64,'4'6'1,"-2"1"1,5 2 0,-2-1 1,0 1 2,0-4 1,-1 2 2,-2-3-1,-1-3-1,0-1 1,-2-4 0,-2-6-1,-1-1-1,-1-7-2,-2 1 0,-1-5 1,1 0 1,-1-1 0,0 1 1,1 4-2,2 4 0,2 3 1,1 6-2,2 3-2,0 2 0,0 2-1,1 2 0,2 3 0,1 1 0,4 0 0,0-2 0,2-1 1,-1-5 0,3 0 0,-1-5 0,0-4 1,0-4 1,-1-1 2,0-4 1,-1-3 1,-2 2 2,-3-1 2,0 1 0,-2 2-2,-1 6 0,0 3-2,-1 3-1,0 4-1,2 4-3,1 5-1,2 6-1,-2 1 1,5 8-3,-1 0-2,-1 3-6,3 0-11,-2-1-17,2 0-18,1-3-84,15-1 140,0-5 0,-3-6 0</inkml:trace>
  <inkml:trace contextRef="#ctx0" brushRef="#br0" timeOffset="125235.163">22574 6065 188,'-9'2'5,"-2"1"0,-1 2 0,1 2 1,-4 6-4,3 0 0,0 4-1,3 0-1,2 2 0,3 1 0,2-1-1,3-2 0,1-2 0,3-4-2,3-4 2,0-1 0,2-6-1,1-2 1,-4-3 0,3-4 0,-4-2 0,0 2 0,-2-3 0,1 4 0,1 0-1,-4 2-6,4 3-9,1 1-17,2 0-12,3 4-44,12-5 90,0 0 0,-3 2 0</inkml:trace>
  <inkml:trace contextRef="#ctx0" brushRef="#br0" timeOffset="125436.1745">22782 6028 205,'5'5'12,"2"0"1,3 2 0,3 1 0,3 0-7,0-2-9,4 0-23,1 0-30,-1-3-1,-1 2-63,-12-4 120,-6-1 0,-10-2 0</inkml:trace>
  <inkml:trace contextRef="#ctx0" brushRef="#br0" timeOffset="126290.2234">17696 5790 128,'0'0'9,"0"0"2,-2-1 1,0 1 1,-1 0-4,2 0-1,-2 0-1,1 1-2,0 3-1,0 1-1,0 5-1,4 4 0,0 5-1,2 4 0,2 5 0,2 5 0,0 4 0,2 4 0,0 0 0,1 4-1,-2-2 2,-1 0-1,0-2-3,-3-2-12,-1-6-33,-2-2-5,0-1-56,-4 4 108,-2-5 0,3-5 0</inkml:trace>
  <inkml:trace contextRef="#ctx0" brushRef="#br0" timeOffset="127248.2782">17532 7086 148,'-3'-1'0,"0"2"0,-1-1 0,1 6 0,1 2 0,-3 3-1,3 0 0,0 2 1,4 1 0,-1-3 0,1-1 1,2-1-1,-2-2 2,2-3 1,1 1 0,1-5 2,-2 0 0,6-3 0,-2-2 1,1-3-1,1-1-1,4 0 0,0 0-1,1-1-1,1 3 0,-1 1 0,2 2 0,-3 3 0,-1 2 0,-3 1 0,0 3 0,-4 2 1,-2 3-1,-1 0 1,-1 4-2,-5 1-1,-1 0-5,-4 1-9,-2 1-13,-2-1-17,0-3-7,-3 0-25,-10-6 76,1-3 0</inkml:trace>
  <inkml:trace contextRef="#ctx0" brushRef="#br0" timeOffset="127832.3116">17534 7059 129,'9'-2'6,"5"-5"0,2 2 0,3-3 1,1-1-1,-3-1 0,3 2 0,-3 0-1,-1-1 0,-5 3 0,-1 0 0,-3 2-1,1-1-1,-4 3-1,4-4-1,-4 3 0,2 0-1,-3 2 1,1 0 0,0 3-1,1 0 1,-1 3 0,2 4 0,2 1 0,-3 1 0,3 3-1,0 0 1,1-1-1,-1 1 0,3-2 0,-1 0 0,1 0 0,0-3 1,1-4-1,-1 1 1,0-3 1,0-4-1,-1-1 1,2-4 0,-4-1 1,1-2-1,-2-1 2,-2-5-1,-1 1 0,-2-3 1,-3 0-2,-2-1 1,-3 0-1,-2 2-1,-2 2-1,-1 1-3,-3 5-5,0 1-5,0 5-5,2 4-10,-1 2-11,1 4-14,2 3-32,4 8 85,0-3 0</inkml:trace>
  <inkml:trace contextRef="#ctx0" brushRef="#br0" timeOffset="128095.3266">18099 6699 140,'2'10'0,"1"4"1,1 5 1,-1 5-2,5 8 1,-1 4-2,2 3-6,0 5-8,3 1-11,-1 2-14,0 1-15,9 27 55,-3-7 0</inkml:trace>
  <inkml:trace contextRef="#ctx0" brushRef="#br0" timeOffset="128809.3675">15494 6036 149,'-3'5'9,"1"4"0,-2 2 2,-1 5-1,2 6-3,2 4-1,0 8-2,0 4-5,1 4-14,0 4-24,-1 3-11,-1 2-50,-5 43 100,0-10 0,-3-9 0</inkml:trace>
  <inkml:trace contextRef="#ctx0" brushRef="#br0" timeOffset="129386.4005">15019 7103 127,'2'0'10,"1"-3"-1,2-1 1,1 0 1,1-2-3,-2 1-3,4-2 0,2 2-2,1 1-1,2 3 0,2 1-1,1 4 0,-5 2-1,2 4 1,-4 1-1,-3 3 0,-2 2 1,-2 0 0,-4 2 1,-2-2-1,-1 4 1,0-5-1,1-1 0,0 0 0,1-4 0,2 2 0,0-2-2,3-2 2,0-3-1,3 6 1,2-6 0,2 0-2,1-1-2,1-1-6,-2-4-9,3-1-10,-1-2-11,0-1-72,8-16 111,-3 0 0,-1 2 0</inkml:trace>
  <inkml:trace contextRef="#ctx0" brushRef="#br0" timeOffset="129556.4102">15345 7146 117,'2'0'12,"3"3"1,3 3 1,3 0 1,-2 1-3,5 3-4,-3-1-1,1 1-1,-1 2-2,-1-1-2,-3 1-7,1 1-8,-3 0-21,-5-1-14,0 0-62,-14 2 110,1-2 0,-4-5 0</inkml:trace>
  <inkml:trace contextRef="#ctx0" brushRef="#br0" timeOffset="129894.4295">15608 7074 188,'8'17'10,"-1"5"-1,5 5 0,-2 4-4,1 5-18,1 2-28,0 0-9,2 0-67,13 11 117,-2-7 0,0-10 0</inkml:trace>
  <inkml:trace contextRef="#ctx0" brushRef="#br0" timeOffset="130420.4596">19979 5600 148,'0'23'0,"2"8"-13,1 7-15,1 8-11,2 3-29,7 48 68,-2-10 0</inkml:trace>
  <inkml:trace contextRef="#ctx0" brushRef="#br0" timeOffset="130838.4835">19798 6621 127,'5'-9'9,"2"-3"1,2-4 1,3-1 1,0-1-3,3 1-2,1-1 0,1 2-1,-2 4-3,0 2 2,-5 2-1,2 4-2,-4 1 2,-1 5 0,-1 4 0,-2 4 0,-2 2 0,0 6-1,-3 2-1,0 4 0,-1 1-2,0 4-1,0 0-5,-1-3-8,0 1-14,2-5-21,1-1-4,0-7-35,9-4 88,-2-7 0</inkml:trace>
  <inkml:trace contextRef="#ctx0" brushRef="#br0" timeOffset="131131.5003">20020 6503 131,'3'5'10,"1"0"2,3 2 1,-2-3 2,3 4-3,2 2 0,2 1-3,2-1-1,2 5-1,2-3-3,-2 2-1,0 1-1,2 0-1,-4 0-3,-3 1-1,-2-2-7,-5 2-8,-3-1-9,-3-2-12,-3 1-12,-5-1-38,-17 1 89,0-1 0</inkml:trace>
  <inkml:trace contextRef="#ctx0" brushRef="#br0" timeOffset="131540.5237">20204 6442 103,'12'-7'0,"4"-5"-1,2-1 0,4-3-1,3-1 0,2-2 1,-1 2 0,-2-2 0,-3 4 5,-2 0 2,-5 1 5,-2 4 3,-3 2 1,-3 2-1,-2 5 1,1 6-2,-1 3-1,-2 6-2,1 8-3,-1 4-4,0 4 2,-1 3-2,1 4-1,0 5 2,0 2-2,1 3 0,0 1 0,0 3-1,0-1-3,-2-1-2,1-1-4,-1-3-7,0-5-7,-1-3-11,0-5-15,0-4-59,-2-1 107,0-6 0,0-5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14:44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 1053 94,'-3'-1'3,"1"0"0,0 0-1,-1 0 1,2 0-2,1 1 0,-2-2 0,-2-2-1,-1-1 0,-5-2 1,1-2 1,-2 1 0,1-2 1,-5 0-1,-3-2 0,3 4 1,-1-1 0,-9-3 1,7 8 1,-4 1-1,-3 3 1,0 4-1,5 4 1,-3 2-1,-1 4 0,-1-1-2,0 3 0,-3 1 0,0 3-1,-1 1 0,-1 1-1,-1 2 1,0 1-1,-2 0 1,-1 3-1,1-2 1,1 1 0,-1-1 0,-1 2 0,2 0-1,0 1 1,3-3 0,-7 6 1,-1 7-1,-5 4 1,-2 4-1,-3 6 0,6-5 1,7-4-1,6-1-1,5-5-1,6-1 0,2-3 0,4 1 0,2-2 0,2 1-1,2 0 1,2-3 0,2 3 0,2-3 0,0 1 2,3 1 0,0-1 0,2 1-1,0 2 1,1-1 0,2 0 0,2 1 0,1-1-1,1 1 0,4-3 1,1 3-1,0-3 1,4-1-1,2 1 1,4-1 0,2 1-1,2-4 1,2-2-1,4-1 1,2-1 0,4-4 0,-1 0-1,5-1 0,-1-2 0,1 0-1,5-3 1,0 2-1,1-3 1,3-1-1,2 0 2,2-4-1,1 0 1,2-2 0,2-1-1,3-2 1,1 0 0,2-1 0,1 0-1,3-1 1,1 1-1,2-2 0,0 1 1,2 0-1,0 1 0,0 0 0,3 1 0,-3 1 1,3 1-1,2 0 0,-1-1 1,4 1-1,1-1 1,1 0-1,2-1 1,0 0-1,2-2 1,2-1 0,2 0-1,-1-1 1,3-2-1,-2 3 1,1-3-1,4 1 0,-1-1 1,3-1-1,1 0 1,1 2-1,-2-2 0,4-1 1,2 0-1,-1 1 0,2-1 0,-1 1 0,-2-1 0,2 2 0,2 0 0,-3 0 0,2-1-1,0 3 1,-2-1 1,-1 0-1,4 0 0,-2 0 0,-2 1 0,2 1 0,-2-2 1,-1 4-1,1-1 0,-3 0 0,2 0 0,-1 1 0,1 0 1,0-2-1,0 2 0,0-1 0,1 1 0,1-2 1,4 2-1,0-2 0,-1 1 0,3-1 0,0 0 1,3-1-1,0-1 1,2 0 0,2-3 1,2-2-1,-1 2 1,6-6-1,2 1 1,1-2-1,0 0 1,2-2-2,-1 0 0,0 2 0,-1 0 1,-1 2-1,2-1 0,-5 3 0,0-2 0,-2 1 1,0 2-1,-3 0 0,-2 0 0,-4-1 0,-4 2 1,0-1-1,-5-1 0,-4 0 0,-1 0 0,-2-1 1,-6-4-1,2 1 0,-4-2 0,-3-1 0,-4-3 1,-5-1-1,-4-1 0,-4-2-1,-6-2-1,-5-1 1,-5-1-1,-6 0 0,-5-3 0,-3-1-2,-3-1 2,-4-4 1,-2 2 0,-3-3 0,-6 0 1,-2-3 0,-3 0 1,-4-2 1,-6-1 0,-2 1-1,-2-3 1,-5 1 0,-1 0-1,-4 2 1,0 4-4,-3 6 0,0 4 1,-1 3-1,0 5-2,-2-3 2,-2 2-1,-2-1-1,-2-1 4,-1 0 0,-3-1 0,1 0 0,-3 1 0,-3-2 0,0-2 1,-2 0 0,-4 1 0,-1-2 0,-2 2 0,-2 1-1,-4-1 2,2 3-1,-2 0-1,-3 2 1,-1-2-1,0 3 0,-4-2 1,0 3-1,-3-1 0,0 2 0,-4 0 0,-1 1-2,-4-1 1,-2 0 0,-1-1 0,-5 2 0,-1-1 0,-2 2 0,-4-2 1,-3 2 1,-4 1-1,-2 0-1,-5 1 1,1 2 0,-5-1 0,-5 3-1,-1-1 0,-3 4 0,-2-2 0,-3 2 0,-2 3 0,-3-1 0,-1 1 0,-1 1 1,-3-1 0,-1 1-1,-2-1 1,-2-1 1,-1 1-1,1 1 1,-3-1-1,0 1 1,0-1-1,-1-2 0,-2 2 0,1 1 0,-1-1 1,-2 0-1,0 0 2,-1-1-1,2 1 0,-2-2 1,0 1 0,1-1-1,-1 1 0,2-2 0,-3-2 0,2 2 0,-1 0-1,0-3 0,-2 1 1,1 1-1,0-2 0,0 1 0,1 0 0,0-1 0,1 0 0,-1 1 0,0-1-1,1 1 1,-1 2 0,-1 0-1,1-1 1,0 2 0,0 0-1,1 2 1,2-1 1,0 2-2,1-1 1,1 3 1,0 0-1,0 0-1,2 2 1,0-1 0,2 3-1,1 0 1,2 0-1,2-1 1,0 3-1,3-1 1,0 2 1,0-2 0,2 3 1,0-1 1,2 0 0,0 0 2,2 1-1,-2-1 0,1-1 1,0 2-1,-1 0-2,1 0 1,-1 1-5,1 0-14,-2 3-40,1-1-1,-1 1-57,-138 14 114,20-4 0,25-2 0</inkml:trace>
  <inkml:trace contextRef="#ctx0" brushRef="#br0" timeOffset="1726.0987">13724 2097 89,'0'-3'8,"-3"1"-1,1-1 0,0 2 1,-1-2-4,3 2-2,0-1-2,-1 0-1,1-1 0,0 3-1,0 0 1,0 0 0,1 0 0,1 0 1,0 0 0,3 3-1,-2-1 0,2 3 1,0-1 0,0 2-1,0-2 2,2 4-1,-3-1-1,3 1 1,-2-2 0,2 3 1,-2-2-1,5 2 0,-5-4 0,3 4 0,0-4 0,1 2 1,-3-2-1,1 2 0,3-2 0,-3-1 0,2 0 1,0 0 0,1-2 0,-4-1 0,5 0-1,-2 0 2,-1-2-1,-2 0 0,1 0 0,-2-1 0,5-5-1,-3 0 1,3-1 0,0-3-1,3-2 2,0-2-1,2-1 0,2-4 1,2-2 0,4-4 1,1-3 0,4-2 1,1-5-1,3-3 1,2-1-1,2-1 1,-4 3-2,-1 4 0,-3 3 0,-3 5 1,-4 4 1,3-2 0,-1 1 2,2-1-1,0 2 2,-1-2 0,1 2-1,-2-2-1,1 3-10,0-1-45,-2 3-2,1-1-55,10-11 107,-4 4 0,-7 1 0</inkml:trace>
  <inkml:trace contextRef="#ctx0" brushRef="#br0" timeOffset="37308.1339">8474 8131 66,'0'0'7,"0"0"1,-3-1 2,0 0 1,1 0-1,1 0-1,-3-1 0,2 1-1,0 1-1,-2-2-1,1 2-2,0 0 0,-1 0-1,-3 2-2,3-1 1,-1 3-2,0-1 1,-1 3 0,1 2-1,-3 0 0,3 1 0,0 4 1,0-3 0,0 3 0,-1-1 0,1 3 0,0-1 0,0 3 0,-1 0 1,2 0-2,-3-1 1,2 2-1,1-3 1,1 1-1,0-1 0,1-2 0,2-1 0,0-1 0,1-3 0,1 1 0,0-2 1,3 2-2,0 0 1,0-1 0,3 3 0,-1-1 0,3 1 0,-1-1 0,1 2 0,-1 0 1,1 0-1,0-2 1,-2 2 0,2 1 0,-1 0-1,0 3 1,-1 0 0,0 2-1,-2 3 2,-1 1-1,-1 0 0,-1 2 0,-1 2 1,-2 0-1,0 0 1,-2 2-1,-3 1 0,0-2 1,-3 0-1,-2 1 0,0-3 0,-1 1 0,-2-4-1,3-2 0,-2-1 0,2-1 0,1-2-1,2-4 0,-1 0 1,3-3-1,-1-1 0,2-3 1,-1 0 0,2-2 0,-2-2-1,3-1 1,0-1-1,-1-2 0,1 3-1,-1-1 0,2-1 0,0 1 1,1 1-1,0 0 1,2 1 1,0 2 1,2 1 0,1-1 1,3 4 0,-3 0 0,3 5 0,-1 0 0,1 4 0,-1 0 0,-1 3 0,-2-1-1,0 5 1,-2 0-1,2 2 0,-3 1 0,-1 0 0,0 2 0,-2 2-1,-1-1 1,1 3-1,-1 0 0,0 1 1,0 0-1,-1 2 0,-1 1 0,0 2 0,0-1 0,1-1-1,-2 0 1,4-2 0,-1-1-1,1-2 1,2-3-1,0-2 1,1-4 0,2-2-1,0-1 1,2-2 0,0-2 0,0 0-1,0-2 1,2-2 0,-2 0 0,0-1 0,1-2 0,-1 1 0,1-2-1,-2-1 1,3 2 0,-3-2 0,3 2 0,-2-2 0,0 1 0,-1-1 0,2 3 0,-3-5 0,1 5 0,-2-5 0,2 0 0,-2 0 0,3 0 0,-3-4 0,1 4 0,1-3 1,1 1 0,1-2 0,2 0 0,1 0-8,2 0-19,3-3-25,7 1 0,1-3-25,36-20 76,-4 4 0</inkml:trace>
  <inkml:trace contextRef="#ctx0" brushRef="#br0" timeOffset="40558.3198">9819 10299 64,'37'-2'5,"-1"2"-1,-2 2-1,3-2 0,-4 0-1,1 0 1,-1 0-1,0 0 0,0 0 0,-2 0 0,1 0 0,-4 0-1,1 0 1,-4 2-1,-1-2 0,-3 1-1,0-1 2,-2 2 0,-3-2 1,-1 0 3,-4 0 1,-1-2 1,-2 2 1,-2-3 0,-1 1 1,1-4-2,-3 0 0,3-6-3,-3 1-1,0-6-1,-1-2 0,-1-2-2,0-6 1,0-2-1,0-3 0,1-6 0,0-4 0,2-3 0,1-5 0,0-2-1,1-6 1,1 0 0,0-1-1,1-3 0,-1 2 1,1-1-1,-1-2 0,-1 1 1,1 0 0,0 0-1,-2-2-1,2 0 0,0-1-2,1-1-1,2 1 0,-1 0-1,2-1 1,-2 3 0,0-1 1,1 3 0,-4 1 2,-3 3 0,-2 4-2,-3 2-2,-4 4-2,-3 3-2,-2 5-1,0 1 1,-6 3-1,1 4 2,-3 0 2,-1 3 2,1 2 2,-2 1 2,-1 3 0,0 1 1,-3 4 0,0 0 0,-2 2-1,-2 4 0,-2 1 0,-4 2-1,-2 4 1,-6 1 0,-3 1 0,-4 2 1,-3 4 1,-1-1 0,-5 2 1,0 2 0,-4-1 2,1 1-1,-3 2 0,0-1 0,0 2 1,0-1-1,-1 1 0,1-1 0,0-1-1,0 1 1,3-4 0,0 1 0,0-1-1,2-1 0,1-2-1,1 0-1,3-1 0,2-1 0,2-1-1,7 0 0,1-2 0,5 3 0,3-3 0,4 2-1,2 1 1,2 1-1,2 1 0,4 1 0,1 1 0,1 2 0,2 3 0,0-1 0,2 5 0,0 1 0,3 2 0,-2 2 0,3 2 0,1 1 0,-1 3 0,3 1 0,1 1 1,4 2 0,1 1-1,3 4 0,3 0 0,0 2 1,3 5-1,-1 2 0,3 3 0,-3 1 1,2 2 1,-1 2-1,0 2 1,0-1-1,-1 4 0,1-2 1,-2 5-1,-2 0 0,0 1 0,-3 0 0,0 0 0,0-1 0,-1-2 0,-1-2 0,1-2 0,0-4 0,1 1 0,-1 0 0,-1-1 0,2 1-1,-2 0 1,0 0 0,0-1-1,-1-1 1,1-4 0,1 0 0,-1-3 0,1-4 0,1-2-1,-1-2 1,0-3 0,-1-1 1,1-3-1,-1-1 0,-2-3 0,0-1 0,2-3-1,0 0 2,-1 0-1,1-3 1,2 2-1,2-2 0,0 0 0,1-1 1,1 0-1,2 0-1,-1-1 1,1 0-1,1-1 1,1 2-1,-1-2 1,2 2-1,-2-1 1,2 2 0,1-2-1,0 1 1,0-1 0,4 1 0,0-3 0,3 1 0,2-2 0,2-2 0,2 1 0,3-3 0,1 0 1,2-1 0,1 1 1,2 1 1,2-2 1,2-1 0,2 2 0,2-3 0,4 0 1,2 0-1,1-2 0,4 0-2,2-2 1,1-1-1,1-1 0,2-2 0,3-1 0,1-2 0,4-1 0,1 0-1,3-1 1,0-1-1,0 0 1,-1 2 0,-1 0 0,-2 1 0,-3 1 0,-5 2-1,-3 2-3,-5-1-17,-3 1-31,-8 3-1,-4-1-37,-19-14 88,-5 3 0</inkml:trace>
  <inkml:trace contextRef="#ctx0" brushRef="#br0" timeOffset="42394.4248">8378 9131 63,'23'0'5,"4"-3"-1,1 1 1,2-3 0,4 0-1,-1 0 1,5-2-1,1 0-1,0 2 0,3 0 0,2 0 0,2 1 0,2 1-1,2 1 1,-2 0-1,0 1 1,0 1 0,-3 0 0,-1 0 0,-2 0-1,-3 0 1,-2 0-1,-1-1-1,2 0 0,-1-2 0,2 2 0,0-2 0,2 0-1,-1 1 1,0 0 0,1 1-1,-2-1 1,-2 0-1,-1 0 0,-2 0 1,-2 1-1,1-1 1,-4 1-1,-1-1 0,-2 2 0,0 0 1,-3-3-1,-2 3 0,-3 0 0,-1 0 1,-2 0-1,-1 0 0,-5 0 1,0 0-1,-2 0 0,-1 0 0,-1 0 0,-1 0 1,-2 0 0,-1 0 1,-1 0 0,0 0 0,0 0 1,0 0 0,-1 0 0,-4 3-1,-1-3 0,-4 3-1,-3 0-1,-1-1 0,-4 0 1,-2 0-2,-1 0 0,-4 1-1,-2 1-2,-3 0-1,-3 0-1,-2 0 0,-4 3-1,-4-1 0,-2 3 0,-5 1 1,-2 0 1,-4 1 2,0 0 0,-1-2 1,-2 1 0,1-3 2,1 0 0,0-1 0,2 0 0,3-1 0,0 1 0,1-1 0,1-1 1,5 1-1,2-1 1,4-1 0,4-1-1,4 0 1,3-1 0,8-1-1,0 0 1,5 0 0,5 0 0,1 0-1,3 0 0,2 0 0,2 0 0,0 0 0,2 0 0,2-1-1,4-1 1,0 2 1,5-2 0,3 0 0,1-1 1,5 1 0,5-3 0,4 2 1,5-1-1,5-1 1,4 0-1,4-2 1,4 2-1,1-2 0,3 2 0,1-2 0,1 0 1,0 0 0,4-3 0,3 2 1,2-2 1,3-1 0,2 1 0,-1-1 0,1 1 1,-1 1-1,-3 0 1,-3 2-1,-4-1 1,-3 3-2,-7-1 1,-3 2-2,-7-2 1,-7 3 0,-8 1-1,-5-1-1,-6 3-3,-4 0-11,-5-2-23,-3 4-17,0-2-76,-10 0 128,-3 0 0,2-4 0</inkml:trace>
  <inkml:trace contextRef="#ctx0" brushRef="#br0" timeOffset="48402.7684">4814 10725 57,'-5'-3'6,"-1"-2"1,-2 1-1,-2-1 0,-2 0-1,-4 0 0,0 0-1,-4 1 0,-1 1 0,-2 1-1,-3 0 0,1 0 0,-4 2 0,2 0 1,-3 1-2,1 1 0,0 1 1,1 1-2,0 1 1,-1 3 0,3 0-1,-2 3 0,1 0 0,-3 3 0,0 3-1,-2 2 1,-3 1-1,-1 3 0,-2 2 1,-1 6 1,-4 1 0,0 4 1,-4 3 1,2 1-1,-4 3 1,3 2 1,-2 0-2,4 1 0,-1-1-1,3-2 0,0 0 0,2 1-1,1 0-1,0 1 0,1 0 1,0 0-1,0 2 0,0 0 0,-1 0 1,2-3 0,1-1 2,2-2 0,1-3 0,1-3 1,4-4 0,0-2 1,4-5-1,1-2 0,4-2 0,0-4 0,3-4-1,4-2 0,2-3 0,1-2-1,2-2-2,3-1-4,-1-2-7,2 2-15,1-2-26,0 0-2,0 0-25,2-4 79,0 1 0</inkml:trace>
  <inkml:trace contextRef="#ctx0" brushRef="#br0" timeOffset="49679.8415">2992 11777 64,'-1'6'4,"-1"0"-1,1 2-1,-1 0 0,-2 1-1,2 0 1,-3 3-1,1-1-1,1-2 1,-1 0 0,0 2-1,0-1 1,0 1-1,-1-1 0,-1 0 1,1 1-1,1-3 1,-1 1-1,0-2 1,2 1 0,0-3-1,0 4 1,1-3-1,-1 0 1,1-2-1,0 0 0,0 0 0,-1-1 1,2-1-1,0 0 0,-2 2 0,1-2 1,1-1-1,-1 1 1,1 0-1,-3 1 1,1-2-1,2 2 1,-2 0-1,-3 0 0,5-1 1,-4 1-1,1 0 1,2-2 0,-2 1 0,-1 0 1,3 0 0,0-1 1,1-1 0,1 0 1,0 0 0,0 0 1,-2 0-1,0 0 1,1 0-2,-1 0 0,1 2-2,1-2 0,0 0 0,0 0-1,0 0 0,0 0-1,1 0 2,1 1-1,1-1 2,4 4 0,2-1 0,-2-1 0,4 2 1,1 0-1,0 0 1,3 1 0,-1 0 0,2 0 0,-1-1-1,2 1 1,0 0-1,0-2-1,0 1 1,1 0-1,-3-1 0,4 0 0,-1-1-1,-1 2 1,0-2-1,1-1 1,1 2-1,1-1 1,-2-1-1,-1 0 1,-1 0-1,-4 0 1,-2 1-1,0-1 1,-3-1 0,-3 3 0,1-3 1,-3 1-1,0 1-4,1-2-10,-3 0-17,0 0-17,0 0-47,-3-3 94,0 0 0,0 0 0</inkml:trace>
  <inkml:trace contextRef="#ctx0" brushRef="#br0" timeOffset="51919.9696">3057 11722 56,'-5'6'0,"-1"0"1,-1 3 0,-2 1-1,0 2 1,-2 2 0,0 1 0,-1 3 0,-2-1 0,0 2 0,-2 0 0,-1-1-1,-1 0 1,0 0 0,-1-4 0,3 2 0,-1-3 0,2-1-1,3-5 1,3 1-2,2-3 1,1-1 0,4-2 0,-1 1 0,2 0 0,1-1 0,-2-1 0,5 3 1,-1-2 0,0-1-1,3 3 1,0-1-1,0-1 0,-1 0 1,3 2-1,-2-2 0,4 2 1,-1-4-1,2 4 0,2-3 1,0 2-1,-1-2 1,2 1 0,-1-1 0,2 2 0,0-1 0,1 0 1,-2 3-1,3-2 1,0-1-1,0 2 0,0 0 0,1-1 0,-2 1 0,0-2 0,-2 1-1,0 1 1,-1-3-1,-4 2 1,2-2 0,-4 0 0,0-1 1,-1 0-1,-1 2 1,-2-2-1,-2 0 0,2-3 1,0 2-1,1-2-1,-2 0 1,1-2-1,-3 0 0,-1 0 0,-1-4-1,-1 1 0,2-3 1,-2 0-1,-1-3 1,0-1-1,1-1 1,-2-3 0,1 0 0,0-1 0,-1-2 0,-1 0 0,3 0 0,-3-2 0,1 3 0,1-1 0,0 1 0,-1 1 0,0 3-1,2-3 1,0 6 0,0-1 0,0 3 0,1 3 0,2 1-1,-1 3-1,1 1 0,0 2-1,1 0 1,0 2-1,1 3 1,0 3-1,1 2 2,3 3 1,1 6-1,0-2 1,4 4 0,-1 2 1,0 0-1,1 1 0,-1 2 0,-1-2 1,2 0-1,-1 0 0,-1-2 0,0-2 0,0-2 0,1 0 1,-1-4-1,2 0 1,-3-5 0,3 1 0,-5-5 0,-1 0 1,-1-1-1,-3-1 1,-3-2-1,-3-2 0,-3-2-1,-2 0 0,1-4 0,-1-4 0,0 1 0,2-2 0,0-1-1,-1-2 1,0 2 0,1-2 0,0 2 0,-1 2 0,3 3-1,-1 0 0,4 1-1,-1 7 0,3-1-1,1 0 0,1 3 0,0 0 0,-1 3 1,1 0 0,0 3 2,1 4 0,0 3 0,5 1 0,-1 2 0,2 2 0,-1-1 0,2 1 1,1 0-1,0-1 0,1-2 0,0-1 1,-3-2-1,0 0 2,-1-3 0,-3-2 0,1-1 0,-2-4 0,0 1-1,-2-3-1,-3-3 0,-1 1-2,0-5-1,-1-3 1,-3-2-1,2-2 1,-2-2 0,0 0 2,1-2 0,-2 0 0,0 0 1,-1 2 0,3 1 0,0 3-1,-1 2 0,2 3 0,-1 4-1,1 4 0,-3 4 0,4 5 0,-2 7-1,1 1 2,0 6-1,-1 1 1,0 0-1,2-1 1,0-1-1,1-3 2,1-3-1,0-5 1,1-4 0,2-4 0,1-5 0,1-4 0,2-3 1,-1-4-1,4-3 0,-4-3 1,4-4-1,1 1 1,-3-4 0,3 1 0,-3-1 0,1 2 0,1 2-1,-3 1 0,-1 8-1,-1 1 0,0 3 0,-1 7-1,-1 4 0,-1 4-2,-1 5 1,0 5-1,0 3 1,-2 2-1,-1 2 0,1 0 0,-1 1 1,2-3-1,1-2 1,1-3 1,0-5 0,0-4 0,1-3 0,3-7 1,1-3 0,-1-4 0,4-3 1,2-5 0,-3-4 0,2 0-1,-1-3 1,1 2 0,0-2 0,-3 2 0,0 3 1,-1 2-1,0 5 0,-3 4 0,0 4 1,-1 5-1,-1 8 0,0 2 0,-5 7-1,3 3 1,-2 3 0,1 3 0,-1-2 1,0 1-1,-1-2 1,3-7 1,0 0 2,1-5 0,0-5 1,2-3-1,0-3-2,0-1-6,0-4-24,2-4-10,1 0-7,4-19 44,2 1 0</inkml:trace>
  <inkml:trace contextRef="#ctx0" brushRef="#br0" timeOffset="87938.0297">8690 9232 49,'2'46'2,"0"-3"-1,1-1 0,2-2 0,-1 0 0,1-2 0,3 0-1,-3-1 0,3 1 0,-1 0-1,-1 0 1,2 1-1,-2-3 1,1 1-1,-2-1 1,-1-3 0,2 0 0,-2-2 0,-1-4-1,-1-1 1,1-4-2,-2-1-1,1-4 0,0-2-1,0-5-1,0 0-1,1-4-3</inkml:trace>
  <inkml:trace contextRef="#ctx0" brushRef="#br0" timeOffset="89120.0973">10267 9694 56,'3'-41'7,"-2"0"0,2-4 1,-1-2-1,0-1-1,0-4-1,0-1-1,0-4-2,0-2-1,0 0-1,-1-1-2,-1 0-1,-1 3 0,-2 1-2,-2 0 1,0 6 0,-2 2-1,-2 3 0,2 3 2,-2 2 1,1 2 0,-1 4 1,1 0 0,2 0 0,1 4 1,-2 1 0,4 1 0,-2 4-1,0 2-1,0 1-1,-1 3 1,-4 3-1,0 0 1,-3 3-1,-3-1 1,-3 3 0,1-2 1,0 1 1,-2 2 0,0-3 1,0 3 0,2 1 1,-1-3 0,-1 3 2,1-2 0,-3 2 1,-1 0-1,1-1 0,-4 2-1,-1-2-1,-3 4 0,-1-2-2,-1 2-2,-3 0 0,-3 1-1,-1 1 1,-1 0-1,-4 0 1,2 0 0,-3 0 0,1 1 1,0-1-1,-1 1 1,3 2-1,-1-2 1,1 2-1,3 2 1,-1 0-1,1-1 1,2 2 1,2 2-1,0-2 1,2 4-1,4-1 1,3-1-1,2 2 0,3 0 1,4 0 0,1 0-1</inkml:trace>
  <inkml:trace contextRef="#ctx0" brushRef="#br0" timeOffset="89267.1058">8728 8308 51,'-1'25'3,"0"3"-1,1 6 0,1 3 0,1 4-1,0 5-2,-1 2-2,0 5-3,-1 0-1,-2 2-1,-2 2-3,-1-2-14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17:08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11092 4974 66,'-14'0'10,"-3"-1"0,-3-1 0,-2 1-1,-3-2-2,-2 2-1,1-3-1,-2 3-2,2-1 1,0-1-1,0 0 0,0 1 1,-1-1-1,0 0 1,0 0-1,1 1 1,-1-1 0,1 1-1,1 0-1,3 1 1,-1 0-1,1 2-1,1-1 0,0 2-1,0 1 1,0 1-1,3 0 0,-3 0-1,1 3 1,-3 1 0,3 2-1,-3 0 1,3 2 0,-2 0 0,1 2 0,2 0-1,0-1 1,1 4 0,2-4 0,1 3-1,1-2 1,1 2-1,-2 0 1,2 3 0,-3-2 0,1 2 0,-1 1 0,3-1 0,-2 2 0,1 1 1,2 2 1,2 1-1,0 1 1,1 1-1,0 2 1,2-2-1,-1 0 2,-2 1-3,5-2 1,-2-1-1,2-1 0,-1-2 0,1 0 1,1 0-1,1 2 0,1-2 1,-1 0-1,2 0 1,-1 0-1,1 0 1,0-1-1,0 0 1,1-2-1,0-1 0,0-1 1,0 0-1,1-1 0,0-1 1,1-2-1,0 0-1,0 0-1,1 1 0,-1 1 0,1-1 0,2 1-1,0-3 1,-1 3-1,2-3 2,0 0-1,-2-3 2,1 1-1,1-3 1,1 1 0,-3-3 0,4 4 0,0-2 0,2 1 0,-1-1 0,5-2 0,0 2 0,2-2 0,0-1 0,4 1-1,-1-2 1,3 0-1,-1 1 1,0-2 0,0 1 0,4-1-1,-1 1 1,1-2-1,0 2 0,2-2 0,0 3 0,1-2 0,0 1 1,-1 0 0,2-1-1,-2 2 1,2-1 0,-1 2 0,3-2 0,1 0 0,4 0 0,1-1-1,3-1 1,3-1 0,1 1 0,2-1 0,-1 0-1,2 2 1,-2-2 0,-1 0 0,-1 0 0,-1 1 0,1 0 0,0 1 0,3-2 1,-1 0-2,3 1 1,3-2 0,-1 1 0,3 0-1,0 0 1,2 0 0,-2 1 0,1 1 0,-1 0 0,1-2 0,-1 3 1,3 0-1,0 0 0,0 1 0,1-1 1,0-1-1,0 1 0,-1 0 1,1 2-1,0-2 0,-1 0 0,2 1 0,0 0 0,1 2 1,-2-2-2,1 1 2,-3-1-1,0 0 0,-1 0 1,-2-1-1,-1-1 0,0 1 1,4-3 0,-2 0-1,2 0 1,0-3-1,1 1 0,0-1 1,0 0-1,-1 0 0,-2 1 0,0-1 0,-1 0 1,2 0-1,-1-1 0,2 4 0,0-3 0,1 3 1,0 0-1,0 3 0,0-3 0,-1 0 1,-1 2 0,1 1-1,-2-1 1,2 0 0,3-1-1,1 1 1,1 0 0,1-2-1,1 1 0,0-1 0,-2 2 0,2-2 1,-2 1-1,-2 2 0,2 0 0,-1-1 1,-1 1-1,-1 1 0,-1-1 0,-1-1 0,0 0 0,0 0 1,0-1-2,0-1 1,3 0 0,1 0 0,2 1 0,-1-1 0,1-1 0,0 0 1,-1-2-1,0-2 0,-2 0 0,1 0 0,0-1 0,-2 0 1,2-2-1,-1 1 0,-3-2 0,-2 0 1,-6-2-1,1 0 0,-6-3 1,-3 0 0,-2-2-1,-2-4-1,-2-1 2,-2-4-1,1-5 0,-1-2 0,2-3 0,-1-3-1,0-2 2,-1 0-1,-2-2 0,-2-1 1,0 2-1,-5-2 0,-4 0 0,-3 1 1,-5-2-2,-2 0 1,-1 0-1,-5-1-2,-1 4 2,-2-4 0,-2 3-1,-5 1 1,0 1 0,-4 0-1,-3 3 3,-2 1 0,-4 3-2,-4 1 2,-1 3-2,-3 0-1,-1 3 2,-2 2-1,-2 1-2,0 2 2,-2 1 0,-1 2 0,-2 2 1,-1 1 0,-5 3-1,3 2 1,-4-1 0,-3 2 0,-1 1 0,-3 1 0,-1 0-1,-3 1 1,1 0 0,-4 1 0,-1-2 1,0 2 0,-2 2-2,-2-2 1,-2 1 1,-2 1-1,1-1 0,-2 1-1,-3 1 1,1 0-1,0 0 1,-2 0 0,1-1 0,-1 0 0,0 0-1,-2 3 2,2 0-1,-1 0 0,-2 3 1,-1 1 0,1 1-2,-3 1 1,0 0-1,-2 1 1,-1-2-1,-1 2 1,-1 1-1,-1-1 1,-2 1 0,-1-1-1,-1 2 1,0 0 0,-2 2 0,-2-3 0,-1 1-2,1 3 0,-3-3 0,0 1-1,1 0 1,0 2-1,-1-2 1,1-1 1,1 3 0,2-3 2,2 1 0,-1 0 1,0 0 0,-1 0 0,0 1 0,-3 0-1,-3 2-4,-5 0-18,-4 2-21,-7 3-39,-104 16 81,16-2 0</inkml:trace>
  <inkml:trace contextRef="#ctx0" brushRef="#br0" timeOffset="9041.5171">12707 4238 60,'8'12'1,"0"2"1,1 1-2,-2-1 1,2 0-1,-1 0 0,1-3 0,-2-1 1,0-1 1,0-3 3,-1 0 2,0-3 3,2-1 2,0-4 2,1-5 0,0-4 0,6-7 0,1-9-3,5-9-2,4-7-4,6-10-19,8-11-31,9-6-1,6-8-31,59-61 77,-11 9 0</inkml:trace>
  <inkml:trace contextRef="#ctx0" brushRef="#br0" timeOffset="11847.6776">4056 6421 74,'-2'0'10,"-3"-1"0,1 0 1,-5 0 0,2 1-3,-4-1-3,2 2-1,-5 0-2,2 2-1,-2 0 0,-1 4 0,-4-1-1,-2 1 0,-1 2 1,-3-1-1,-1 1 1,-1 1-1,0-1 1,0 1-1,1-2 1,1 1-1,0-1 0,2-1 1,-1 2-1,2-1 0,-1-3 1,1 2-1,1-1 1,2-1-1,-1 1 1,1-1-1,2 1 0,0 0 0,2 3 0,-1-2 0,0 3 0,-1-2 0,3 3 0,-2-1 0,1 0 0,-1-2 0,1 1 0,-3-1-1,1 1 1,-2 1 0,-2 0 0,0 1 0,-2 1-1,-2 0 1,3 1 0,1-1 0,0 0 0,2 0-1,2-1 1,2 0 0,1-2 0,1 2 0,2-2-1,-1 2 1,1-1-1,1 2 1,1-1-1,-1 2 1,1 0-1,1 1 0,-2-1 1,3 3-1,1 0 1,0 0 0,0 1-1,0 0 1,0 2-1,1 1 1,2-1 0,-2 3 0,1 2 0,-2 0 1,4 2-1,-1 2 0,0 1 0,1 2 1,-1 1-1,0-1-1,0 2 1,1-1-1,-1-1 0,-1 0 1,2-1-1,2 1-1,0-3 2,0 1-1,4-3 0,0 1 0,-1-4 0,4 0 1,0-1-1,-2-1 0,4-3 0,-2 1 0,0 1-1,2-2 0,-1 0 0,2 0 0,-2 0 0,4 1 0,-2-2 0,2-2 0,2 0 1,-2-2 0,1-1 0,1 1 1,1-2-1,-1-1 0,1 1 1,1-2-1,1 1 0,1 1 0,3-3-1,2 1 1,2 1 0,0-2 0,3 0 0,1 0 1,1 1 0,1-3 1,1 0 0,-2 0 1,2-1 0,-1 1 0,1 0 0,-1-2 0,3 2-1,-2-2 1,-1 0-1,2 0 0,1 0 0,2-1 1,1-1-1,5-2 1,1 2 0,-1-2 0,7-2 0,0 1-1,-1-1 1,4-1-1,-2 0 0,0-1 0,1 1 0,0 0 0,1-2-1,3 2 0,0 0 1,1-1-1,0 3 0,1-1 1,0 2-1,1 2 0,-1-1 0,0 3 0,1-1 1,-1 0-1,3 2 0,5-1 0,-1 0 1,2 1 0,0 0-1,1 1 1,-1-1 0,-2 1 0,2 0 0,-2 1 0,0-1-1,4 0 1,-1-1-1,-1 0 1,3 0-1,-1 0 1,0-1-1,0 1 1,-2-2 0,-1-1-1,1 0 1,-1-1 0,0-1-1,0-1 1,-1-2-1,0-1 0,1 0 0,0-2 0,1 0 1,0-3 0,0 0 1,-2-3 3,-1 1 1,-2-2 1,-4-2 2,-3-3 0,-4 0 0,-4-4 0,0-1-1,-3-4-3,-4-2 0,-1-3-1,-4-4-1,-1-2-1,-5-2 0,-3-3 0,-2-2-1,-4-3 1,-4-1 0,-1-1-1,-3 1 1,0-2-1,-2 1 0,-3 1 2,-1 0 0,-3 0 0,-3 3 1,-4 2-1,-3 1 0,-3 0 0,-3 3-1,-3 1-1,-3-1-1,-3 2 0,-2 1-1,-2-1 0,-2 1 0,-1 0 0,0 3 0,-3-1 0,0 3 0,0-1 0,-1 3 1,-1 1-2,-1 0 1,-1 4 0,0 1-1,-3 0 0,-4 2 1,1 2-1,-4 2 1,-1-2 1,-4 4-1,-1-1 1,-3 2 0,-1 0-1,-2 1 1,-1 0-1,-3 1 0,-3 4 1,-2 0-1,-3 1 1,-4 3 0,-2 1-1,-6 2 2,-4 2 0,-6 1 0,-7 3 1,-10 2 1,-9 6 0,-13 2 0,-16 4 0,-15 6-1,-17 7-1,-19 8-10,-18 5-45,-18 10-3,-17 6-89,-227 72 146,38-13 0,34-8 0</inkml:trace>
  <inkml:trace contextRef="#ctx0" brushRef="#br0" timeOffset="14612.8358">19858 6363 69,'-7'-1'3,"-6"0"1,-1-2 0,-4 0 0,-4 1-2,-1-1-1,-4-1 1,-2 0 0,-3 0 1,-5 2 0,-2 0 1,-2 0-1,-3 1 1,-1 2-1,0 1-1,1 2 1,-1 1-2,3 2-1,0 4 1,0-1 0,2 4-1,0 0 1,0 3 0,-2-1-1,-1 4 0,2-2 1,-2 4-2,-1 3 0,4 2 0,-1 2 0,0 5 1,2 1 0,0 2-2,0 4 2,1-1 0,1 0 0,-2 2 1,0-1-1,1 0 0,-1-3 2,1 2-2,0-3 2,3 1-1,2 0 0,4 3 0,2-2 0,3 2 0,8 0-1,1-2 1,5 2-1,3-2-1,3 0 1,2-3-1,3 0 1,2-2 0,3-1 0,1-2-1,7-4 1,1-1 1,6-1-1,2-4 1,4 0-1,0-2 0,7-3 1,1 1 0,1 1 1,0-2-1,1 3 0,0 0 0,0 2 0,2-1 0,-2 1 0,1 0 0,-1 0 0,0-2-1,0 0 1,2-2 0,2 0 0,1 0 0,2-3-1,-1 1 1,1-3 0,3 0 2,-3-1 0,2 0 0,-2-3 0,3 0 1,-1 0-1,7-2 0,1-2 1,2 1-2,3-1-1,3-2 0,0-1 0,2 1-1,-2-4 2,4 1-1,-1 0-1,4-2 2,-1 1-2,2-1 1,3 1 0,0 0 0,1 0-1,1-1 1,2 0-1,-1 1 0,1-1 1,2-1 0,0 0 0,-1 0 0,2-1 1,-1 0-2,2 1 2,1-2-1,1 3 0,-1 0 0,3 0-1,0 1 0,1-1 1,1 3-1,-2-2 0,1 0 0,1 2 1,-2-1-1,0 1 0,-2 0 0,4 0 1,-3 0-1,2-1-1,-1-1 2,-1-1-1,-1-1 0,-1-2 1,-4 0-1,1-2-1,-4-2 2,-2 0-1,-5-3 0,0-1 1,-2-1-1,-4-1-1,-2-1 1,-5-3 0,-3-2-1,-3-1 0,-7-2 1,-3-2-1,-2-1 1,-5-2 1,-2 0 1,-6-1 2,1-2 0,-2 2-1,-2-2 1,-2-2-1,0 0 0,-1-2 0,-6 0-2,1-2 0,-1-1-1,-5-1 1,-3 1-2,-2-2 1,-4 1 0,-5 1 0,-2 3 1,-6-1-1,-2 3 0,-5 2 0,-1 0 0,-4 3 0,0 0 0,-1 2 0,-1 1 0,0 3-1,-3 0 1,-1 4 0,-1 1 0,-3 3-1,-3 1 1,-2 2-1,-3 2 0,-3 1 1,-2 2-1,-3-1 1,-2 4 0,-2-2 0,1 3 0,-1 0 0,-1 0 1,0 1-1,-1 0 1,-1-1-1,0 0 0,-2 1 0,-1-2 0,-3 2 0,1-1 2,-2 1-2,-2-2 1,-2 3 1,-2-1 0,-1-1-1,-3 1 1,1 0-1,-5-1 0,0-3 0,-2 2 0,1-2-1,-2 1 1,-1-1 0,-1 0 0,0 1-1,-2 0 1,-3 1 0,1 0-1,-2 1 1,1-1-1,-1 1 0,2-1 1,1 2 0,1-2-1,-1 2 0,2 0 1,1 1-1,0 0 2,-1 2 0,2 1 0,-1 1 0,-1 1 1,3 0 0,3 0 0,-1 0 0,4 0-1,4 1 0,2-1-1,6-1 0,2 0-3,7 1-4,4 1-17,5-1-32,6 2-1,4-1-74,-4-8 130,8-1 0,10-5 0</inkml:trace>
  <inkml:trace contextRef="#ctx0" brushRef="#br0">20171 6048 58,'7'2'7,"2"-2"2,5 0 3,1 0 2,3-6 2,5-2 1,0-7 2,7-4 2,2-8-2,5-9 0,7-9-4,11-10-14,9-14-48,15-16-3,21-17-80,164-182 130,-10 9 0,-5 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20:30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4011 10026 54,'-4'0'3,"0"0"0,-4 0 1,4 2 1,-4-2 0,0 0 0,4 0-1,-1 3 0,0-3-1,3 0-1,-1 0 0,3 0-1,0 0-1,0 0-1,0 0 0,0 0 1,2 3 0,2 0 1,2 0 0,1 1 1,4 0-1,3 0 0,2-1 1,4-2 0,5 1-1,2 0 1,5-1-1,3 0 1,5 0 0,2 0 1,6-1 1,4-1-1,5 0 1,4-1-1,6 0 1,6-1-1,0 0-1,10 0 0,2 0 0,4 1-1,5 1-1,2 1 1,2 0 0,6 1-1,2 1 1,3 1-1,5 1 1,2-1-1,1 1 1,6-3-1,5 0 1,4-1 0,6-1 0,5 0 0,5-3-1,5 0 1,7 0-1,4 1 1,2 1-1,8-1 0,1 3 0,1 0 1,4 2 1,3 0 0,3 3 1,5-1 0,4 3 0,5-2 0,1 2 0,7-2 0,4 2 0,6-2-2,4 0 1,2 0-1,3 2 1,2-3 1,4 1 2,4 0 0,5 2 1,4-2 1,3 2 1,5 0-1,6-1 1,3 2-1,6-2-1,3 1-1,1 1-1,2-3-1,1 2 0,2-2 0,-3 2 1,1-2 0,0 0 0,-1-1 1,-1 1 0,-1 0 0,-4 1 0,-2-2 0,-6-1-1,-6 1 1,-10-1-1,-7-1 0,-8 0 0,-11 1 0,-8-1 0,-12-2-2,-11 0 0,-12 0-4,-13-2-12,-13-1-39,-13 1-13,-16-1-134,15-26 200,-25 3 0,-27-7 0</inkml:trace>
  <inkml:trace contextRef="#ctx0" brushRef="#br0" timeOffset="1144.0654">17064 8000 116,'15'-6'16,"7"-2"1,6-6 1,9-8 2,9-7-3,9-10-4,13-10-2,9-10-4,14-13-8,15-12-29,13-10-21,20-15-102,169-143 153,-17 13 0,-16 10 0</inkml:trace>
  <inkml:trace contextRef="#ctx0" brushRef="#br0" timeOffset="8720.4987">2851 1539 70,'0'3'7,"-2"4"-1,1 3 1,-2 7 0,-1 1-2,3 5 0,-2 2 0,0 0-2,1-1-7,0-1-6,0-3-11,1-6-10,1-2-18,0-4 49,0-1 0</inkml:trace>
  <inkml:trace contextRef="#ctx0" brushRef="#br0" timeOffset="9390.5371">2802 1385 81,'2'0'7,"3"-2"2,2-1-1,2 1 1,1 0-2,1 0-2,2 1-1,-1-1-1,4 2-1,-1 0-2,3 2 1,0-1 0,1 3 0,2 0 0,-2 2-1,1 2 1,-1 1 0,0 0 1,-2 4 2,-1-1 0,-1 2 2,-2 2 0,-7-3 3,2 6 2,-5 3-1,-3 2 0,-6 2-1,0 4-2,-5-3 0,-4-1-1,-3-6-3,-4 0-1,-1-4 0,3-2-1,-2-2 0,1-2 0,1-2 0,1-1 0,0 1 0,4-2-1,-2-1 1,4 1 0,2-2-2,-3 0-2,7-1-4,-2 0-10,3-1-12,-2 0-21,4-2-5,1 3-30,3-3 85,0-3 0</inkml:trace>
  <inkml:trace contextRef="#ctx0" brushRef="#br0" timeOffset="9700.5548">2856 1468 69,'-1'5'5,"1"2"2,-2 7 0,2 3 1,-2 7-6,2 7-11,0 5-18,0 6-9,7 15 10,-1-7 26</inkml:trace>
  <inkml:trace contextRef="#ctx0" brushRef="#br0" timeOffset="11052.6321">3532 1511 104,'0'0'3,"0"0"0,-2 2 0,0-1 1,0 1-2,-3 2 0,1-1-1,-1 0 0,0 1 0,-2 1 1,-2 7 2,-1 1-1,-3 3 1,-2 3 0,2-1 0,-1-1 0,4-1 1,3-3-1,2-1-2,5-2 0,2-3 0,2 0 1,3-1-1,2 0 0,-1 0-1,2 0 2,-1-3-1,-2-1 1,1-1 1,-2 0 0,2-2 0,-2 0 0,3-3 1,-5 1-1,3-2-3,-4 0 0,2-3 0,-3 1-1,1 0-1,0-1 0,0 2-1,-1-4 0,-1 5 3,2-7-2,-2 6 0,2-5 0,-1 4-1,2-3 0,-3 5 0,4-5-1,-2 4 0,0 1 1,1 2-1,0-2 1,1 4 0,0 0 1,3 5 2,2 4 1,0 2 0,1 2 1,5 3-1,-3-3 1,1 0 1,-2-3-1,3 1-2,-3-3 1,-1-3 0,2-1 1,-3-3 1,-1 0-3,-2-3 0,-1 2 0,-1-4 0,-2 1-2,2-4-2,-1 0-3,0-2-1,-1-3-1,-2 0-1,2-3-1,-2-2 0,1-1 0,-1-4 3,0-2 0,-1-2 3,1-2 2,-2-1 2,0-1 1,-1-2 1,-1-1 0,1 8-2,1-1 1,-3-10 0,2 7 1,-2 0-1,0-9 1,1 0 0,1 10 2,-2-7 0,0 1 2,1 3 0,-1 2-1,1 0-1,-2 1-3,2 4-1,-1 0-2,2 8 0,0 4-1,1 5-1,1 5 0,0 3 0,0 0 3,0 0 0,0 0 2,1 3 0,0 5 0,1 5 1,1 6-1,0 8 1,0-2-1,1 6 1,-1 1-2,0 1 0,1 1 1,-1 4-1,1-1 1,-3 1 1,3-1 0,-1 2 0,2-3 1,-2 1 0,0-4 0,-1-1 0,3-3-1,-1-2 0,0-2 0,0 0-2,0-3-5,1 0-16,-3-5-22,0 0-7,3-2-21,16 4 71,-1-2 0</inkml:trace>
  <inkml:trace contextRef="#ctx0" brushRef="#br0" timeOffset="11975.6849">4231 1506 112,'0'0'9,"0"0"2,0 0 1,-1-3 1,-2 1-1,2 0-2,-3-2 0,-2 1-3,5 0-1,-2-1-2,-2 1-1,0 1-1,0-1-1,-3-1-2,3 2 0,-3 0 0,1 2 0,-1 0 0,0 2 0,-2 1 0,4 0-1,-5 2 1,3 2 1,0 1-1,1 1 0,-3 1 0,3 0 0,2-1 3,0 6 0,-1 1 0,1 2 0,3 0 0,-1 2 1,4-3-1,1-3 1,1 0-2,3-5-1,2 0 1,-2-1 0,4-2 1,0-3 1,2 0-1,-4-3 2,3 0-1,-4 0 1,1-3 0,-2 1 0,3-4 0,-3 2-2,1-3-1,-2 2 0,3-2 0,-5 0-1,3-1 0,-1 3 0,0-4-1,-1 1 2,4-2 1,-5 3-1,3-4 0,-2 4-1,2-3 0,-3 2-1,1-1 0,0 4-1,-1-3-1,-1 2 1,0 2-2,-2 2 1,1 0 0,-1 2 1,0 0 1,1 2 0,1 3 2,0 2 2,1 4 0,2 5 0,-1 0 0,2 2 0,0 1 1,2-2 0,2-2-2,3-3-6,0-3-12,3-3-28,0-4-13,4-3-83,16-13 140,-3 2 0,-4-2 0</inkml:trace>
  <inkml:trace contextRef="#ctx0" brushRef="#br0" timeOffset="12350.7064">3813 1304 133,'9'-1'7,"4"1"0,0-1-2,5 1-14,1-1-33,4 1-3,3 0-11,68 3 56,-6 1 0</inkml:trace>
  <inkml:trace contextRef="#ctx0" brushRef="#br0" timeOffset="13050.7464">2879 2205 62,'8'1'4,"2"-1"0,3 0 0,2 0 0,4-3 0,3 1-1,3-1 0,3-2 0,2 1 0,5-1 0,3 2 2,6-2 0,4 1 2,5 1 1,5-2 0,5 1 2,3-1-1,5 2 1,2-3 0,4 1-1,1-1-1,1 1 1,2-1-2,0 2 0,1-2 0,-2 1 0,-2 0 0,-2 0 0,-2 1-1,-4 1-1,-4 0 1,-5 1-1,-4-1-2,-6 1 1,-3 0-2,-9-1-2,-6 0-6,-6 1-13,-6-2-28,-3 0-12,-4 0-78,3-8 137,-1 0 0,-4-1 0</inkml:trace>
  <inkml:trace contextRef="#ctx0" brushRef="#br0" timeOffset="13865.793">5288 1466 82,'3'-2'8,"6"-2"0,-2-1 0,5-2 0,-2 1 0,4-5-1,0 1 1,-1-2 0,3-1-1,1-3 0,1 0 0,2-1-1,-1-2 1,3 1 0,1-3 0,1-1 0,1 1 1,2-2-1,-1 1 1,-4 3-2,-1 2 0,-1 0-1,0-1 0,-1 0-1,2-4 1,1 2-2,-6 3-2,2-1 0,-1 0-4,-3 4-10,1-3-28,-1 2-16,-2 3-88,-6 22 145,0-2 0,-6 8 0</inkml:trace>
  <inkml:trace contextRef="#ctx0" brushRef="#br0" timeOffset="19652.124">4909 1485 71,'0'0'6,"0"0"2,0 0-1,0 0 3,0 0-2,0 0 0,0 2-1,3 0-1,-2 1 0,1-1-1,3 1 0,-3-1-2,1 3 0,1 0-2,2 0 1,-3-1-1,3 1 0,0-1 1,2 4 0,-2-3-1,3 4 2,0-3-1,3 3 1,-2 1 1,6 2 1,-1 0 0,3 0-1,2 2 1,-3-4 0,2-2 0,-4-2 2,1 0-3,-3-4 0,-3 1 1,1-1 0,-5-2-2,2-2 1,-2 2-2,0-3 1,-3 0 0,3-1-1,-2 1 0,2-2 0,1-2 2,1-1 1,-1-1-1,4-2 0,1 0 1,-1-3-1,3 0-1,2-4 2,0-1-1,3-2-1,2-4 1,0-1 0,3-1-1,1-2 1,4-2 0,-5 6-1,0-1-1,3-2 0,0 0 0,0-1-1,6-7-4,1 1-9,0 0-24,-1 2-29,-3 1 0,0 5-74,5 0 139,-6 5 0,-8 10 0</inkml:trace>
  <inkml:trace contextRef="#ctx0" brushRef="#br0" timeOffset="20805.19">2751 2213 83,'-10'-11'9,"-2"-1"1,-3-4 1,-3-3 0,-3-1-1,-3-6-2,-3 1-2,0-6-2,-1-1-1,-2-4-1,1-1 0,-2-3-1,5 4-1,3 2-1,3 5 0,3 2 0,4 3-1,0 0 1,0-3 0,3 0-1,-1-2 3,3 1-1,1-1 0,2-3-1,2 3 1,3-4 0,2 2 0,2-2 0,4 0 1,3 1 0,4 0 0,5 1 1,3 1-1,-1 7-1,3-1 0,15-5 0,6 0 0,3 0 0,14-6-1,7-1 1,-5 7-1,6 0 3,5 2 0,3-2-1,4 3 1,5-1 0,3 1 0,1-1 1,2 2-1,2 2 0,0 0-1,-1 1 0,1 4 0,-1 2 0,-4 3 0,0-1-1,-4 4 0,-4 2 0,-3 3 0,-7 0 0,-1 3 0,-6 2-1,-4 0 0,-5 3 1,-6 3-1,-12 0 1,-5 1-1,-3 3 0,4 4 1,-3 4 0,5 7 1,-1 2-1,-3 5 0,-11 0-1,1 1 1,0 4-1,-1 1 0,-3 4-1,2 1 1,0 5 0,-2-3 1,-4 1 4,2 12 3,-1 10 3,-6 7 1,-5 8 2,-7 5 1,-14-4 1,-16-8-1,-16-9-3,-14-6-2,-19-4-4,-17-6-9,-16-1-39,-21 2-16,-22 3-115,-212 55 174,15-9 0,13-6 0</inkml:trace>
  <inkml:trace contextRef="#ctx0" brushRef="#br0" timeOffset="25361.4506">14948 7914 48,'-16'-7'2,"-2"-1"0,-2-2-1,-1 0 1,-3-1 0,1-1-1,-3 2 1,0 0 0,-3 3 1,0 0 0,-1 4-1,-3 3 0,-1 2-1,-2 5 0,-1 3-1,-2 2 1,-1 3-1,-1 3 0,-3 3 1,2 3 1,-2 0 2,1 2 1,-2 2 2,0 3 0,1 3 2,-1 1-1,3 2-1,-3 2 0,3 3-2,2 3-2,-1 1-1,1 4-1,4 2-1,1 3 1,1 1-2,3 2 1,3 2 0,4-1 0,2 1 1,3-1-2,4 0 1,3 0 0,3 1-1,3 2 1,3-1-1,1 0 1,4 0-1,1 2 2,5-5 0,4 0 1,3-2 0,4-1 1,6-3 1,2-1 1,8 0 0,4-2 1,6 0-1,8-3 1,4 0-1,3-3 0,6-3-1,2-3 1,4-1-1,3-4 0,4 0-1,2-5 0,6-1 0,4-2-1,7-3 0,4-1 0,5-3 0,4-2-1,6 1 0,3-5 1,4 1-1,3-3 0,5 2 1,3-3 0,4 0 0,4 1-1,2-2 0,2-2 0,4-2 0,2-3 0,1-3 0,2-4 0,1-2 0,5-3 0,-1-1 1,2-3-1,2-1 0,1 0-1,0-5 0,0-1-1,2-2 1,-4-4-1,0-3 1,-2-2-1,-3-4 2,-3-1-1,-3-6 0,-4-2 0,-4-2 0,-4-4 0,-6-2 0,-7-3 0,-3-1 1,-10-3 0,-8-3 1,-9 1 1,-8-5 1,-9-1 0,-10-4 0,-9 1 0,-10-5-1,-10-1 0,-11-3 1,-9 0-3,-12-3-1,-12 1 0,-9 0-1,-12-2 1,-10 3-2,-12 0 0,-8 0-2,-11 2 1,-9 1 0,-11 2 2,-10 2-1,-9 2 0,-12 2 1,-10 3 0,-8 3 0,-12 6 2,-10 4-1,-11 7-1,-11 6 0,-13 5-2,-16 7-10,-15 11-24,-21 8-18,-28 11-94,-345 53 149,29 8 0,15 5 0</inkml:trace>
  <inkml:trace contextRef="#ctx0" brushRef="#br0" timeOffset="43845.5078">4307 2712 113,'0'0'11,"0"0"1,2-2 3,1 1 0,-1-1-2,0 1-2,0 0-2,-2 1-2,0 0-2,0 0-2,0 0-1,0 0 0,0 0 0,0 1 0,0 2 0,1 1 1,-1 3 1,1 3 0,0 0 0,0 2-1,-1 3 0,0-2-1,0 1 0,-1 2-1,1-1 0,-1 2-1,0-2 0,0 1 0,0-1 0,1-3 0,0 0-1,0-2-4,0-2-13,1 0-17,-1-3-19,1 0-84,5-8 138,2 1 0,-2-3 0</inkml:trace>
  <inkml:trace contextRef="#ctx0" brushRef="#br0" timeOffset="44522.5465">4589 2714 118,'5'-3'8,"-2"1"0,4-2 1,1 4 0,1 0-2,0 4-2,-1 1-1,0 2-1,-5 3 0,1 3-1,-3 2 1,-2 2-1,-3 0-1,-1 2 0,-2 1 0,0 0 0,-2-1-1,-1-2 1,1 0-1,2-5 1,1 0 0,0-4 0,3-4 2,1-2 2,1 1 1,1-3 2,0 0 2,1 0 1,5 0 2,3-1 0,2 0 0,4-3-1,3-1-2,4 0 0,2-4-2,2 2-4,3-2-16,-2 1-49,2 1-1,-2 4-118,1 8 180,-6 3 0,-7 4 0</inkml:trace>
  <inkml:trace contextRef="#ctx0" brushRef="#br0" timeOffset="45041.5762">4229 3987 153,'0'0'12,"0"0"2,0 0 1,0 2 2,1 5-2,-1 3-1,1 4-3,1 4-2,0 1-2,-1 2-2,0 3-2,1 0-1,-1 1-4,-1-1-8,0 1-18,-1-4-30,-1 1-1,2-5-61,6 2 120,0-7 0,2-2 0</inkml:trace>
  <inkml:trace contextRef="#ctx0" brushRef="#br0" timeOffset="45431.5985">4394 4071 144,'3'8'9,"0"4"1,4 2 1,-3-2 2,-1 3 0,2-1 0,0 0-1,1 1-1,1-4 0,2 0-1,1-1 0,4 0-1,1 0-2,3 1 0,-3-3-2,4 2-1,-3 1 0,1 0-1,-4-1-1,-1 2 1,-3 1-1,-3-1-2,-3 1 0,-3 2-4,-5-2-5,-1 2-10,-2-1-19,-4-2-19,0-2-7,0 0-58,-6-16 122,4-1 0,2-4 0</inkml:trace>
  <inkml:trace contextRef="#ctx0" brushRef="#br0" timeOffset="45579.607">4578 4062 228,'8'-10'4,"1"-4"-5,4 1-15,3-4-29,4 0-8,3 3-64,21 9 117,-4 4 0,-5 5 0</inkml:trace>
  <inkml:trace contextRef="#ctx0" brushRef="#br0" timeOffset="46442.6563">4248 5400 84,'-2'-2'6,"0"1"3,-2-3-1,0 1 2,0-5-2,2 1-1,1-1 0,-1 0-2,5-2-1,-2 2-3,4-1 1,3 0-1,1 2 0,2 1-1,0 3 1,1 1-1,0 2 1,-2 3 0,2 2-2,-3 3 2,0 3 0,-1 3 1,-2 3-1,-2 2 0,-1 3 1,-2 2-1,-2 1 2,-2 1-2,-1-3 0,-2 0 1,-2-3-1,0-3 0,-1-1 1,3-5 0,-3 0 0,4-4 1,-1-1-1,2-2 0,-1 0 0,3-3 0,2 1 0,0-2-1,-1-3 0,1 2 2,1-3 0,0 1 2,3-3 1,3 1 1,1 0 0,3 0 0,0-1 0,1 3-2,3-2 0,-2 2-2,3 1-2,-2 0-5,3 1-13,-2 0-22,1 0-16,-2 2-83,8-1 138,-3 1 0,-4 0 0</inkml:trace>
  <inkml:trace contextRef="#ctx0" brushRef="#br0" timeOffset="46923.6838">4619 5346 128,'0'9'7,"0"2"2,2 0 0,-1 2 1,1 1-2,-1-2 0,1 0 0,-1-1-1,2-2 2,-1 0 1,1-3 0,1 1 2,0-4 0,3 3-1,1-6 0,1 0-1,1 0-1,0-4-2,0 1-2,1 1-2,2-1 0,-3 3-1,0-1 0,0 2 0,-3-1 0,2 4 0,-3 0 0,1 5 0,-2-2-1,0 3 1,-3 0 0,1 3 0,-3-2 0,-2 1-1,0 0-1,-3 0-2,-3 1-2,2-3-6,-5-1-11,1 0-15,-1-4-18,-1-2-11,2-3-73,-5-17 138,3 2 0,5-3 0</inkml:trace>
  <inkml:trace contextRef="#ctx0" brushRef="#br0" timeOffset="47081.6929">4759 5286 186,'13'-11'-32,"4"-2"-15,8-4-60,53-29 107,-4 1 0,1 2 0</inkml:trace>
  <inkml:trace contextRef="#ctx0" brushRef="#br0" timeOffset="47689.7277">4272 6565 96,'1'2'8,"0"0"1,0 0 0,0 0 0,0 0-4,-1-2-5,0 0-9,0 0-12,3 0-12,2 0-40,6 8 73,0-2 0</inkml:trace>
  <inkml:trace contextRef="#ctx0" brushRef="#br0" timeOffset="48239.7591">4397 6503 168,'0'5'6,"2"-1"0,-4 4 1,-1 1-1,-4 6-2,0 2-1,-3 7-1,1 1-1,0 5 0,1 4-1,1 0 0,1 3 0,2-3 1,3-1-1,2-3 0,3-5 1,2-4 1,3-5 1,1-4 0,0-4 1,2-5 1,0-3 0,0-6 2,1-1-1,-1-3 1,-2-2-1,-2-2-1,-2-1 0,-3 1 0,-3-1-2,-4 1-2,0 3-1,-5 1-3,-1 3-3,-2 3-8,-1 4-11,1 2-15,0 4-17,1 4-71,3 9 128,5-1 0,1-1 0</inkml:trace>
  <inkml:trace contextRef="#ctx0" brushRef="#br0" timeOffset="48620.7809">4714 6704 89,'-1'9'11,"1"2"4,1 2 4,1 0 3,3 1 2,1-1 0,2-4 1,3-2-1,2-4-1,1-4-2,-1-4-3,2-2-3,-2-5-3,-1-2-1,-1-1-3,-4-2-2,-2 2-3,-3-2-6,-4 1-9,-4 1-23,-2 3-34,-3 6-2,-4 4-109,-26 28 180,0 2 0,2 4 0</inkml:trace>
  <inkml:trace contextRef="#ctx0" brushRef="#br0" timeOffset="49487.8305">4327 7649 127,'9'-4'11,"2"-1"2,1-1 1,3 0 1,2-4-2,0 2-2,2 0-2,-1 0-1,-1 2-1,-1 3-1,-3 0-1,0 3-1,-3 3 0,-2 2 0,-4 4-1,-2 3 0,-2 2-1,-2 4 0,-2 1-1,-1 2 0,0 2 0,-2-2-1,0 1 0,-1 0-3,2 0-9,-1-4-13,2 1-21,1-3-11,3-4-64,9-2 121,2-5 0,0-1 0</inkml:trace>
  <inkml:trace contextRef="#ctx0" brushRef="#br0" timeOffset="49919.8552">4752 7629 118,'-1'5'1,"-1"1"1,1 4 0,-1 0 0,0 1 0,1 3-1,1 0 1,0 0 1,2 0 1,1-2 0,1 1 2,0-5 2,1 0 1,3-2 0,1-2 2,-1-4-1,4 1 1,-2-3 1,1-4-1,0 0 0,2-3 0,-3-2 0,3-2-1,-4 1 0,0-5-2,-3 2 0,-1-2-1,-3 0-2,-4 1-2,-3 2-2,-3 1-6,-3 4-13,-4 1-45,-4 8-1,-5 5-99,-50 32 163,0 4 0,0 0 0</inkml:trace>
  <inkml:trace contextRef="#ctx0" brushRef="#br0" timeOffset="57453.2861">3719 8349 97,'14'-4'11,"4"-2"0,4-1-2,5-3-2,5 0-1,7-2 0,5-2-1,7 0 1,4-2 1,5-2 0,3-1 0,5-3 2,5 0-1,2-3 2,7-1-1,3-1 1,2-1-2,3-2 0,5 1 0,-1 0-2,-2 0 0,-1 1-1,-4-1-2,-6 4-1,-6 1-5,-7 5-15,-8 2-33,-10 4-7,-9 2-83,-13-11 141,-12 2 0,-7-4 0</inkml:trace>
  <inkml:trace contextRef="#ctx0" brushRef="#br0" timeOffset="59220.3872">4660 8283 72,'-1'-3'12,"-1"-1"2,1 0-1,0 1-1,1-1-2,-1 3-2,1-2 0,0 3-2,0 0-1,0 3 0,2 2-1,0 2 1,0 3 0,2 4 1,0 1-1,-1 2 0,1 0-2,2 3-1,-1 1-2,-2-1-8,4 1-8,-2-1-19,2-1-14,-2-6-43,6 0 92,0-7 0,-2-3 0</inkml:trace>
  <inkml:trace contextRef="#ctx0" brushRef="#br0" timeOffset="60377.4534">4892 8211 100,'-2'3'0,"1"1"0,-1 1 0,-1 3 0,1 1 1,-1 3-1,3-2 1,0 4-1,0-4 1,2 2 0,-1-4 0,2 1 2,-1-4 1,3 0 0,-1-1 2,2-1 0,-3-3 1,4 0-1,-2 0 1,2-3-1,-2 2-2,3-1 0,-3 0-1,3 1-1,-3 0 0,2 1 0,-2 0-1,2 2 0,-3 0 0,4 1-1,-4 0 1,2 2 0,-3-2 0,2 4 0,-2-2 0,-1 4 0,1-1 0,-3 1 1,-3 1-1,2 2 0,-2-5-1,-2 3-3,2-2-3,-2 0-4,-1 2-4,0 0-8,1-3-12,-1 1-13,1-3-2,1-7 49,-1-1 0</inkml:trace>
  <inkml:trace contextRef="#ctx0" brushRef="#br0" timeOffset="60919.4844">4976 8208 70,'-2'0'3,"-2"-2"-1,0 0-1,0 0 1,0 0-3,-2 1-1,0-1-2,1 2-3,1 0-3,-3 3-4,4-1-26,-8 4 40</inkml:trace>
  <inkml:trace contextRef="#ctx0" brushRef="#br0" timeOffset="61247.5031">4984 8206 48,'3'8'1,"0"0"-7,1 4-11,-14 18-9,0-3 26</inkml:trace>
  <inkml:trace contextRef="#ctx0" brushRef="#br0" timeOffset="63404.6265">4965 8228 108,'-2'-2'7,"-1"0"1,1-3 1,-1 1 2,1 0-3,-3-5 0,4 4-1,-1 0-1,0 2 0,1-3-2,-3 4 0,1 0-1,-3 0-1,1 2-2,-2 2 1,-1 4-2,3 1 1,-1 0-1,1 5 1,2-2-1,3 2 1,2 1 0,3-1 0,2 2 0,1 0 1,4-1-1,-1-1 1,0 1 0,3-1-1,-3 1 1,0-1 0,-3-1-1,0 0-1,-3 1-1,-2 0-2,-2 0 0,-3-1-1,-1 2 0,-2-2-1,1 0 1,-3-1 1,1-3 1,-1-3 0,1-1 2,-1-6 0,3-6-1,-2-3 1,4-5 0,1-5-1,2 1 1,3-2-1,1-1 1,-2 1 0,5-2 0,1 4 1,0-4 0,1 6 2,1 0-1,1 4 1,1 4 0,1 3 0,0 3 0,3 4-1,-1 4 1,1 3-1,-2 2 0,2 3 0,-4 1 1,0 0 0,-2 1 1,-1-2 2,-2-1 2,-1-2 2,2-2 0,-2-3 2,4-6 1,1 0 0,-1-5 1,0-2 0,-2-2-2,-1-3-1,-1 0-1,-5-2-2,-2 0-1,-2 1-2,-3 0-4,-4 2-4,-1 1-8,-3 3-10,-1 2-17,0 7-20,-2 2-105,-13 22 164,4 0 0,1 2 0</inkml:trace>
  <inkml:trace contextRef="#ctx0" brushRef="#br0" timeOffset="64364.6814">4913 8705 126,'10'-8'8,"4"-3"1,8-2 1,4-3 2,6-1 0,5-3-1,4 0 0,3-1-1,0-1-1,2 0-1,-4-2-1,2 2-1,-4-2-2,-4 3-1,-1-1-1,-3 3 0,-3 1 0,-5 2 0,-3 3 0,-4 2 1,-4-1-1,-3 2 0,-5 0 0,-2 0 0,-4 0-1,-2-2-1,-2 0 0,-2-3-1,-2 1-2,-1-3 1,-1-1-2,-1-1 0,-2 1-1,-1-3 1,1-1 0,-4 1 1,1 0 1,-3 1-1,-1-1 2,-1 2 1,-1 2 0,-2-3 0,-1 4 0,0 0-1,-1-2 0,0 1 1,-3 0 0,-2 1-1,-3 0 0,2 3-1,-4 0 0,-1 4 1,-2 3-1,-3 4 0,1 2 0,-3 6 0,0 4 0,-3 3 0,3 5 1,-4 3 0,1 2-1,-1 2 1,3 2-1,1 2 0,2 1-1,3 1 0,3-1 0,6 5 0,4-1-1,4 2 1,4-3 1,6 3 1,3-3 0,5-1-1,2 0 2,4 2-1,4-4 1,3 1-1,2-1 1,4 0 0,-1 0-1,4-1 2,-1-1 0,1 0 0,2-2 1,0-2 2,3-3 0,2-1 2,1-6 0,6-2 0,3-9 0,3-4-1,6-9-5,6-8-21,7-9-29,5-10-1,7-8-43,60-65 94,-11 6 0,-10 3 0</inkml:trace>
  <inkml:trace contextRef="#ctx0" brushRef="#br0" timeOffset="66248.7892">4958 2686 46,'2'5'2,"2"-1"-1,-2-2 0,2 3 1,0-1-1,-2-1 0,2-1 0,0 1 0,-2-1-1,2 0 2,1 1 0,-3-3 0,-1 2 2,1 0 1,1-2 1,-1 1 1,0 1 2,0-2 0,1 0 1,-1 0-1,-1-2 1,1 2 0,3-3 0,-3 1-1,2-3 1,1-2 0,1-3 0,3 0 0,1-2 0,3-2-1,4-4 0,2-1-2,-1-6-1,7 0 0,1-7-5,2-2-10,3-7-43,5-7-4,7-7-75,77-98 131,-5 6 0,-4 8 0</inkml:trace>
  <inkml:trace contextRef="#ctx0" brushRef="#br0" timeOffset="68968.9448">5013 4250 90,'4'-2'14,"3"-3"1,2-3 0,4-3 0,1-4-5,8-5-3,3-3-5,3-8-6,4-1-17,5 0-20,3-2-5,3 2-10,21-3 56,-4 6 0</inkml:trace>
  <inkml:trace contextRef="#ctx0" brushRef="#br0" timeOffset="70549.0351">6038 2363 115,'-1'-3'7,"0"1"1,-1 0 2,2-1 0,-3 1-1,2-1 0,0 1-3,0 0 0,0 0-2,1 2-1,0 0-1,0 1 0,0 1 1,1 4-1,1-1 2,-1 4 0,1 1 0,-1 4 1,2-2 0,-2 2-1,0 1-1,1-1 1,0 1-1,-1 0-1,1 1 1,0-1-2,-1-1 1,1 1-1,-1-2-1,0 0-3,-1-2-8,0-1-14,-1-1-24,0-1-5,1-4-45,0-6 99,0-1 0,1-9 0</inkml:trace>
  <inkml:trace contextRef="#ctx0" brushRef="#br0" timeOffset="71367.0819">6177 2383 47,'2'-8'1,"-1"3"0,2-3 0,-2 1 0,4-2 0,-1 3 2,3-3-1,-3 5 1,5-3-1,-3 4 1,3 0 0,-2 1 0,2 1 0,-2 1 0,4 1 0,-5 1 0,3 3 1,-2 0-1,2 2 1,-1 4 0,0 0 0,-4 1 0,0 3 0,-2-1 0,-7 1 0,2 2 0,-3-3-1,-4 1 0,-1-1-1,0-2 0,-3 0 0,-1-2-1,3-1 0,-1-3 0,-1-1-1,2-1 0,2-1 0,1-3 0,0 0-1,4 0 0,-1 0 0,4-3 0,-2 1 2,3-1-1,1-1 2,1 0 0,3 2 2,0-1-1,4 0 2,-3 0-1,5 1 1,-2 2 0,4-3-1,-2 3 1,1-2 0,1 2 0,-1-1 0,1 0 0,-2 0-2,0 0 1,4 1-2,-3 0 1,1 0-2,1-1 1,0 1-3,0 0-4,-3 0-11,2 1-20,-2-1-14,-2 0-50,3-4 100,2 0 0,-7-1 0</inkml:trace>
  <inkml:trace contextRef="#ctx0" brushRef="#br0" timeOffset="71901.1125">6702 2340 59,'-7'8'2,"-4"7"1,-4 2 0,-2 7 0,-4 2 0,-4 5 1,0 3-1,-5 3 1,0 2 0,-3 0-1,-1 2 1,-2-3-2,-1 3 0,-1-2-1,0 1 0,5-2 0,-1 0 1,3-4 1,4 0 0,3-4 1,3-4 1,3-3-1,2-3 1,3-5-2,3-2-1,0-4-5,4-2-7,1-2-10,2 0-14,1-1-32,4-6 66,0-1 0</inkml:trace>
  <inkml:trace contextRef="#ctx0" brushRef="#br0" timeOffset="73703.2155">6297 3019 96,'-2'-1'4,"0"1"1,-3-1 0,1 1 1,1 0-2,0 0 1,0 0-2,3 0 1,0 0-1,0 0 0,0 0 0,0 2 0,2 0 2,1 5 0,0 0 0,2 5 1,0-1 0,0 2 0,0 1-2,1-1 0,-1 2 0,4-3-2,-2 2 0,1 1-4,2-3-4,-3 1-10,2-1-19,-3 0-13,2-2-38,1 1 86,1-1 0</inkml:trace>
  <inkml:trace contextRef="#ctx0" brushRef="#br0" timeOffset="74415.2563">6548 2910 122,'-2'-2'4,"0"1"0,-2-1 0,0 2-1,-1-3-1,-1 1-1,0 4-1,1-2 0,-3 3 0,2 4-1,-2 0 0,0 3 1,0 0-1,1 1 0,0 1 1,2-2 0,2 1 0,2-2 1,0 0 0,2-1 1,1-3 0,1 1 0,1-1 1,5 1-1,-2-2 1,2 0-1,-1 0 0,5 0 0,-5-1-1,5-1 1,-3 1-1,0 1 0,2-1 0,-5-1 0,3 3 0,-3-3 0,0 4 0,-1-3 1,-1 5-1,-2-3 0,-1 3 0,-2 1 0,-3 0-1,0 2 0,-4-2-1,-3 1 1,1 0 0,-1-1 0,-3-1 0,4-2 2,0-3-2,2-3 2,0 0-1,2-4 0,3-4 0,0-1 0,1 0 1,0-5 0,2 3 0,0-3 0,1-1-1,2 2 0,0-1-4,3 0-5,-1 1-6,2 0-9,0 0-9,4 1-7,-1 2-33,11-5 72,-2 3 0</inkml:trace>
  <inkml:trace contextRef="#ctx0" brushRef="#br0" timeOffset="74742.275">6717 2905 105,'0'2'1,"0"3"1,0 2 0,0 4 1,3-1 0,-1 4 1,2-2 0,0 2 0,1-2 2,2 1 2,1-3 2,-1-2 2,2-2 2,4-2 1,-3-4 1,1-2 2,0-3-2,0-3 0,-1-1-2,-1-4-2,-3-1-2,0-1 0,-3-1-4,-2 0-4,-3 0-12,-3 2-31,-3 0-21,-1 5-138,-25 9 200,1 2 0,-2 3 0</inkml:trace>
  <inkml:trace contextRef="#ctx0" brushRef="#br0" timeOffset="75860.3389">2129 12843 46,'-4'-8'2,"-1"0"1,2 2 1,-2-1 0,1 2-1,-3 0 0,3 2 0,-5 2-1,5 0-1,-3 1-1,3 2-1,-3 1-1,1-1-2,2 3-5,0-2-9,0 4-11,3 0 21</inkml:trace>
  <inkml:trace contextRef="#ctx0" brushRef="#br0" timeOffset="81085.6378">2336 12975 91,'0'0'3,"0"0"1,0 0-1,0 0 0,0 0-2,0 0-1,0 0-1,0 0 0,0 0 1,0 0-1,0 0 1,0 0 0,0 0 0,0 0 0,0 0 0,0 0 1,0 0 0,0 0-1,0 0 1,0 0 0,3-1 1,0 0 0,3-1-1,-2-1 2,5-2-1,-2-2 0,5 1 0,-4-2 1,4 0-1,-3 0-1,1 0 1,-3 2-1,4-1-1,-2-4-1,0 3 1,0-2-1,-1 1 0,-1 1 1,-1 0-1,2 2 0,-4 1 1,3-1 0,-3 2 0,1 2 0,-3 2 0,2-1 0,-2 0 0,1 1 0,-1 0 0,-1 1 1,1 0 1,-1 1 1,1 3-1,0 2 1,-2-2-1,0 5 1,0 1 0,-1 2 0,0 0-1,-1 3 0,1 0 0,-1 2 0,0-1 1,-2 2-1,2-1-1,-1 3 1,1-1 0,-2-1-1,3 1 0,-1-1 0,0 0 0,1-2-1,1-3 1,0-2-1,0 1-1,0-4-4,0 1-12,0-5-20,2 1-9,2 0-17,7-9 63,-2-5 0</inkml:trace>
  <inkml:trace contextRef="#ctx0" brushRef="#br0" timeOffset="81720.6741">2721 12830 86,'-1'-2'2,"0"0"1,1 0 0,-3 1 1,2 4-2,-3 1 0,0 4-1,-3 2 0,5 6 0,0-1 0,-3 4-1,3-1 0,0 0 1,-1-1-1,2 1 0,1-3 0,0-1 0,1 0 0,1-1 1,2-2-1,0 1 0,0-2 0,2 0 1,1-2-1,-3 0 2,4-2-1,0-1 2,2 1-1,-2-4 2,0-1 0,2-2 1,-4-1 1,2-4 1,0 0 0,3-6 0,-5 2 1,3-4 0,-3 0 0,1 0-1,-3-2 0,0 0-1,-3-1-1,-1 0-1,-2 1-1,-3-2-1,0 1-1,-4-2 0,0 1-1,0 0-2,-2 3-4,-1 2-7,2 2-16,-1 6-19,2 4-71,-6 19 119,2 2 0,3-2 0</inkml:trace>
  <inkml:trace contextRef="#ctx0" brushRef="#br0" timeOffset="82271.7056">3292 12388 49,'-3'55'1,"0"2"1,0 5-1,1 1 1,1 3-1,-3 0 1,0 0 0,0-3-1,-1-2 1,1-5-1,-3-4-1,-2-6 1,1-5-1,-1-7 1,-1-5-4,2-7-8,2-3-20,4-11 10,1-3 21</inkml:trace>
  <inkml:trace contextRef="#ctx0" brushRef="#br0" timeOffset="82538.7209">3031 12726 195,'0'0'7,"0"0"-1,0 0 0,1-1 0,1 0-6,0 0-8,1 0-17,1-1-26,-3 2-2,5-1-30,14-6 83,-1-3 0</inkml:trace>
  <inkml:trace contextRef="#ctx0" brushRef="#br0" timeOffset="82742.7326">3558 12738 94,'1'3'-40,"0"-1"-14,6-2 54,-1 0 0</inkml:trace>
  <inkml:trace contextRef="#ctx0" brushRef="#br0" timeOffset="83509.7764">4723 12661 70,'0'0'6,"1"0"1,4 0 1,1-2 1,4-2 0,3 0 1,3-5-1,3-1 0,6-3 1,5-2 0,4-3 0,7-2 1,3-3 0,5 1 1,4-4-1,4-1-1,1 0-1,3 0-2,-2 0-1,-2 3-1,0 0-3,-3 2-1,-6 1-3,-3 4-7,-5 2-12,-3 6-20,-7 5-14,-3 4-69,-8 19 124,-8 2 0,-8 0 0</inkml:trace>
  <inkml:trace contextRef="#ctx0" brushRef="#br0" timeOffset="83936.8009">5173 12721 72,'-2'2'2,"2"1"1,-1 4 0,-1 1 0,1 4 0,1 3 0,1 1-2,0 4 1,1 3-1,0 0-1,0 3-3,1-3-5,-1 3-7,2-4-12,0-1-13,5 5 40</inkml:trace>
  <inkml:trace contextRef="#ctx0" brushRef="#br0" timeOffset="84436.8295">5338 12736 77,'-1'7'3,"0"1"-1,0 4 1,0 2 0,1 3 0,0 0-2,2 2 1,0 1-1,1-1 0,1 0 0,1-2 0,0-5 1,1-1 0,-2-2 3,2-3 1,1-3 1,-1-1 1,0-3 0,1-3 1,-3-2 0,3-4-1,-3-2-1,0-4-1,-2 0 0,-1-3-1,1 0-1,-2-1 0,-1-1-1,1 1-1,-2-1 0,0 2-3,-2 3-1,2 2-6,-2 3-5,-2 2-7,3 2-5,-4 5-7,0 4-68,-13 16 100,4 2 0,-1-1 0</inkml:trace>
  <inkml:trace contextRef="#ctx0" brushRef="#br0" timeOffset="85077.8661">5635 12612 46,'-4'10'0,"-1"2"1,3-2 0,0 1 1,1 0 0,0-1 2,1 1 0,2-1 1,-1-2 0,1 1 2,1 0-1,0-1 0,0-1 0,1 2 1,0-3-1,2 1 1,-2-2 2,0 0 0,0-3 1,2 1 1,0-3 0,2 0 1,1-3 0,1-1-1,2-2-1,-1-2 0,1-2-1,0-1-1,-3 0-1,-2-2 0,-2-1-2,-1-1-1,-3-1-1,-2 1-2,-3 0-4,-1 0-7,-4 0-17,-1 2-30,-4 2 0,1 3-53,-8-2 110,3 1 0,3 2 0</inkml:trace>
  <inkml:trace contextRef="#ctx0" brushRef="#br0" timeOffset="86186.9296">4673 11954 85,'0'0'4,"0"0"0,0 0-1,0 0 2,0 0-2,0 0 0,0 0-1,0 0 1,2-2 0,1 0 0,1-1 0,1 0 0,3-2 0,1 2 0,2 0 0,-1-2-1,3-1 0,-2 0 0,2 0 0,2 0 0,-4-1-1,2 1 1,-1 0-1,-2 0 1,-1 2-1,-2 1-1,1-1 1,-2 1-1,0 2 0,2-2 0,-6 2 0,3 1 0,-1-2 0,0 2 0,-2-1 0,0 1 1,-1 0-1,-1 0-1,0 0 1,0 0 0,0 0 0,0 0 0,0 0 1,2 1-1,-1 1 1,1 3 0,0-1 0,0 4 0,-3 0 0,1 1-1,-1 0 1,0 2 0,0-1 0,-1 1 0,1 2 0,-1 0 0,0 1 0,0 0-1,1 1 1,0 0-1,-1 0 1,2 2-1,-1-2 1,1 2-1,-1-3 0,1 3 0,0-5-4,0 3-7,0-3-17,0 0-16,0 0-36,4 0 80,0-3 0</inkml:trace>
  <inkml:trace contextRef="#ctx0" brushRef="#br0" timeOffset="87104.9821">5066 11840 55,'-4'3'1,"-1"-3"0,-2 5-1,4-2 2,-3 4-2,1 0 0,-1 3 1,3-1-1,-2 1 1,1 1-1,1 0 1,-3-1 0,3 0-1,0 1 1,0 0 0,1 0 0,1 0-1,0 0 0,0 1 1,1-2-1,0 2 1,0-1-1,1-1 1,0 0-1,1-2 1,-1 1 0,3-2 0,0 1 0,0 0 0,0 0-1,-1-1 1,3 2 0,-2-3 1,1 1 0,-1-2 1,4 0 1,-1-1-1,3-1 1,0-2 1,3 0 0,-2-2-1,1-1 1,1-1-1,-1 0 0,-1-1 0,0-1 1,0 0 0,-2-2 0,-3 1 0,2-2 1,0 0-1,0-2 1,-2 0-1,-1-2 0,-2 0 0,2 2-1,-5-1 0,0-1-1,-2 1 0,-1 1-1,-1-1 1,1 0-1,-2 0 1,0 1-1,0-1 0,0-1 0,-2 2 0,1-2-1,1 1 0,-1-1 0,-3 2-1,5-2 0,-2 5-1,0 0-1,3 1-3,-3 0-6,-2 2-10,1 0-16,3 3-13,-3-1-35,1 5 85,1 0 0</inkml:trace>
  <inkml:trace contextRef="#ctx0" brushRef="#br0" timeOffset="88582.0666">4894 11514 53,'-11'-3'5,"0"4"1,-1 1 0,0-2 0,0 3 1,0 1-2,2-2 1,-1 4-1,0-2-1,-2 1 0,2 3-1,-2-2-1,-1 3-1,-3 2 0,2 2 0,-3 0 0,0 3 0,1 0 0,-1 1 1,1 0 0,0-2 1,1-1 0,0 0 0,1-2-1,-2 3 1,2-2-2,-2 1 0,4 1 0,-1-1-1,1 1 0,1 1 0,3-1 1,0 2-1,3-2 0,1 3 1,4-1-1,0 1 0,0-2 1,1 3-1,1-2 0,0 3 1,0-3-1,2 1 0,-2 1 0,5-2 1,0 2-2,1-2 1,0-1 0,4 0 1,-1 0-1,1 1 0,0 0-1,-1 1 1,-2 0 1,2-1-1,-2-1 0,0 2 0,3-3 0,-2 0 1,2-2-1,1-2 1,-1 0 0,3-3 0,0 1-1,1 0 1,0 0 0,1 0 0,1-2-1,1 1 1,-1-1 0,1 0-1,-1 0 1,2-1-1,-2-1 0,2-1 0,-1-2-1,-1 1-1,3-1-1,0 0 0,0-2-1,1 0-1,2-2 0,-3 1 0,2 0 0,0-1 1,-1-1 1,3 0 0,-1-1 2,0-1 0,-2-2 1,2 0 0,-1-1 1,-1-2-1,-2-1 1,1 0 0,-4-2 0,3 0 1,-1-2 1,-2 0 1,0-1 0,-2-3 2,1 1 0,-3-1 0,-1 0 1,-1 0 0,-2-1-1,-2 3 1,-2-2-2,0 1 1,-1 0-1,-2 0-1,0-1 1,-1 1-2,-1-2 0,1 0 0,0 1-1,-1 0 1,0-2-2,-3 2 1,3-2-1,-1 1 0,-1 1 0,-2-1 1,0 0-2,0 2 1,-4-2 0,2 3 0,0-1-1,-2 2 1,0-1-1,-1 1 0,1-1 1,-3 0 0,2 1 0,0-2-1,-3 0 1,2 0-1,-3 1 1,1 3-1,-1-1 0,-2 3-1,-1 2 1,-2 1 0,-2 3 0,-1 2 0,0-1 0,-2 2 0,-1 2 1,1-1 0,0 1-1,3 1 1,1 0 0,2 1-1,1 1 0,2-1 0,2 2-1,1 1-1,1 0-4,3 0-7,0 1-13,2 3-19,0-1-6,3 1-35,8 3 86,3-1 0</inkml:trace>
  <inkml:trace contextRef="#ctx0" brushRef="#br0" timeOffset="89292.1072">5437 11443 46,'0'3'1,"0"-2"1,1 2 0,0 0 0,0 0 1,0-1-1,0 2 2,2-1 0,-2 0 1,0 0 2,0-2 2,1 0 2,0-1 1,-1 3 1,3-3 0,0 0 1,2-3-2,-1-2-2,2 0-1,2-3 0,2-3-2,0 1-1,3-5 0,1 3-1,0-5 1,1 2 1,3-3-1,-1 0 0,3-3 0,0 1 1,0 0-1,1-1 1,-1 2-1,1 0 0,-2 1-1,-2 2 0,-1 2-1,-2 0-1,-4 4 0,-2 2-2,-1 1 0,-3 1-2,0 2-2,-1 0-3,-2 3-6,0 0-13,-2 1-25,1 2-11,0 2-80,1 13 141,-1-2 0,0 2 0</inkml:trace>
  <inkml:trace contextRef="#ctx0" brushRef="#br0" timeOffset="92915.3144">5043 11480 56,'-16'-7'6,"-2"-1"1,-2 2 0,-4-2-1,0 1 0,-3 2-2,0 2-1,0 1 0,0 3 0,-2 0-1,-1 6 1,0 0-1,0 2 1,1 3-1,0 0 0,1 2 0,0 3-1,0 3-1,1 3 0,0 1 0,0 4 0,2 2 0,1 3-1,-1 3 2,3 0-1,3 2 1,2 1-1,2 0 1,2-1 0,4 2 0,-1 1 0,2-2 0,4 0 0,0 2 0,2 2-1,2-1 0,1 2 1,1 1-1,3-2 0,0 3 0,3-1-1,-1-2 1,4 0 0,0-2-1,2-1 1,3-3 0,0 4 1,3-2-1,2 1 0,2 2 0,3 2-2,1-1-1,0 0 0,2 1-1,-1-2-3,0 1 1,-1-2 0,1-2 1,0-3 0,0-2 1,3 0 1,-1-3 2,4-1 0,-1-4 0,5 1 1,1-6 0,4 0 0,1-5 1,5 1 0,1-5-2,1 0 1,3-2 1,-2-3 0,0-2 1,0-3 1,-4-2 0,0-2 1,0-4 3,-1-3-1,1-3 0,1-3 0,0-3 0,0-2 0,2-3-1,-2-2 0,-2-2 1,2-2 0,-5-3 2,1-2 0,-4-2 1,-1-2 1,2-1 0,-3-5-1,-1-1 0,1-2-2,-4-3 0,-2-3-2,-3 0-1,-3-3 0,-4-1-1,-6-3 0,-2 0 0,-6-1 0,-2-2 0,-2-2 0,-3 2 0,-1-4 0,-1 3 0,-1 1-1,-3 2 1,-2 3-1,-2 1-1,-3 4 0,-1 1 1,-2 2-1,-4 2 0,-3-1 0,-4 3 0,-1 0 0,-3 1-1,-3 2 1,-3 0-1,-1 3 0,-1 1 0,-1 3 1,-3 1-1,0 2 0,1 2 1,-4 2 0,0 4 0,0-1-1,-1 3 1,0 2-1,-1 1 0,0 2 0,0 1 0,-1 3 0,2 0 0,0 2 0,-1 1-1,1 1 0,-1 0 0,0 5 1,-2 1-1,1 2 1,-2 4-1,-1 2 1,0 3 0,1 4 0,0 2 1,-1 1-1,4 3 0,-1-2 0,2 5 0,2-1 0,1 2 1,2-1-1,-2 3 0,2-2 1,2 3 0,0 1 0,1-2 0,4 2 0,1-1 1,2 1-1,3 0 0,3 0 0,2-4-1,3 1-2,2 0-6,3-2-14,5-1-23,4-2-15,5 0-98,28-5 158,2-3 0,4-6 0</inkml:trace>
  <inkml:trace contextRef="#ctx0" brushRef="#br0" timeOffset="93669.3575">6441 11640 64,'2'2'5,"1"0"0,3 4 0,1-1 2,2 0-1,-1 2 0,3-2 1,1 1 0,-2-4 2,0 0 0,2-2 0,0-2 0,1-2 0,1-3 0,1-3-1,1-2 0,-1-5 0,4-3 0,0-1 0,-1-4-1,2-1 1,1-1-1,0-1 0,2-2 1,3-1-1,0-2 1,2 0-1,2-1 2,3-2-1,0 1 0,2 1 0,-1-1 0,0 4-1,-2 2 0,-2 3-2,-1 1 0,-4 4-1,-2 3-2,-4 4 1,-2 4-2,-3 3-3,0 5-24,-2 2-41,-2 0 0,-2 5-111,-26-17 178,-1-1 0,-7-8 0</inkml:trace>
  <inkml:trace contextRef="#ctx0" brushRef="#br0" timeOffset="102508.8631">6690 13764 100,'0'0'10,"-3"-3"0,3 1 1,-1-2 2,-1 0 0,-1 0-1,2 1 0,-1 1-3,0-2-1,2 2-1,0-1-2,-1 3-1,1-3-1,0 3-2,0 3 0,1-1-1,-1 3 1,4 2 0,-1 1 1,0 2-1,2 4 0,-1-2 0,1 2 0,1 1 0,2 1 0,0-1 0,0 0 0,1-1 0,2 2 0,0-4-1,1-1 1,0-1 0,0-3 0,1-2 0,0-2 1,1-1 0,-1-2 0,0-3 0,0-1 1,-2-4 0,2-2 0,-2-2-1,-1-2 1,1-1-1,-3-4 0,1-1-1,0 0 0,-2-1 0,-2 0-1,0 0 1,-3 0-1,-2 2 1,0 2-1,-2 3 1,-1 2-1,-1 2 1,2 3-1,0 2 0,-1 0-1,0 0 1,3 3-2,-1 1 0,0 0 1,1 1-1,0 0 0,0 0 1,0 0 0,0 0 0,-1 2 1,1 0 1,0 2-1,0 2 1,0-1 0,2 3 0,-1 1 1,4 0 0,0 2-1,1 0 1,1-1 0,0 2 0,3-1-1,-2 0 0,1 1 0,-1-1 0,-3 0-1,2-4-1,-1 2-5,-1-4-10,1 2-17,0-1-23,3-1-3,-1-1-46,5-9 105,-3-2 0,2 0 0</inkml:trace>
  <inkml:trace contextRef="#ctx0" brushRef="#br0" timeOffset="103069.8952">7180 13653 109,'1'2'8,"0"1"1,1 0 0,1 4 2,1 1-3,2 3 0,0 1-3,-1 0 0,1 0-1,-2 0-1,2 0-2,-1 0 1,0-5-1,-1 3 0,-1-5 0,-2-2 0,1 2 0,0-1 0,-1-1-1,0-2 0,-1 2-1,0-3 1,0-3-2,-1 2 0,-1-5 0,0-1-1,1-4 1,-2 1 1,3-5 0,0 1 0,0 2 1,2-3 1,0 1 0,2 1 1,1 0 0,2 2 2,-1-1 0,-2 3 1,4 1 1,-3-1 0,2 1 1,1 3 0,1-1-1,-1 3 0,3 1-1,-2 2 0,1 2-1,0 0-1,-1 5 0,0-2-1,1 5-1,-3 0-2,2 0-5,-2 1-9,1-1-17,-2 2-19,2-2-6,0 0-34,5-1 91,-2-1 0</inkml:trace>
  <inkml:trace contextRef="#ctx0" brushRef="#br0" timeOffset="103444.9167">7523 13466 181,'-2'-2'9,"0"0"0,-2-3 0,1 3 1,0 4-4,0-2-2,-1 5-1,2 7 0,2 2 0,0-1 2,0 6-1,3-5 1,-1 6 1,1-6 1,1 1-2,1-1 0,0-2-1,3-2-1,-3 0-2,2-2-3,-1-2-7,2-2-12,3 0-15,0 0-22,0-4-98,14-5 156,-4-1 0,-3 1 0</inkml:trace>
  <inkml:trace contextRef="#ctx0" brushRef="#br0" timeOffset="104140.9565">7780 13580 176,'1'0'9,"2"-6"-1,0 3 2,0-5-1,0 1-2,0-3-1,0 1-1,-2-5 0,-1 3-1,0-1-1,0 3 0,-2-3-1,0 5-1,-1-1-1,0 3-1,0 3-2,0 2-1,-1 5 1,1 5-1,0 2 0,-1 2 1,4 4 1,0-2 1,3-1 0,0 0 2,2-3-1,2 0 1,0-2 0,3-2 0,0-3 0,0 1 1,1-2 0,-1-2 0,0-2 0,-2-1 0,2-2 0,-3 0 0,0-4 0,1 0-1,-3-3 1,1 0-2,0-4 1,-3-1 0,-2 1 0,1-2 0,0 0 0,-2-1-1,4-1 1,-1 2 0,0 2-1,2 0 0,-2 4 0,3 0-1,-1 2 1,3 1 0,1 0 0,0 2 0,1 1 1,1 0-1,-1 2 1,0 2 0,0 2 0,-1 2 0,1 0-1,0 4 1,-1-2-1,0 2 0,-1 0-1,0 1-4,0 1-8,-3-2-12,2 2-17,0-1-15,-2-2-58,11-7 115,-2 0 0,-2-3 0</inkml:trace>
  <inkml:trace contextRef="#ctx0" brushRef="#br0" timeOffset="104414.9722">8107 13142 165,'4'5'10,"0"2"2,2 3 0,1 2 0,2 5-1,-4 0-2,5 2-3,-2 1-2,2 0-1,0-1-3,1 0-5,0-3-10,-1-1-19,3-3-21,-5-2-80,5 5 135,-5-3 0,1-2 0</inkml:trace>
  <inkml:trace contextRef="#ctx0" brushRef="#br0" timeOffset="104608.9833">8184 13321 233,'-2'-4'5,"2"-1"-1,0-2-1,5 2-6,2-2-11,2-1-13,4 3-15,1-1-13,2 1-49,11-1 104,-2-1 0,-3 2 0</inkml:trace>
  <inkml:trace contextRef="#ctx0" brushRef="#br0" timeOffset="105117.0123">8407 13179 184,'-4'0'6,"3"0"1,-4 0 0,1 1 0,-4 2-3,1 4-2,0-1 0,-1 3-2,2 1 1,2 0-1,1 2-1,0 0 1,3 0 0,3 0-1,0-2 2,1-1 0,2-1 1,3-1 2,-1-2 0,1 0 1,-2-4 0,0 0 1,1-3 0,-2-1 0,3-2-1,-4-3-1,1 0 0,-1-2-1,-1-4-1,-3 1 0,0 1-1,-2-2 0,1 1-1,-3-1 0,2 2-1,-1 1 0,0 3-1,1 2 0,0 2 1,1 1-1,2 6 1,3 1-1,0 3 1,2 3 1,2 3 0,2-4-5,0 4-14,1-2-38,1-3-1,1 0-70,15-4 128,-4-2 0,-1-4 0</inkml:trace>
  <inkml:trace contextRef="#ctx0" brushRef="#br0" timeOffset="105844.0539">8666 13055 152,'0'0'11,"0"0"3,0 0 0,0 0 2,0 0-2,0 0-2,0 3-3,0 1-2,2 2 0,1 2-2,0 3-1,4-1-1,-1 2-2,1-2-3,-1 1-10,-2-4-21,3 0-24,0-3-1,0 2-49,1-8 107,-1 2 0,-2-2 0</inkml:trace>
  <inkml:trace contextRef="#ctx0" brushRef="#br0" timeOffset="106032.0646">8576 12763 69,'0'2'-18,"1"0"-15,5 6 15,1 1 18</inkml:trace>
  <inkml:trace contextRef="#ctx0" brushRef="#br0" timeOffset="106540.0937">8897 13021 128,'2'5'8,"1"2"1,0 3 0,1-2 1,2 4-3,-2-4-2,-1 0-1,0 0 0,1-4 1,-2-1-1,0 0-1,-2-3 1,0 0-1,0 0 0,0-4-1,0-2-2,-1-3-1,0-2 0,-1-5-1,1 1 1,-2-1-1,3 0 1,3 0 1,-1 3 0,1 1 1,-1 2 1,3 1-1,0 4 1,3 0 0,0 1 0,3 1 0,-2 4-1,4 1-1,-3 2-1,0 2-2,2 2-6,-3 0-10,0 2-18,0 0-13,-1 1-44,0 2 94,1-1 0,-3-2 0</inkml:trace>
  <inkml:trace contextRef="#ctx0" brushRef="#br0" timeOffset="106777.1073">9171 12876 154,'1'3'10,"1"1"0,2 4 1,-1 2 1,2-1-4,1 4-2,-2-2-1,4 2-2,-1-2-2,-4-3-6,3 1-11,-1-4-16,-2 0-19,2-2-65,5-6 116,-3-2 0,-1-4 0</inkml:trace>
  <inkml:trace contextRef="#ctx0" brushRef="#br0" timeOffset="107322.1384">9254 12168 180,'0'2'6,"2"1"0,0 4 2,1 2 0,0 0-3,0 6 1,1 2 0,1 3 0,1 3 1,0 7-1,2 1 1,0 3-1,0 0 0,1 2 0,-1-1-1,0-1-1,1 2 0,1-4-1,-2 0-2,0-5 0,-1 3-3,1-7-5,1 2-9,-3-4-16,1 0-24,0-3-3,1-1-56,7 3 115,1-5 0,-2-2 0</inkml:trace>
  <inkml:trace contextRef="#ctx0" brushRef="#br0" timeOffset="107876.1701">9555 12743 144,'2'3'9,"1"2"0,1 1 2,0-3 1,2 3-2,-2-3 0,4 0-1,1-3 0,0-1-1,0-2-2,1-2 0,0 0-1,-2-3-1,-1-1-1,2 1 0,-1-2-1,-3 1 0,-1 1 0,-1 2 0,-2 2-1,1 1 1,0 1-1,-2 2 1,3 2-1,0 3 0,-1 3 0,4 3 1,1 6-1,-2 2 1,5 3-1,0 2 0,0 3 1,4 2-1,-1 2 1,1 1-1,1 1 0,0 0 0,-3 0 0,1 0-1,-2-1 1,-2-3 0,0-2 0,-3-1 0,-1-3 0,-3-2 1,-2-4 0,-2-2 0,0-4-1,-5 0 1,-1-5 0,0-1-1,-2-4 0,-1-2-2,1-4 0,1-4-3,-2-2-2,2-3-6,1-2-13,-1-4-32,1-2-4,2 0-81,-4-26 142,0 5 0,4 4 0</inkml:trace>
  <inkml:trace contextRef="#ctx0" brushRef="#br0" timeOffset="108125.1844">9524 12460 174,'5'-6'4,"2"-2"-2,2 0-11,1-1-18,2-1-19,-1 3-52,9 7 98,-4 0 0,-2 2 0</inkml:trace>
  <inkml:trace contextRef="#ctx0" brushRef="#br0" timeOffset="109067.2383">7072 14526 99,'0'0'1,"0"0"1,3 0-1,-1 0 1,-1 3 0,4-3 0,2 0 1,-1 0 1,1 0 1,4 3 1,1-3 0,2-3 1,3 3 0,4-4-1,7-2-1,2-1 0,6-5-1,6-2 0,7-4-1,7-6 0,11-3-1,6-5 0,12-6 1,8-5-1,10-3 0,6-5-1,9-5 0,4-2 0,4 0 2,5-2 1,-1 0-1,1 1 1,2 1 0,-2 2 1,-4 3 1,-2 0 0,-5 3-2,-6 1 1,-9 6-1,-6 3-1,-11 7 1,-12 1-2,-10 6 0,-10 4 1,-10 5 0,-10 5-1,-8 0-1,-7 5-9,-6 2-26,-4 0-22,-5 2-105,-8-6 161,0 0 0,-3-2 0</inkml:trace>
  <inkml:trace contextRef="#ctx0" brushRef="#br0" timeOffset="115119.5844">7076 14454 89,'-8'-5'2,"-2"-4"0,-3-1 0,-5-4 0,-4-4 0,-3-4-2,-4-2 1,-1-5-1,-4-2 1,1-3-1,-4-3 1,0-4-1,-2 0 1,-1-2 0,-1 2 0,1 2 1,-2 0-1,2 3 1,2 3 0,1 0-1,4 2 0,2 1 0,3 0 0,5 0-1,4-1-1,2 1 0,7-1 0,3 0 0,5 0 1,2-1 1,6 1 0,4-1 0,4 0 1,4 0 0,5 0 1,5 2 2,4-1-1,6 1 0,5-1 1,3-1 0,6-1-1,3 0 1,6-4-1,5 1-1,5-5-1,5-1-1,6-1 0,0-2 0,5-2-1,4-1 1,1 1-1,1-1 0,3-1 1,-1 1 0,3-1 0,0-1 0,1 2 0,-1-3 0,0 3 0,-2-4 0,-2 2-1,-3 0 1,0 0 0,-3 0-1,0 4 0,-2 0 0,0 0 0,-2 3 0,-1 1 0,-4 3 0,-2 4 0,-5 3 0,-2 3 0,-6 3 0,-4 4 0,-4 2 0,-6 4-1,-3 3 1,-5 5-1,-4 1 0,-4 4 0,-7 3 1,-3 1-1,-1 4 0,-3 1 1,-3 3-1,2 0 1,-3 4 0,3 1 0,-2 3 0,1 2-1,1 4 1,-1 2-1,1 2 0,0 3-1,1 3-1,2 4 0,1 4-2,2 2-2,1 6-1,0 6-2,3 3-1,-2 7 1,1 3 0,1 1 1,-2 1 2,0 0 2,1-1 2,0-3 2,-1-3 2,-1-3 0,1-2 0,-4-5 0,-1-1 0,-4-2-1,-3-4 0,-5-2 1,-6-1 0,-5-3 0,-6-2 1,-4 0 0,-9-3 1,-6 1 0,-7-1 1,-4 0-2,-10-2 1,-5 1-2,-6 0-7,-7-2-16,-4 2-15,-55 10 1,13-4 36</inkml:trace>
  <inkml:trace contextRef="#ctx0" brushRef="#br0" timeOffset="115820.6245">10601 12432 121,'-3'0'10,"-2"-2"0,0 1 1,1-2 1,1 1-1,-1-5-2,2 2-1,-1-5-1,5 0-1,-1-3 0,1-2-1,2-1-1,1-3-1,0-2 0,5-3 0,-1-2-1,2-2-1,4 1 1,1-4-1,4 2 0,2-2 0,5 1 0,2 1 0,3-2-1,3 2 0,1 0 1,4 0-1,-1-2 0,2 2 1,-1 0 0,4 0 0,-2-1 0,3 2 0,-2 2 1,4-2 1,-2 3-1,1 1 0,0 1 1,0 1-1,-4 3-1,-1 2 1,-3 0-2,-5 5 1,-4 1-1,-6 4 0,-4 1-2,-6 3-2,-2 1-9,-4-1-11,-4 1-12,-1 1-10,1 1-92,-9 0 138,-1 1 0,0-1 0</inkml:trace>
  <inkml:trace contextRef="#ctx0" brushRef="#br0" timeOffset="116290.6514">11547 11412 67,'3'3'11,"2"4"1,3-4 2,1 3 0,1-2-1,0 0 1,2 0-1,-2-3 1,1 2-1,0-3 0,-1-1-2,1-1-1,-3 1-1,0-2 0,-3 2-2,2-2-1,-1 1-1,-1-1-1,0 1-1,-1 1 1,-3 0-1,3 4 0,-2 3 0,-1 5-1,-2 7-6,-1 9-21,-2 7-32,-4 8-2,0 5-73,-27 45 132,3-10 0,-2-9 0</inkml:trace>
  <inkml:trace contextRef="#ctx0" brushRef="#br0" timeOffset="121993.9776">12453 11326 125,'0'0'9,"0"0"-1,1 2 2,1-1 0,0 3-3,-1 5-1,-1 1-2,0 3-1,0 6 1,0 2 0,0 4-1,2 2-1,0 5 0,-2 0-1,3 2 1,-1 0-1,1-1-1,0 0 1,-1-2-1,2-2 1,-2-2-2,0-4-2,1-3-2,-1-3-2,-2-5-1,3 0-3,-2-5-6,0-2-4,-1-5-1,1-4-2,0-4 0,-1-4-36,1-27 60,-1 3 0</inkml:trace>
  <inkml:trace contextRef="#ctx0" brushRef="#br0" timeOffset="122343.9976">12525 11380 62,'1'-4'10,"1"0"1,2-1 1,1-1 1,2 2-1,0-1-1,0 0-1,2 2-1,0 1-2,2 2-2,-1 1-1,1 0 0,0 2 0,0 4-1,1 0 1,-3 0 0,2 4 0,-4-3 1,-2 2 0,-2 0 0,-1 0 1,-3-2-1,-1 0-1,-4 1-3,0-1-5,-6-1-6,0 1-12,-4 0-14,2-1-15,1 0-46,1 0 97,3-1 0,3-1 0</inkml:trace>
  <inkml:trace contextRef="#ctx0" brushRef="#br0" timeOffset="122827.0253">12836 11339 96,'-2'3'3,"-2"5"0,0 2 1,-2 2-1,1 2 1,0 3-1,3-3-1,0 1 1,3-1 2,1-2 0,-1-2 1,6-2 2,0-2 1,-1-3 0,4-3 1,3 0 0,-3-3 0,0-3-2,0-2-1,-3 0-1,0-1-1,-4-3 0,3-1-2,-4-2-1,-2 1 0,-1-2-1,-2 0 0,-1 1-1,-1 0-1,-2 2-3,0 2-2,1 3-3,-4 1-2,2 5-5,-2 4-6,0 3-9,0 2-10,-1 3-51,-3 15 92,2-4 0,2 0 0</inkml:trace>
  <inkml:trace contextRef="#ctx0" brushRef="#br0" timeOffset="123485.0629">13101 11236 126,'4'-4'21,"-1"-2"-2,-1 1-3,-1 1-2,1-1-3,-2 1-3,-2 2-2,1 0-3,-1-1-1,0 3-1,-1 3-1,0 0 0,1 2-1,0 4 1,0 1 0,3 2 1,1-1-1,2 0 1,1 2 0,0-2 0,5 1 1,-1 0-1,0 0 0,2-2 0,-2 2 0,-2-5 0,3 1 0,-5-1 1,0 0 0,-2-1 0,-1 2 0,-2-2 0,-2-1 0,-2 1-1,-3-1-2,-1 0-3,-3 0-4,2 0-10,-4-1-21,5-1-15,1-2-73,6-5 127,1 0 0,3-1 0</inkml:trace>
  <inkml:trace contextRef="#ctx0" brushRef="#br0" timeOffset="123733.0771">13181 11267 206,'-4'1'4,"-2"0"0,0 2 1,0 2 0,-1 2-3,1 2-1,-3 2 0,1 3-2,0-2-7,0 5-8,0-3-16,1 1-19,1-1-69,9 3 120,1-6 0,0-1 0</inkml:trace>
  <inkml:trace contextRef="#ctx0" brushRef="#br0" timeOffset="124134.1">13403 11207 137,'-1'-2'10,"-1"1"0,0 0 0,-1 0 0,-2 0-5,-1 4-2,1-1-2,-2 3-2,1 5 1,-1-1 0,2 1 0,-1 4-1,4-1 2,1-2 0,2 0 0,0-2 1,3 1 0,-1-3 2,3 1-1,2 1 0,0-1 0,0-1 0,1 0 0,-1 0-1,-1-3 0,-3 3 0,3 0 0,-3 1 0,-1-2-2,-2 4-4,-3-5-8,-2 5-11,-5-3-18,0 0-10,1-2-38,-11 1 89,4-5 0</inkml:trace>
  <inkml:trace contextRef="#ctx0" brushRef="#br0" timeOffset="124420.1164">13359 11294 120,'-2'4'10,"2"4"0,-1 1 2,0 2-1,-2 2-1,2 0-2,-2 2-3,0-2-2,-1 3-1,2-5-5,-1 1-9,2 0-16,-1-4-19,2 1-54,9-2 101,1-2 0,0-1 0</inkml:trace>
  <inkml:trace contextRef="#ctx0" brushRef="#br0" timeOffset="124701.1325">13543 11323 151,'-1'5'8,"0"2"1,-3 2 1,2 2 0,-1 2-2,2-2-1,0 0-1,1 0-1,1-2 0,1-1 0,2-1-2,3-3-1,1-1-10,1-1-15,3-5-24,1-2-6,0-3-45,11-14 98,0 1 0,-4-1 0</inkml:trace>
  <inkml:trace contextRef="#ctx0" brushRef="#br0" timeOffset="125288.166">13694 10856 82,'0'2'11,"4"2"1,-1 2 2,-1-2 2,-1 6-2,4 2 1,-1 3-3,-1 2-1,1 5-1,0 2-1,1 3-2,-1 3-2,0-1 1,0 0-3,-1-1 0,0 0-1,1 0 0,0-5 0,-1 4-1,-1-5 1,0 0-1,0-1 0,-2-1 0,3-3 0,-2 0-1,1-2 1,-1-2-2,-1-5-4,1 1-5,0-4-8,-1 1-20,0-5-15,1 0-66,6-6 119,0 0 0,-1 0 0</inkml:trace>
  <inkml:trace contextRef="#ctx0" brushRef="#br0" timeOffset="125757.1929">13868 11293 122,'1'-1'9,"5"-1"1,2 1 0,1-1 1,2 2-3,1 2-1,-1 1-2,-2-1-1,1 5-1,-1 0 0,-3 3 0,-2-2 0,3 3-1,-6-1 0,-2 2 0,-2-3-1,-4 2-1,1-3-2,-2-2-3,-1 2-4,-2-2-9,2-3-17,0-1-13,1 0-40,0-6 88,3-1 0</inkml:trace>
  <inkml:trace contextRef="#ctx0" brushRef="#br0" timeOffset="126084.2116">14026 11305 173,'0'5'9,"0"-2"1,-3 2 1,0 3 1,0 2 0,1 1-2,-1 0-2,1-4-2,0 4 0,1-4-2,2 3 0,-1-5 0,3 2-2,-1-2 0,3-1-2,3-1-6,0-3-10,0-2-15,3-1-17,0-2-10,-1-4-56,6-13 114,-3 1 0,-3 1 0</inkml:trace>
  <inkml:trace contextRef="#ctx0" brushRef="#br0" timeOffset="126840.2548">14216 10760 167,'0'0'6,"0"0"1,0 0 0,0 1 1,0 5-3,-1 3-2,0 3 0,0 5 0,2 2-2,0 6 2,0 4-1,-1 2 0,2 3 0,0 2-1,1 2 1,-1 0 0,1 0 1,1 0 0,-2-1-1,3-5 1,-2-1 0,1-4 0,0-2 0,0-3 0,1-4 0,1-1 0,-1-6 0,1-1 1,-1-3 0,0-3-1,1 0 1,4-4 0,-4-1-1,2-5 0,0-1 0,2-1-2,-2-2 1,-1-1-1,0 1 0,-1-1 0,-3 2-1,-1-1 0,1 3 0,-2 0 0,0 3-1,-1 1-1,1 0 1,-1 3 0,0 0 0,-1 3-1,0 0 2,1 2-1,0 2 1,1 3 1,1 0-1,0 1 0,2-3-1,0 1-7,1-2-19,3-2-30,1-1-2,1 0-71,20-12 130,0 0 0,-3-1 0</inkml:trace>
  <inkml:trace contextRef="#ctx0" brushRef="#br0" timeOffset="127295.2808">14611 10882 158,'-1'9'11,"1"6"0,-2 5 1,2 7 0,-1 2-3,1 4-3,1 3-1,-1 0-1,4-1-2,-1-3-1,-1-1-1,2-5-7,0-1-11,-2-4-17,1-1-16,-2-4-69,-6-2 120,-1-3 0,2-4 0</inkml:trace>
  <inkml:trace contextRef="#ctx0" brushRef="#br0" timeOffset="127628.2999">14545 11218 160,'5'0'12,"2"-4"0,3 1 1,3 0 1,1-3-3,0 1-3,2 0-2,0-1-2,0 0-1,1 2-2,-4 1 1,1 1-1,-3 2 1,-1 0 1,-1 2 0,-1 5 0,-1 3 0,0 2 1,1 4-1,-3-2 0,0 2-1,0-1-1,0-1-1,0-2-6,-2-3-9,1 1-16,0-4-19,0-2-7,-1 0-58,5-11 115,0-1 0,-3-1 0</inkml:trace>
  <inkml:trace contextRef="#ctx0" brushRef="#br0" timeOffset="127786.3089">14801 11015 107,'0'0'-24,"0"0"-12,0 2-11,6 11 47,1-1 0</inkml:trace>
  <inkml:trace contextRef="#ctx0" brushRef="#br0" timeOffset="128208.3331">14974 11190 201,'3'-3'8,"1"1"1,-1-4 1,0 2 1,1-3-3,-1 1 0,1-2-3,-3 2-1,1 1-1,-2 4-2,1-2 0,-1 3-1,-1 3-1,1 1-1,0 4 1,0 2 0,0 2 0,0 2 0,2-1 1,1 1 0,0-5 0,2 2 1,-1-5 0,2 1 0,2-3 1,-1-1-1,1-5 1,1 1-1,1-5 1,-1 1-1,3-3 1,-2 2-1,-1-1 0,1 0-1,-2 3 1,1 2-1,-3 0-4,2 5-5,-2 2-8,-1 6-10,-5 3-15,0 4-16,-5 4-64,-19 26 122,-1-4 0,-3-1 0</inkml:trace>
  <inkml:trace contextRef="#ctx0" brushRef="#br0" timeOffset="129015.3792">14410 11657 195,'11'-5'5,"-6"10"0,1 2-1,-1 4 0,-3 2 0,-1 4-3,-4 3-2,-4 2 0,-7-1 0,-3 4 0,-6-1 0,-7-3-1,-5 1 0,-7-4-2,-9-2-1,-7-1-1,-8-3 0,-10-3-1,-5-1 0,-8-2 0,-8-2 2,-5-2 0,-6-2 1,-5 0 2,-5-4 0,-3-4 1,-2 0 1,-3-4 1,0-3 3,1-5 0,3-5 1,7-4-1,6-6 0,10-6-1,10-8-1,14-8-1,15-4-2,15-6 0,15-5-1,19-4-1,17-6 0,19-3 1,17-2 0,20-2 1,20-1-1,15 0 1,20 0 0,17 4 1,15 2 0,17 7 1,14 7 0,14 9 1,9 9 0,9 12-1,7 13 2,1 14 0,2 13 0,1 15 0,-8 16-1,-8 14-1,-7 14 0,-13 9 0,-14 15 1,-18 10-1,-18 8 2,-26 7 1,-21 7 0,-27 1 3,-23 3 0,-27 1 2,-28-7 0,-25-4 2,-30-5 1,-24-12 0,-31-10 2,-28-12-1,-27-8-2,-31-11-1,-23-11-2,-25-6-4,-24-10-4,-22-5-11,-18-5-37,-18-3-17,-15-3-133,-296-15 198,59-2 0,51-7 0</inkml:trace>
  <inkml:trace contextRef="#ctx0" brushRef="#br0" timeOffset="131342.5123">15972 11260 75,'10'12'11,"1"1"-1,3-1 1,2 2 1,3-2 1,1 1 0,4-2-1,3 1 0,3-3 1,6-1-1,4-4 0,2-1-2,7-4-1,3-3-1,6-6 0,2-2-3,7-4 0,0-3-1,4-6-2,3-4 0,1-3 0,4-3-1,-1-6-1,4-3 0,0-3 0,-2-4-1,1-2 0,-4-1 0,-1-2 0,-3-1-1,-3 2 1,-8 2 0,-3 0 0,-8 4 0,-5 4 0,-6 3 0,-4 3 1,-6 6-1,-6 3 1,-4 6 0,-4 3 0,-3 6 0,-4 1 0,-3 5 1,-2 4 0,-2 2-1,-2 0 1,0 0-1,-2 3 0,0-2 0,-2 2 0,0-2 0,2 2-1,0 0 1,-1 0-1,1 2 0,0-2 1,0 2 0,1-2 0,-3 1 0,3 1 0,-1 1 0,0 1 0,-3-1 0,2-1 1,0 2 1,-3 2-1,2-2 0,-4 3 0,2-2 0,-1 3 0,-2-3 0,-2 5-1,-1-3-1,-5 2 1,1-3-1,-4 3 1,-2-2 0,-5 1-1,2 0 1,-6 1 0,1-2 0,-1-1 0,1 0-1,3-2-1,1-3-2,5 1-3,6-2-3,1-3-1,6-1 0,3-2-1,3 0 1,0-4 2,2 3 1,3-2 3,-1 1 3,3 3 2,2-1 1,2 2 0,0 1 0,2 1 2,1 3-1,0 0 1,0 2 1,3 0 1,0-2 0,0 2 0,0-1 1,1 1 0,-1-3-1,3-2 0,1-1-1,0-1-1,3-3-1,2-3 0,-2 1-2,3-1 1,0-1-1,-1-1 0,0 1 1,-2 2-1,-1 0 1,-2 1-1,-3 1 0,-1 2 1,-4-1-1,-2 3 0,0 0 0,-2 2 1,-3-2 1,0 6-1,0 2 2,-1 5 0,1 6-1,-1 5 0,-2 6-14,1 6-42,-2 4 0,2 7-69,-6 30 123,0-7 0,-2-7 0</inkml:trace>
  <inkml:trace contextRef="#ctx0" brushRef="#br0" timeOffset="141911.1168">2253 15366 119,'0'0'9,"0"0"0,0 0 0,0 0 0,0 0-1,-2 3-3,0 2-1,-1 1-1,1 4-1,0 2 0,2 2 0,0 5 1,0 1-1,-1 3 0,-1 3 0,2 0 0,0 3 0,0 0 0,-1 1 0,0 0-1,-1-2 0,1 0 1,-1-1-1,-1-2 0,0 0 0,-1-4 0,0 0-2,-2-4-1,1-2-4,2-4-7,-2-2-13,1-4-12,2-1-12,0-2-20,-1-12 70,1-1 0</inkml:trace>
  <inkml:trace contextRef="#ctx0" brushRef="#br0" timeOffset="142755.1651">2289 15308 59,'3'-5'2,"-1"0"0,3-2 1,1 2-1,3 1 1,-1-1-1,1 2 1,2 1 0,-3 2-1,1 0 1,-1 2 0,2 0 1,-3 1-1,-2 1 1,3 4-1,-1 1 1,-4 2 0,0 3 0,-1 2-1,-4 0 0,0 4 0,-1 1 0,-4 0-1,-2 1 0,0-1 0,-3-1 0,0 0 0,-1 1 0,-1-3-1,-1 0 0,0 0 0,2-4 0,0 0 1,-1-3-1,6-2 1,-2-2-1,4-2 1,0-1-1,5-3 1,-3 2-1,2-3-1,1 0 1,1-1-2,-2-1 1,4 1 1,1-4-1,1 0 0,1 1 0,1 0 1,3-1-1,-1 0 1,2 3 0,-1 0 0,0 2-1,2 2 1,-2 0-1,1 3 1,0 2 0,-1 0 0,2 3 0,-2 0 1,1 4 0,-1-1 0,-1 3 1,0-2 1,1 4 1,0-1 0,-1 0 1,0-2 1,0 1 0,2-3 0,-3 1-1,2-3-1,-2-3 0,0-1-2,0 1-1,-1-3-1,-1-1-3,3-1-8,-4-1-15,5-2-21,-2 0-9,4-2-42,9-12 97,1 1 0,-4 1 0</inkml:trace>
  <inkml:trace contextRef="#ctx0" brushRef="#br0" timeOffset="143353.1993">2741 15712 140,'-1'-4'6,"-1"2"0,-2-2 0,0 0 0,-2-1-2,1 3-2,-3 1 0,-1 2-2,-2 3 0,3 3-1,-2 3 0,-1 4 0,3 1-1,0 0 1,2 2 0,1 0-1,2 0 0,1 0 1,5-1 0,0-3 0,1-1 0,5-2 1,0-3 0,-1-1 1,4-3 1,-2-3-1,1-3 1,1-3 0,-2-1 0,1-2-1,-2-3 1,0 1 0,-4-3 0,0 1 1,0 1 2,-3 2 0,-1 0 1,-1 3 0,0 3 0,-1-1-2,0-1 1,1 5-2,-1 2-1,1-1-2,1 6-1,1 1-1,0 2 1,2 1-3,1 2-4,0-2-5,2-1-6,2-1-11,0-1-12,2-2-57,10-5 99,-3-4 0,-3 0 0</inkml:trace>
  <inkml:trace contextRef="#ctx0" brushRef="#br0" timeOffset="143837.227">2940 15723 121,'-1'1'8,"0"1"0,0 2 2,1 4 1,0 1-1,1 2 0,1 1-3,1 2-1,2 0-2,-1-1 0,-1 0-2,2-1-1,-1-3 0,0-1 0,-2-2 0,0 0 0,0-1 1,2-1 0,-3-2-1,0-2 1,1-1-1,-2-5 1,2-1-1,0-5 0,0-1 0,0-3-1,0 0 0,3 1 0,0 0 0,0-1 0,0 6 0,2-1 0,-2 3 0,2 4 0,2 1 0,0 2 1,0 4 0,2 2 1,-1 3-1,-2 4 0,1 1 0,-2 3 0,2 0-1,-3 2-6,1 0-8,-1-1-18,0 0-17,0-1-77,13 4 126,-1-5 0,-1-1 0</inkml:trace>
  <inkml:trace contextRef="#ctx0" brushRef="#br0" timeOffset="144559.2683">3398 15733 138,'-2'-1'8,"-2"-1"0,1 1 0,-4-1-1,2 2-3,-3 2-2,1 2-2,-2 4 0,5 2-2,-3 4 0,2-1 1,3 3-2,2 0 1,0 0 0,3-2-1,3 0 1,1-3 0,1-3-1,1-4 1,2-2 0,0-4 1,-1-3 0,2-5 1,1-4 0,-1-3 0,-1-4 1,0-5 1,-1-2-1,-2-3 1,-3-4 0,-1-3-1,-2-3 0,-2-1 0,-4-3-1,1 2 1,-4-2 0,1 2-1,-3 4 2,0 0-1,1 6 1,-1 4 1,-1 6 0,5 5 0,-1 3 0,3 5-1,0 6-1,1 1 0,1 0 0,0 4 1,-1 4-1,2 0 0,2 6 0,-1 2 2,2 5 1,0 2 0,0 4 1,2 2 1,-1 3 0,1 2 0,-1 2 0,2 0-1,-1-1 0,-2 1-1,4 0 0,-2-1-1,0-3-1,1-1 0,-1 0-1,0-3 1,-1-1-1,2-2 0,0-3-1,-1-1 1,0-2-1,1-3-1,-1-1-4,0-2-6,2-3-13,-3-1-18,2 1-15,-2-3-61,11-4 118,-1-2 0,-2 0 0</inkml:trace>
  <inkml:trace contextRef="#ctx0" brushRef="#br0" timeOffset="145633.3297">3755 15684 107,'-6'3'6,"1"-2"1,-5 4-1,5 0 0,-3 3-1,2 2-2,-1 3-2,2-1 0,2 3-1,2-1-1,1 3 1,1-2-1,0-1 0,3 1 1,1-6 0,0 1 0,1-4 1,1-3 1,-1 0-1,3-3 2,-2 0-1,1-6 1,-2-2-1,3-3 1,-5 0 0,1-5 1,-2 1 0,1-2 1,-2 1 0,-1-1 1,0 2 0,2 1 0,-3 3-2,3 1 0,-2 3 0,0 2-1,2 3-1,-2 0-1,5 3 0,-2 0 0,6 5 0,0 2 0,2 1 0,0 3 0,0 1 0,-1 2 0,0 0-1,-3 1 1,1 1-1,-1-2 0,-3 0 0,0 0 1,-1-7-1,0 4 1,-2-4 0,0-4 1,-1-1-1,1 0 1,-2-3-1,0 0 0,0-3 0,0-2-1,-1-3 0,1-1-1,-1-4 1,-1-1 0,2-1 0,-1-1 0,2 2 0,1-2 0,0 2 0,0 0 0,4 2-1,-3 2 1,1 0 0,0 3 0,3 2-1,-2 2 1,4-1 0,-1 5 0,1 2-1,1 3 1,0 2 0,-1 3 0,2 0 0,-3 1-1,2 2 1,-2 0-1,3 1 0,-3-1-1,0-2-1,0 0-1,-4-2 1,1-3-1,-2 0 1,0-2-1,-3-5 1,3 5 0,-3-5 2,-1-5 0,1 5 1,-2-7 0,2 0 0,-2-4 2,1 0 0,1-3 0,0 2 1,2-3 0,1 2 0,-1-1 0,3 0 0,2-1 1,-3 6-1,3-1 0,0 1 0,-1 4 1,3 1-1,1 0 0,-3 4 0,3 5 0,-1 0 0,0 7-1,-1 0 0,1 6-1,-2 0-2,0 6-6,-2-2-15,-1 3-27,1 0-8,-1 0-60,8 7 117,0-8 0,-2-5 0</inkml:trace>
  <inkml:trace contextRef="#ctx0" brushRef="#br0" timeOffset="146529.381">4978 15082 107,'-6'-5'14,"-2"-1"0,-1 0 2,-1 0 0,0 1-3,-1 0-4,-1 0-3,2 3-3,-3 2-1,0 4 0,1 0-2,-1 4 0,-1 3-1,1 3 1,2 3-1,-1 0 1,0 4-1,5 0 0,1 1 0,2-1 1,1 0-1,5-1 0,1-2 1,2-2 0,3 1 1,1-3 0,4-2 1,-1 2 0,1-3 0,1-2 1,-2 0-1,1-3 0,-3-1 0,1-3 1,-3 0-1,-4-1 1,-1-1-1,2 1 1,-4 2-1,-1 1 0,-1 4 0,-1 2-1,-3 1 0,0 3 0,-1 2-2,-1 3 1,0 0 0,0 1-1,1 2 1,1 0-1,1-1 0,1 1 0,3-4 0,2 2 1,2-2-1,2-2 1,0 0 0,4-2 0,0-3 0,1 0 0,3-3 2,-2-1 0,1-2 0,1-2 2,-2 0-1,2-3 1,-2 0 0,-2-3 1,-1 2-2,0-2 1,-4 0-1,0 1-1,1 0 0,-2 1-1,-2 0-1,0 0 0,-1 0-1,-1 1-2,2 0-4,-1 1-9,3 1-13,-1-1-15,6 1-13,-1-2-54,13-6 111,0-2 0,-1 1 0</inkml:trace>
  <inkml:trace contextRef="#ctx0" brushRef="#br0" timeOffset="146796.3962">5223 15587 205,'-3'-2'3,"3"2"1,3 2 1,-2-1 2,3 6 0,1 0-1,1 3 0,3-2 0,2 5-1,0-2-1,3 0-1,-1 0-2,1 1 0,3-3-5,0-1-4,-2 1-9,0-4-17,-2-2-19,-2-3-94,6-10 147,-5-2 0,-1-1 0</inkml:trace>
  <inkml:trace contextRef="#ctx0" brushRef="#br0" timeOffset="147040.4102">5391 15509 193,'0'4'7,"-1"4"1,-1 4 1,-2 5 1,0-1-2,-1 6 0,-3 2-3,1 1-1,-2 1-2,-1 1 0,0 2-1,0-2-4,0 0-3,0 0-10,0-2-20,1 0-21,2-3-82,2 9 139,2-5 0,1-3 0</inkml:trace>
  <inkml:trace contextRef="#ctx0" brushRef="#br0" timeOffset="147486.4357">5511 15510 105,'-2'6'2,"1"5"0,-2 2 1,2 6 1,-1 2-1,4 6 1,0 2 0,0 4-1,1-1 0,2 2 0,-1 1 0,1-1 0,0 0-1,0 2 0,-1-2 0,-1 2-1,0-1 0,1-2-2,-2-4-3,1-1-5,0-5-2,-1-7 1,1-2-1,-3-6 0,3-5 1,-2-5 0,0-2 0,-1-7 1,-1-3-1,-3-4-1,1-4-22,-9-25 33</inkml:trace>
  <inkml:trace contextRef="#ctx0" brushRef="#br0" timeOffset="147818.4547">5472 15755 80,'0'-10'7,"2"-4"2,0-2 0,0-6 0,2-1-1,2-2-2,0-2-2,2 0 0,2 3 0,2 2-2,1 1 1,-1 4 0,1 4 0,1 2 0,-1 4 0,-1 6 1,-1 1 0,2 3-1,-2 3 1,-2 2 0,-1 2 0,0 1 1,-2 2 0,-3-2 1,-1 2-1,-3-2 1,-2-2-1,-3 3-1,-1-3-1,-2-2-1,-1 0-2,-1 0-3,-2-3-7,3 0-11,0 1-15,0-5-16,6 1-47,5-11 99,1 1 0,2-2 0</inkml:trace>
  <inkml:trace contextRef="#ctx0" brushRef="#br0" timeOffset="148780.5097">5839 15583 129,'1'-1'8,"0"-5"0,0-1 1,0-3 0,-1 1-3,2-4-1,-1 0-1,-1 1-1,-1 2 2,-1-1-1,2 3 2,-2 1-1,1 4 0,-1-2 0,0 0-1,1 4-2,-2 1 0,-2 3-2,3 2-1,0 5-1,-1 2 0,2 3 0,1 2-1,0 4 0,1 0-1,1 0 1,1 0 0,2-2 0,1-1 0,0-4 2,2-2 0,1-3 1,3-3 1,-1-4 0,1-3 0,3-3 0,2-2 1,-1-5-1,1 0 0,-1-2 1,0-3 0,-1-2-1,-1 1 1,0 0 0,-2-1-1,-2 2 1,-2 0-1,2 3 0,-2 2-1,-2 2 0,-1 0 0,0 3 0,0 0-1,-2 4 0,1-1 1,-2 4 0,0 1 0,2 3 0,-1 2 0,-1 3 0,-1 2 0,3 2 0,-2 2 0,2-3 1,0 4-1,1-2 0,0-1 2,1 0-1,4-3 2,-3-1 1,3-2 0,-2-2 0,4-1 1,-3-3 0,1-1 0,2-4-1,-2 0 0,0-5-1,1-1-1,-2-1 0,-2-4 0,2-2-1,-4 0 0,-1-3 0,0 1 0,-3-2-1,0 2 0,-2 1 1,-1 2-2,1 5 1,0 2-1,0 5 0,1 0 0,-2 6 0,0 2 1,1 4-1,0 4 1,-1 5-1,3 0 1,1-1 0,0 2 0,3-1-2,3-2-2,-1-5-7,7-2-16,-1-2-27,1-5-3,2-4-45,7-24 102,-3-1 0,-5-2 0</inkml:trace>
  <inkml:trace contextRef="#ctx0" brushRef="#br0" timeOffset="149722.5636">6454 15429 161,'0'-3'9,"0"2"1,0-2 1,0 1-1,0 1-3,1-2-2,1 3-2,3 0-2,2 3 0,0 3-1,1 2-1,1 4 0,1 1-1,0 2 0,0-1 0,1 3-2,-1-2 1,-1-1 0,0-2-1,-3-1 1,0-2 0,-1-4 0,-2 0-1,-1-3 1,-1-2 0,-1-3 0,0-4 1,-2-1 0,1-1 0,-2-4 1,0 0 1,2 0 1,-1 0 0,2-1 0,1 0 0,1 2 0,1 3 0,3 1 0,0 1-1,2 2 1,-1 5-1,3 0 1,0 3-1,0 6 0,0-1 0,1 5-2,-2 1 0,1 1-1,-2 1 0,0-2-1,-1 2 2,-1-3-1,-2-4 1,1 2 2,-2-4 2,-1-2 0,-1-3 1,0 1 0,-1-5 0,1 0 1,0-2-1,0-5-1,0-2 1,-1 0 0,0-3 1,1 0 0,0-1 0,2 1-1,-2 0 1,3 0 0,0 4-1,2 1-1,-2 0 0,2 4 0,0 2-1,2 5 1,2 2-2,1 4 1,-2 4-2,4 3-3,-3-1-3,1 3-8,-2-3-5,2 1-8,1-2-4,0-3-80,8-4 112,-1-4 0,1-2 0</inkml:trace>
  <inkml:trace contextRef="#ctx0" brushRef="#br0" timeOffset="149990.5789">7046 15461 124,'2'-7'13,"0"-3"2,1 0 1,-1-2 2,0 2-4,-1 1-3,-2 1-1,0 1-3,-3 3-1,0 3-2,-3 4-1,0 4-1,-3 4-1,3 4-1,-5 2 1,5 2 0,-1 2-1,2 2 0,1-2-1,3-1-2,6-1-6,2-2-16,4-5-18,2-1-13,6-5-53,20-17 109,-3-4 0,-2-5 0</inkml:trace>
  <inkml:trace contextRef="#ctx0" brushRef="#br0" timeOffset="150435.6044">7295 15383 132,'-1'7'7,"1"1"0,1 3 1,-1 0-1,1 5-2,0-1-1,-1-1-2,2 1-1,0-1 0,-1-4 0,1-1-1,-1-2 2,0-3-1,-1-1 0,1 0 1,-3-6-1,0-1 1,-2-3-1,2-1 0,0-3 0,-1-2 0,2-1 1,-1-2-2,2-2 1,0-2 0,2-1-1,0 0 1,1-1-1,0 3-1,2 1 1,0 4 0,2 4 0,3 4 0,-2 4 0,4 6 1,-1 5-1,1 3 0,2 5-2,-2 0-3,-1 4-6,2 0-4,-3 1-9,1-2-10,-3-2-12,0-4-10,4-4 56,0-3 0</inkml:trace>
  <inkml:trace contextRef="#ctx0" brushRef="#br0" timeOffset="150694.6192">7543 15152 118,'-3'11'6,"1"6"0,-1 2-1,3 5-6,0 3-8,1 2-9,2 0-8,1-1-55,6 5 81,1-7 0,-2-5 0</inkml:trace>
  <inkml:trace contextRef="#ctx0" brushRef="#br0" timeOffset="150796.625">7550 15280 67,'9'0'-36,"29"-5"5,-5 0 31</inkml:trace>
  <inkml:trace contextRef="#ctx0" brushRef="#br0" timeOffset="151764.6804">8785 14737 107,'0'0'9,"0"0"0,0 0 1,-4 0 1,-2 3-3,-3 3-2,-2 0-1,-5 3-2,3 1-1,-2 2-2,2 0 0,0 2 0,2 2-1,3-1 1,1 0-1,3 2 0,3-2 1,3 0-1,2-1 1,2 0-1,2-2 1,3-1 0,1-2-1,-1-2 1,2-1-1,-4-4 2,0 1-1,-1-1 0,-2-2 0,-4 0-1,1 3 1,-3-1 0,-3 4-1,-2 4-1,-4 2 0,1 3-1,-3 4 0,1 0 0,1 3-2,0 0 1,3 3-1,2-1-1,0-1 1,3 0 0,3-2 1,2-4 0,4 0 2,0-4 2,1-1 2,3-3 3,0-3 1,2-1 3,-1-4 1,3-1 1,1-1 0,1-2-1,-1-2 0,1 0-2,-4-3-2,2 1-1,-5-2-1,-1 4-1,-4-4-1,-2 3 0,-3-4-1,-2 3 0,-2-1-1,2 2 0,-3-2-1,-5 4 0,3-1 0,-4 5 0,-1 2 0,0 3 0,2 5 0,-4 1 2,5 6 1,0 2 0,4 3 1,-2 4 0,4 1-1,0 2-2,1-4-13,3 5-37,1-6-2,4 0-54,11-16 106,1-5 0,0-8 0</inkml:trace>
  <inkml:trace contextRef="#ctx0" brushRef="#br0" timeOffset="152522.7238">9966 14817 132,'1'-2'12,"1"-4"2,0 0 0,1-4 0,0 0-3,-1-3-2,1 0-2,-2-2-2,-2 0-2,-2 0 0,-2-1-1,-2 3-1,-1 1-1,-3 3-1,1 3 1,-3 5-2,0 4 0,0 5-1,-1 5-2,1 3 0,-1 6 0,3 0 0,1 4-1,1-1 2,6 0-1,1 0 2,3-2 1,3 0 1,5-2 1,1-2-1,1 0 1,3-1 0,-1 1 0,0-2 0,-2-1 0,2 0 1,-3-1-1,-1-2 1,-3-1 0,-1 1 0,-2-2 1,-2 1 0,-2-2 0,-3 2 0,-2-3 1,-1-1 0,-2 1 1,-3 0 1,1-3 1,-4 2 0,1-3 1,0-1-1,0-3 0,3 1-3,1-1-3,1-2-5,4-1-11,0 1-14,4 1-18,0-3-7,5 2-29,11-5 84,2-1 0</inkml:trace>
  <inkml:trace contextRef="#ctx0" brushRef="#br0" timeOffset="153085.756">10256 15003 180,'-2'-1'8,"-2"-1"0,1 0 1,-5-1 0,-1 3-3,-1 0-2,0 3-1,-4 1-1,2 2-2,-3 6 0,2 0 0,-4 3-1,4 1 0,-3 4 0,5 1 1,1 0-1,4-2 0,3-2 0,5-1 1,5-3 0,2-4 0,5-4 0,0-2 1,3-3-1,-1-5 1,1-2 0,-3-2 0,1-2 0,-2-5 0,-1 1 0,0-2 0,-2 1 0,-3-2 1,1 4-1,-2-2 0,-3 7 0,0-1-1,0 3 0,-2 3 0,0 2 0,0 2 0,0 5-1,1 3 0,0 2 0,-2 2-2,5 1-5,-1 0-10,1 1-13,-1-4-19,3-1-74,11-4 124,-1-3 0,-1-2 0</inkml:trace>
  <inkml:trace contextRef="#ctx0" brushRef="#br0" timeOffset="153771.7952">10428 14998 161,'0'2'5,"0"2"1,1 3 0,0 2 0,0 0-1,1 3-1,1 1-1,-2 1-2,2 1-1,2-3-1,-1 2 0,-2-4-1,2 1 1,-2-3 0,1-2 0,-2-2 1,3 0-1,-3-2 1,0-3 0,1 1 0,-3-7-1,0-1 0,1-1 0,0-1 0,1-3 1,1 0 0,1 0 1,2 2-1,1-1 1,-1 4 0,3-1 0,2 2 0,-2 2 0,2 2 0,1 0 0,-5 3 0,3 5 0,-1 1-1,0 2 1,-1 3-1,0 2 0,-3 0 0,1 0 0,-2 0 0,0-1 1,-1-3 0,-1 1 1,0-4-1,0-1 2,-1-2-1,1 0 1,-1-3-1,-1-3 2,0 0-2,-1-2 1,0-3-1,-1-3 1,3 1-1,0-5 1,1 2 0,3-1-1,0 1 0,1-3 0,3 3-1,0 0 1,1 3-1,1 0 0,2 6 0,0 1 0,0 6-1,2 4 0,-2 3-2,2 2-4,-2 2-6,0 3-8,1 1-12,-3-1-12,-1 0-86,5 2 130,-2-5 0,-2-4 0</inkml:trace>
  <inkml:trace contextRef="#ctx0" brushRef="#br0" timeOffset="154067.8121">10960 14966 201,'0'0'4,"-2"3"2,1 2 0,0 1 1,-2 5-2,3 5 0,-2 2-1,0 1 0,1 6-1,1 1-1,-1 3-1,0 0-1,2 0-2,0 1-2,-1-1-2,1 0-6,1-1-9,0-1-12,1-2-6,1-4-92,4 1 131,1-6 0,-3-6 0</inkml:trace>
  <inkml:trace contextRef="#ctx0" brushRef="#br0" timeOffset="154392.8307">10983 14947 137,'6'-5'5,"5"-1"0,2-2 1,2 0 1,0 3 1,1-1-1,0 2 0,0 3 0,-4 2-1,1 2 0,-2 2-2,-3 3 0,0 4-2,-2 0 0,-4 2-2,-2 2 1,-2 0-2,-4 1-1,-5 0-4,-1-1-5,-5-2-9,-2-1-10,-3-2-13,-1-4-58,-14-6 101,4-2 0,4-5 0</inkml:trace>
  <inkml:trace contextRef="#ctx0" brushRef="#br0" timeOffset="154775.8526">11135 14461 140,'4'15'9,"1"9"2,0 2 0,0 9 3,2 4-2,-1 6 0,0 0-1,-2 2-1,1-1-2,-3 0-1,2-5-1,-1-4-2,0-4-4,1-6-3,-1-6-9,1-2-11,-2-6-22,2-5-11,-1-2-60,7-9 116,1-3 0,-3 1 0</inkml:trace>
  <inkml:trace contextRef="#ctx0" brushRef="#br0" timeOffset="155159.8746">11398 14940 127,'4'-4'13,"-1"0"1,1-5 1,1 2 0,1-1-3,-3 0-2,-1-1-3,-2 2-3,0 1-1,-3-2-2,-5 5-1,-1-2 0,-2 5 0,-4 2 0,1 4 1,-1 6 1,-1 3 1,0 1 1,3 5 0,2 3 2,0 0-1,5-1 0,1 1-1,4-2-2,3-3-9,2-5-31,7-3-18,6-6-100,35-25 156,-1-5 0,1-2 0</inkml:trace>
  <inkml:trace contextRef="#ctx0" brushRef="#br0" timeOffset="155702.9057">12339 14616 145,'-2'0'9,"1"0"0,-3 2 1,-2 0 0,-3-2-4,0 3-2,-1-1-1,-3 2-2,1 0-1,-3 3 1,2 0-2,-2 5 1,3 0-1,2 2 0,0 1 0,6 0 0,2-1 1,3 1 0,4-2 0,4 0 0,1-4 1,3 1 0,3-4-1,0 3 0,2-2 1,-1-1-1,-2 1 1,0-1 0,-5 0 1,0 1 1,-3-2-1,-2 4 1,-3-4-1,-1 3-1,-6 1-3,-2 0-7,-3-1-14,-2 0-21,-1-1-7,-1-2-31,-7-9 82,2 0 0</inkml:trace>
  <inkml:trace contextRef="#ctx0" brushRef="#br0" timeOffset="155962.9205">12284 14742 182,'-4'5'7,"-3"2"0,-4 4 1,0 2-1,-2 4 0,-3 0-2,1 4-4,-2 0-5,-1 0-9,2 3-14,1-3-18,2 0-8,2-1-29,5-4 82,2-2 0</inkml:trace>
  <inkml:trace contextRef="#ctx0" brushRef="#br0" timeOffset="156379.9444">12493 14650 135,'2'5'6,"1"-1"0,-2 5 1,2 2 2,-2 1 1,0 2 0,-1 6-1,-1 2 0,0 2-1,0 5 0,-1 1-1,2 2-1,-1 2-1,1 0-1,-1-1-1,2 3-1,-1-2-1,1-1-1,-1-2-3,0 1-3,2-3-5,-2-4-7,0-3-16,-2-2-21,2-4-63,-2-1 118,-1-4 0,0-6 0</inkml:trace>
  <inkml:trace contextRef="#ctx0" brushRef="#br0" timeOffset="156774.967">12612 14650 61,'4'-3'7,"2"1"1,2 2 1,1 0 0,1 2 0,1 4-2,-4 2-1,1 2-1,-3 4 0,-3 2 1,0 3-1,-2-2 2,-1 3 1,-2-4 0,-2 1 2,-2-3-1,-4-2 0,0-2-1,-5-1 0,-1-3-3,-2-1-1,1 0-1,-2-2-1,3 0-3,0-2-2,4-1-8,2-1-9,1-1-13,4 1-15,2 0-54,12-4 102,1 2 0,1-1 0</inkml:trace>
  <inkml:trace contextRef="#ctx0" brushRef="#br0" timeOffset="157349.9999">12948 14650 172,'0'0'8,"-3"0"1,1 2 1,-3 0 0,-5 2-2,0 0-2,-2 0-2,-2 5-1,0 1-1,0 3-1,0 3-1,1 3-1,3-2-1,1 3-1,4-4 0,2 1 0,2-5 0,2-2-1,8-2 1,0-2 0,2-4 2,3 0 0,0-4 1,2-3 1,-2-2 0,0 0 2,-2-3 0,1-2 2,-4 0 0,-1-1 1,-3-1 0,1-1 1,-2 2 0,-1 0 0,-3 2 0,2 0-1,-2 4-2,-2 3 0,2 1-1,0 3 0,0 5-2,0 2 0,0 5-1,3 2 0,-2 1 1,1 2-2,2-1-3,0 0-6,1-2-15,1-2-21,-1-2-14,4-3-81,11-11 141,-2 1 0,0-4 0</inkml:trace>
  <inkml:trace contextRef="#ctx0" brushRef="#br0" timeOffset="157944.0338">13245 14562 127,'-5'-1'12,"-1"-2"0,-1 3 0,1-1 1,-3 2-4,4 2-2,-4 2-3,3 4-2,0 0-1,2 4 0,-2 3 0,1 0-1,2 5 0,0-3 1,0 4 0,3-1 0,2 1 0,2-4 1,4-1 2,1-2 1,3-3 0,3-4 1,5-2 0,0-3 0,5-3 1,-1-3-2,0 0 1,1-3-2,1-2 0,-1-1 0,1-4-1,-1-2 0,-2-1 0,1-3-1,-2 0 0,-2 1 0,-4-1 0,-2 0-1,-4 3 1,-1 1-2,-4 2 1,-5 4-2,0 1 1,-3 3-1,-4 1 0,-4 1 0,-1 3 0,-3 3 0,-1 5 0,0 0 1,-2 5 0,3-1 1,-1 6 0,3 1 1,4 2 0,2 0 0,5 2 1,4-2-1,4-1 0,4-3-4,3-1-10,4-6-32,3-3-17,0-2-118,18-7 179,-4 1 0,-9-2 0</inkml:trace>
  <inkml:trace contextRef="#ctx0" brushRef="#br0" timeOffset="158739.0793">10583 15482 64,'8'-2'8,"9"-2"1,6 1 1,5-2 0,5-1-2,7-1 0,7 1-2,0 1 0,4-4 1,3 3 0,0-1 0,3-2 1,4 3 1,5-1-1,5-3 0,5 0 1,6 0-2,4-2 0,6-1 0,4 2-2,2 0 0,3-1-1,-1 2 0,-2 0-1,1 1-1,-1 1 1,0-1-1,-1-1 0,-3 0 0,1-1 0,-3 1-1,-4-1 0,0 2 0,-7-3-1,-6 3-1,-8 1-4,-7-1-4,-10 1-15,-9 3-31,-9-2 0,-9 5-46,-42-7 101,-10 3 0,-12-1 0</inkml:trace>
  <inkml:trace contextRef="#ctx0" brushRef="#br0" timeOffset="159893.1453">2346 16402 113,'2'0'1,"0"-1"1,6-2 1,1 0-1,1-2-1,2 0 1,4-1-1,2 0-1,5-2 1,5 1 0,5-2-1,5 1 0,6-2 1,5 2-1,4-3 0,4 3 1,4-1 0,1 0-1,6-2 1,4 0 0,3 1 0,5 0 0,5-1-1,3 1 1,7-2-1,4 3 1,2-2-1,6 1 0,1-1 1,4 1-1,1-2 1,2-2 0,2 0 0,2-2 0,-2 2-1,3-4 1,-3 1-1,0-2 0,1 0 1,-4 2-1,-1-2 0,2 1 1,-1 0 0,-3 1 1,3 0 1,-1 0 0,-3 0 1,3-1-1,0 2 1,1 0-2,-1-2 1,1 3-1,-3-2-1,-1 2 0,0 2 0,-3 0 0,-7 2-1,-3 2 1,-6 0-1,-5 2 0,-7 2 0,-4 3-1,-7-1-1,-4 4-10,-7-1-25,-5 2-9,-7 0-32,11 1 78,-11-3 0</inkml:trace>
  <inkml:trace contextRef="#ctx0" brushRef="#br0" timeOffset="164009.3808">11748 14033 129,'-2'-3'2,"1"-1"-1,-2-3 1,2 4 1,0 0-1,0 1 1,1 0 0,0 2 0,0 0 0,0 0 0,0 0-1,0 0 0,0 0-1,1-1 1,1 1-1,2 1 0,0-1 0,1 2 0,-1 1 0,3-1 1,-2 0 0,5 1 0,-2-1 2,4-2 1,0-1 2,1 0 2,4-5 1,-1-2 2,5-4 0,2-3 0,4-2 0,5-5-1,3-3-1,3-3-1,3-2-2,1-3-1,3-1-1,0-2-1,-1 2-1,0 0-1,-4 2 0,0 1-2,-2 4-2,-3 4-10,-2 5-24,-5 6-28,-2 2 0,-1 5-72,5-8 136,-6 2 0,-5-3 0</inkml:trace>
  <inkml:trace contextRef="#ctx0" brushRef="#br0" timeOffset="171118.7874">1346 15931 82,'0'-2'0,"0"0"1,-3-2-1,1 1 0,3 1-1,-1 0 0,0 1-1,4 1 0,4 0 1,-2 0 0,4 0 0,0 1 1,-1 1 0,2 0 0,-3 1 0,0-1-1,1 1 1,1-1 0,-3 1 0,2-2 1,-1 2-1,-1-3 0,0 0 1,0-3-1,2 3 1,-2-2-1,2-1 1,-2 0-1,3-3 1,0 2 0,-1 0 0,2-3 0,-1 1 0,-2-2 0,3 0 0,-2-1 1,2 0 0,1-4 1,-1-1 1,1 0 1,1-3 2,0 0 2,2-3 2,0-2 0,2 0 2,0-4 0,2-3 0,2 0-2,0-5 0,5 0-4,1-6-1,5-2-2,1-1-6,3-2-22,8 0-28,-1 0 0,7 0-34,40-33 86,-8 12 0</inkml:trace>
  <inkml:trace contextRef="#ctx0" brushRef="#br0" timeOffset="174107.9584">10602 15400 168,'0'0'6,"-1"0"0,-1 2 0,-3 3 0,-3 1-3,-2 3 0,-2 1-2,-4 4 0,-1-2 2,1 3 0,-3-2 1,-1 2 0,-2-3 0,-4 1 0,-1-2 0,-5 0-1,-2-4-1,-4 0-1,-4-3 0,-1 0 0,-4-4 0,1 0 0,-1-4 0,2-1-1,-1-4-2,4-3-1,2-2-1,1-4 0,2-3-2,0-4 0,2-4 0,0-3 1,0-3-1,2-2 2,3-1-1,1-2 0,1-1 1,4 1 0,1 0 0,3 0 0,4 1 0,3 1 1,4 1 1,5 1 1,5 3 0,5-2 0,4 2 1,6 0 0,2-2 0,3 1-1,2-3 1,5-1 0,0 2-1,3-3 1,1 2-1,0 1 1,2 1-1,0 0 2,1 3-1,-1 2 1,2 2 0,-3 3 0,0 3 0,1 2 1,2 5 0,0 3 0,5 3 0,0 3 0,1 4 1,6 2 0,2 0 0,1 1-1,4 2 1,5 0-1,2-2 0,6 1 0,5-1 0,3-2-1,4-2 0,3-2 0,6-2 0,1-2-1,5-6 2,1-2 0,3-5 0,2-2 0,3-2 2,0-5-1,2 1 2,-2-1 0,1 2-1,-4 2 0,-3 3 0,-2 0 0,-3 7-1,-3 1-1,-3 3-1,-4 5 0,-4 1-1,-3 5-1,-5 1 0,-1 4-1,-6 0 0,-4 2 0,-5 2-1,-5 1 1,-3 1 0,-7-2 1,-5 0 1,-4 2-1,-4 0 2,-5 0-1,-3 0 0,-3 1 0,0 2 0,-3 2-1,-1 0 0,2 4 0,-3 2 0,0 3 0,1 1 0,-2 2 0,1 2 1,-4 1 0,3 0 0,-1 0 1,0 0-1,-1 2 1,2-2-1,0 0 0,0 1 1,2-1-1,-2 1 1,2-1-1,-1-1 1,2 0 1,0 0 0,-1-2 1,-1 1 1,0 0 2,-1 1 0,-3 0 2,-3 1-1,-6 2-2,-7 2-6,-12 1-23,-13 5-31,-18 3-3,-24 4-67,-178 55 125,-2-8 0,-1-4 0</inkml:trace>
  <inkml:trace contextRef="#ctx0" brushRef="#br0" timeOffset="183809.5133">3143 16825 181,'2'0'8,"0"-1"0,2 0-1,-3 1 0,1-1-2,0-1-2,2 5-1,-3 0-1,1 4 0,1 3-1,0 3 2,1 3 1,1 3-1,2 2 1,1 1-1,1 2 1,-1-3-1,3 2 0,-4-1-1,1-2 0,-2-1-2,-2-3-3,1 0-7,-3-3-12,0-2-16,-1-1-15,1-2-58,-5-5 112,1-2 0,-3-1 0</inkml:trace>
  <inkml:trace contextRef="#ctx0" brushRef="#br0" timeOffset="184184.5347">3066 16842 139,'2'-2'15,"1"-3"2,2-1 0,1-3 1,2 0-5,3 0-3,0 0-4,1-3-2,0 4-2,0-3-4,1 4-7,-1 0-11,4 2-15,-4 0-17,2 5-71,9 10 123,-3-1 0,-5 1 0</inkml:trace>
  <inkml:trace contextRef="#ctx0" brushRef="#br0" timeOffset="184681.5631">3395 16943 101,'0'0'2,"0"0"1,-2 2-1,2 3 0,0 3 0,0 2-1,3 4-1,0 0 1,2 2-1,0 1 0,0-1-1,4 1 1,0-3 0,1-3 0,0-1 0,2-4 1,1-3 0,-1-3 2,1-3 2,-1-4 2,0-2 2,-2-4 2,-2 1 2,2-3 0,-5-1 0,-1-3 0,-3 1-2,-1-1-2,-1 2-3,-3 0-1,-3 0-3,-1 3-1,0-1-4,-1 3-4,-1 4-5,2 2-7,-1 2-9,3 3-15,-1 3-11,1 2-16,-1 15 70,1-1 0</inkml:trace>
  <inkml:trace contextRef="#ctx0" brushRef="#br0" timeOffset="185297.5984">3800 16742 76,'-8'1'3,"-1"1"-1,0 1 1,-2 0 0,0 3-2,1 2-1,1 1 0,1 3 0,2 0 0,2 1-1,1 1 0,1 1 1,2-1 0,2-2-1,1-2 1,2 0 0,0-1 0,3-3 1,1 0-1,1-1 0,0-2 1,3 1-1,1-1 1,0 1-1,0-1 1,1 0 0,-2 2 1,-3-1 0,3 2 1,-4 1 1,-3 0 0,-5 2 1,-1 3 1,-4-4 0,-6 1 1,0-2 1,-5 2 0,0-4 1,-2 1-1,2-1 0,-2-3-1,2 1-2,1-1-1,1-2-4,3 0-7,0-2-8,4 2-12,0-5-15,1 2-53,13-10 95,1 2 0,1-2 0</inkml:trace>
  <inkml:trace contextRef="#ctx0" brushRef="#br0" timeOffset="185935.6349">4053 16741 151,'0'-3'7,"0"1"0,-2-1 1,1-1-1,-3 0-3,2 0-1,-6 2-3,4 1 0,-3 2-2,-2 3 0,2 3-1,-2 3 0,1 2 0,2 1 1,0 1 0,1 1 0,4-1 1,1 0-1,1-1 1,1-4 0,4 1 1,1-2-1,1-1 1,3-1 0,0 2-1,0-5 2,2 1-1,-3 0 0,1 0 0,1 1 1,-5-1-1,2 1 1,-1-2 1,-3 4-1,-1-2 0,-1 2 1,-3 2-1,-2 0-1,-3 0 2,-1 0-1,-4 0 0,0-1 0,-4 1 1,3-1 0,-1-3 1,-2 0 0,1-3 0,0 1 1,1-2-1,0-1 1,1 0-2,2-1-1,2 1-3,0-3-6,1 1-11,4-1-16,-1-4-15,2 4-39,13-11 89,4 0 0</inkml:trace>
  <inkml:trace contextRef="#ctx0" brushRef="#br0" timeOffset="186306.6561">4243 16748 172,'0'1'8,"1"1"0,0 5 1,1 2 1,-1 3-1,-1 0-2,1 5-2,0 2 0,2 2-2,-1 0 0,0 2-2,0 0-1,1-2-4,-1-1-6,1-3-12,-3-3-20,4-2-12,-2-2-54,1-13 108,-2-2 0,1-5 0</inkml:trace>
  <inkml:trace contextRef="#ctx0" brushRef="#br0" timeOffset="186502.6673">4176 16540 130,'-9'-13'-2,"9"10"-4,2-1-10,-1 0-15,0 1-44,9 1 75,1 2 0</inkml:trace>
  <inkml:trace contextRef="#ctx0" brushRef="#br0" timeOffset="187179.706">4410 16827 188,'2'-4'5,"0"-1"-1,2-2 0,-2-3 0,0-1-2,0 0-1,1-3-1,-1 2 0,1 1-1,3 0 1,4 3-1,-1 1 0,4 3 0,1 1 0,0 3 0,2 3-1,-2 3-1,1 1-1,-2 4-1,-3 0 1,-1 2-1,-2 3 1,0-1 0,-2 2 1,-2-3 1,0-1 1,-2-4 1,0 1-1,-1-5 1,0 0-1,0-3 1,0 1 0,-2-6 1,0-4 0,1 2 1,-1-7 0,1-2 1,1 0 1,0-1 0,1-2-1,0 2 1,1-1-1,1 1-1,1 2 0,-1 2-1,2 1 0,0 3-1,2-1 1,0 6-1,2-1 1,-1 3 0,4 3 1,-3 2 0,2 3-1,-3 3 1,1 2-1,0 1 0,-1 3-2,-1 1-3,-2 1-8,1-1-9,0-2-18,0 0-11,0 0-31,4-3 81,2-4 0</inkml:trace>
  <inkml:trace contextRef="#ctx0" brushRef="#br0" timeOffset="187428.7203">4934 16626 169,'-5'-8'5,"1"2"0,-4-6 0,-1 3-1,0 1-3,-3 4-3,-1 3-1,2 6-4,-1 5-2,0 4-5,3 5-2,0 0-3,4 2-2,3 0-2,3-2 1,3-3-31,13-2 53,-1-3 0</inkml:trace>
  <inkml:trace contextRef="#ctx0" brushRef="#br0" timeOffset="187874.7458">4954 16714 86,'0'-7'17,"0"-1"2,0-1 2,0-4 1,0 1-2,0-1-2,-1 2-4,0 0-3,-1 1-5,-1 2-1,2 3-4,0 1-2,-2 2-1,3 8-1,-1 2-1,-1 7-2,2 6 1,3 5-2,-1 4 3,2 5-1,2 2 1,0 0 1,1 3 1,0-1 2,1 0 0,0 1 2,-1-2-1,-2-3-1,-2-5 0,0-4 0,-2-5 0,-1-2-1,0 0 1,-2 0-1,0-2 1,-3 1 2,1-3 1,-2 0 1,-2 0 0,-1-4 2,-1-1 1,0-2-1,-1-2 1,-1-4 1,-4-5-1,-1-6-2,-2-9-1,-2-9-3,3-4-7,4-7-14,8 1-23,6-2-15,6 5-74,24-16 132,1 8 0,-1 4 0</inkml:trace>
  <inkml:trace contextRef="#ctx0" brushRef="#br0" timeOffset="189094.8156">5357 16629 176,'-6'0'4,"5"1"1,-2 6-1,-1 0 1,0 5-1,0 2-2,-1 3-1,2 2-1,2 0-2,1 1 0,2-3-2,1 2-2,4-6 1,1-2-1,1-5 2,1-3 0,2-6 2,-2-4 2,1-6 3,0-2 2,-3-4 2,0-5 0,-2 2 1,-3-4-1,0 2 0,-4-3 0,-1 5-1,-2 3-3,1 4-2,-3 3-2,2 2-3,-1 8-1,2 4-2,-1 4-3,2 5 0,0 2 1,6 0 0,-1 0 2,1-1 3,1-2 2,2-7 4,2-3 2,0-8 2,2-2 2,2-6 2,-3-4 1,1 1 0,-1-5 0,-1 0-1,-3-1-1,1 3-1,-2 1-1,0 1-2,-2 4-2,-1 2-1,0 3-1,-1 4-1,-1 3 0,2 6-1,0 4 0,-1 5 0,3 5 1,0 6-1,1 5 0,1 7-1,0 4 0,1 6-2,0 3 0,1 2 0,0 1 1,-1 1 0,0-1 0,0-2 2,0-2 0,-1-2 1,-1-6 1,-2-1 0,0-5-2,1-5 0,-1-5 0,-1-4-1,-1-4 0,0-1-1,-1 0 0,3-2 0,-2 1 3,0-5 1,1 1-1,-3-2 3,0-2 0,2-4 1,0-2 0,1-7-1,2-5 0,1-3-1,-2-8-1,0-1-1,-1 0 0,-2-1 0,-3 0 0,-1 2 0,1-1 0,-2 2 0,-2 2 0,1-2-1,-3 3-1,2 2 0,-2-1-1,1 3 1,0 2-1,0 1-1,4 6 1,-2-1 1,3 3 2,1 3 1,0 1 1,4-2-1,1 3 2,3-2 1,0 0 1,4 0 4,-2 1 0,3 0 2,-2-1-1,2-1 2,-1-1 0,0 2-1,0-2-2,-1 1-3,-1-1-2,-2 2-4,-1 0-7,-1-1-13,1 2-30,-3-1-17,1 3-121,6-12 188,-2 3 0,0-1 0</inkml:trace>
  <inkml:trace contextRef="#ctx0" brushRef="#br0" timeOffset="189779.8547">6153 16465 111,'-4'-3'6,"1"3"1,-4 0-1,2 3 1,-5 1-3,4 4-2,-3 2-2,1 4 1,-1 4-1,3 0 1,1 3-1,1 1-1,1-1 0,3-1 0,2-1 1,0-6 0,3-3 1,3-3 2,-1-5 2,4-4 3,0-3 2,-1-5 1,1-4 2,-2-1 1,0-4-1,-1 0 0,-1-1-1,-2-1-1,-2 1-3,-2 4 0,-1-1-2,0 4-1,0 4-2,-1-1-2,0 5-1,0 1-1,1 2-1,0 0-1,0 2 1,2 1-1,0 1 2,3 4-1,3 1 2,-1 2-1,0 3 1,1 1 0,0-1 0,-1 1 2,0 0-1,0-1 1,0 0 0,-1-4 1,0 2 0,-1-3 1,0 1-1,-1-4-1,4-1-1,-3-3-5,4-3-10,-1-2-25,4-5-23,-1 1-114,10-9 176,-1 2 0,-1 2 0</inkml:trace>
  <inkml:trace contextRef="#ctx0" brushRef="#br0" timeOffset="190206.8792">6722 16363 175,'-1'-2'9,"-3"-1"1,2-3 1,-2 0 1,-1 1-2,3 3 0,-3-3-2,1 1 0,3 3-1,-1-1-1,-3 1-1,4 1-1,-2 1-2,-2 3 0,2 4-1,0 0 0,0 6 0,0-2 1,1 5 0,-1-1 1,2 2-1,0 1 1,1 0-1,1-2-1,2-2 0,0-1-1,0-3-1,2-2-2,-1 0-4,5-6-8,-3 1-13,4-2-19,0-4-15,3-2-73,10-13 135,-1 2 0,-6 1 0</inkml:trace>
  <inkml:trace contextRef="#ctx0" brushRef="#br0" timeOffset="190654.9048">6850 16365 178,'2'1'4,"0"2"0,0 3 0,-1 1 0,1 3-3,-4 0-1,2 4 0,0 0 0,0 1-1,2-2 1,1 2-1,0-6 1,4 3 0,0-5 1,1 0 1,3-4 1,1-1 2,-1-2 1,2-2 2,0-5 0,0-1 2,0-2 0,-1-2 0,-2 0-2,-3-5 0,-2 2 0,-3-1-1,-1-1-1,-5-1-1,-1 2-1,-2 0 0,-2 1 0,-3 2-3,2 1 0,-3 3-3,2 1 0,3 4-2,-3 1 0,4 6-3,-1 2-2,1 2-4,-1 4-6,2 2-13,1 1-20,2 0-9,0 1-46,7 3 107,-1-2 0,1-4 0</inkml:trace>
  <inkml:trace contextRef="#ctx0" brushRef="#br0" timeOffset="191037.9267">7132 16298 172,'0'0'9,"0"2"0,0-1 1,0 5 1,0 2-2,0 3-1,0 0-2,1 4 0,0-1-1,1 1-1,0 0 0,0 0-1,1-2-1,0-1-1,-1-1 0,1-1 0,0-5 0,1 3-1,0-4 0,3 1-2,-4-2-1,3-3-2,-1-1-6,0-3-7,3-3-15,-2-5-24,-2-1-76,4-21 133,-4 3 0,0 1 0</inkml:trace>
  <inkml:trace contextRef="#ctx0" brushRef="#br0" timeOffset="191262.9396">7073 16056 175,'0'-1'1,"-1"-1"0,1-2-5,-1-1-14,1 2-22,1 0-7,0-1-21,6-3 68,0 0 0</inkml:trace>
  <inkml:trace contextRef="#ctx0" brushRef="#br0" timeOffset="192137.9896">7289 16349 136,'0'-2'10,"0"-1"1,0-2 2,0-3 0,2 2-2,-1-3-2,0 2-2,1-2 0,0 2-2,2 0-1,0 4-1,3-4-1,0 5 0,1 0-1,-1 3-1,2 1 0,0 3-1,-2 3 0,3 1-2,-1 1 0,0 2-1,-3-1 0,0 0 0,0 1 0,-2-2 1,-1-1 1,-1-2 2,0-1 1,-1-1 2,-1-2 1,1 1 1,-1-2 0,0 0 0,1-1 0,-1-1-1,0 0-1,-2-2 0,1-1-2,-1-2 1,0-2-2,0-2 1,2 2-1,0-4 0,3-1 0,0 0-1,0 0 2,2-2-1,-1 0 0,3-2 0,1 2 1,-1-2-1,2 0 0,0 2 1,2-1-1,-1 3 0,1 0 0,2 2 0,-2 3-1,1-1 1,2 4 0,-1-1 0,1 4 0,1-2 0,0 3-1,1 2 1,0 0 0,0 1-1,-1 1 1,1 3 0,-2 1-1,3 2 1,-4 1 0,2 4-1,-1 1 1,0 2 0,-1 0 0,-2 3 0,1 1-1,-2 2-2,-2-1-9,0 2-31,-2-1-12,-1 1-75,-4 10 130,-1-3 0,-2-7 0</inkml:trace>
  <inkml:trace contextRef="#ctx0" brushRef="#br0" timeOffset="197189.2785">2299 16187 51,'-2'-1'4,"0"-1"-1,-1 0 1,0-1-1,-3 1-1,2 1-1,-3-1 0,3 1-1,-5 0 1,5-1-1,-6 2 1,2 0 0,-2 0-1,2 0 1,-4 0 1,2 0-1,-2 3 2,1-2 0,1 1 1,-3-1 0,1 2 1,2-1-1,-3 2 0,4-2 0,-3 1-2,3 0 0,1-1-1,-1 3-1,0 0 0,0 0 0,-1 4-1,-3 0 1,2-1 1,-4 4 0,1-3 0,1 2 2,-1 1 0,0-2 0,-1 1 0,3 2-1,-1-2 1,3 0-1,1 1-1,-2 0 0,3 0-1,-1 0 0,0 0 0,1-1 0,2 1 0,-1-1 0,1 1 0,1-2 1,0 2-1,2-3 1,-1 3 1,2-2-1,1 2 1,0 0-1,0 1 1,1 2 0,-1 1 0,1 0 0,-1 2-1,1-1 0,1 0 0,-1 0 0,1 0 0,0-3 0,1 0-1,0-2 2,2 1-1,0-1 1,0 1 0,1 0-1,-1-1 1,3 0-1,-1 1 0,0 1 0,4-2 0,-3 1 0,2 0-1,-2 0 0,4-2 1,-1 2-1,3-2 0,1 0 1,3-1-1,-1 1 1,1-1-1,1-1 1,1-1 0,-1 0 0,-1-1 0,2-1 0,-4-1 0,3 1-1,-2-1 1,1-1-1,-2-1 0,2 1 1,-3-1-1,0-1 1,-1 1-1,1 0 1,-2 0-1,0-2 1,1 2-1,-3-2 1,4 0-1,-2 0 0,0 0 0,1 0 0,-1-1 0,3 0 1,-3 1-1,3-1 0,-1 0 0,2 0 0,-1 0 0,-1-1 1,1 1-1,-1 0 0,0-1 1,-1 0-1,0 0 1,-1-1-1,2 2 1,-2-3-1,2 3 0,1-1 0,0 0 1,-1-1-1,-2 2 0,3 0 0,-5 0 1,1 0-1,-4 0 1,0-1 0,-4 1 0,1 0 0,-1 0 0,3 0 1,-4 1-1,-1-1 0,1 0 0,-2 0 0,0 0 0,3 2-4,-1-2-10,0 1-17,0 0-20,-2-1-60,0-4 110,0 1 0,0-2 0</inkml:trace>
  <inkml:trace contextRef="#ctx0" brushRef="#br0" timeOffset="198076.3293">2540 16730 69,'4'3'8,"-1"2"0,0 2 0,4-2-2,1 3 0,0-1-2,5 2-1,-1-1 0,4 1-1,-2-1 0,4 1 0,-3 0-1,2-3 1,-4 3-1,1-4 0,-4 1 0,1-1 0,-1 1 0,-2-4 0,-1 4 0,1-2 0,0-1 0,-4 1 1,4 2 0,-4-2 0,0-1 1,-1 1-1,0-1 1,-1-1-1,1 1 0,-1 1 0,-1-2-1,0 2 0,0 0 0,-1 1-1,0 0 0,0 2 1,0-4-1,0 4 1,0-3-1,0 2 1,0-1 0,0 2 0,0-2 0,0 2 1,0-2 1,-2 4 1,1-4 0,-2 2 1,1 0 0,-4 2 0,2-2 1,-1 2-1,-2-1 1,-1 1-1,-2 1 0,2 0-1,-4 1-1,2 0 1,0-1-1,-1 1 0,0 0-1,-1-1 0,4 0-1,-3-1 1,4-1-1,-2-1 0,1-1 0,-1 0-1,3-1 0,-1-2-1,1 1 0,4 0-1,1 0-2,1-1-8,0 4-30,0-4-13,0 1-72,9-2 127,-1 0 0,-2-6 0</inkml:trace>
  <inkml:trace contextRef="#ctx0" brushRef="#br0" timeOffset="201445.522">8447 16351 88,'1'1'15,"4"0"-1,-1 0-2,2 1-2,-4-2-1,5 2-3,-5-2-2,5 0-1,-4 3-1,2-3 0,-1 0 0,2 0-1,-1 2 0,2-2 0,-2 0 0,2 0 0,-1 0 0,4 0 0,-1 0 1,1-2 0,2 2 1,1-3 1,-2 3-1,5-3 2,0 0 0,0 0 0,2-1 0,1 0-1,1 2 1,2-3-1,2 2-1,1 1 0,2 0-1,3 0-1,1 1 1,0-1-1,2 1-1,0 0 1,3-1 0,-4 1 0,1-1 0,-1-1 0,1 1 0,-1-1 0,1-1 0,0-1-1,-1 0 1,3-2 0,1 0 0,1-1-1,1-1 1,0 1 0,3 0 0,-2-1-1,1 1 1,-1 2 0,-2-1 0,-3 2 0,-1-1 0,-5 1 0,0 1 0,-3-1 0,-4 2-1,0 2 1,-3 0-1,-3-1-1,0 1-4,-5 0-9,0 1-13,-5 0-28,2-3-1,-2 1-42,-3-9 98,2 0 0,0 0 0</inkml:trace>
  <inkml:trace contextRef="#ctx0" brushRef="#br0" timeOffset="202323.5722">9784 15990 117,'0'0'6,"0"0"0,0 0 1,0 0 1,0 0-2,0 0-1,0 1-1,0 2 0,1-2-2,1 4 0,-1-1 0,2 1 0,0-2-1,1 5 1,-1-3 0,5 0 0,-1 1 0,1 2 0,2-4 0,2 3-1,-1-3 1,3 3-1,-2-3-1,0 1 1,1 0 1,-2 0 0,2 0 1,-2-3 1,-5 3 0,5-1 1,-5-1-1,1-1 0,-2 1 0,-1-1-1,0 0-1,0 1 0,-1 0 0,0 1-1,-1 1 1,-1 0 0,-1-2 0,0 6 0,0-6 1,0 4-1,-2-2 0,0 1 0,0-2 1,-2 3-1,-1-4 0,0 4 0,2-3-1,-4 3 1,4-3 0,-3 2-1,1-1 0,-2 4 0,1-3 1,-2 3-1,-1 0 0,1 1 0,-1 0 0,0 1 0,-1 0-1,3-1 1,-2 0-2,1 1 0,2-3-5,0 1-14,2-1-27,1-1-11,1-2-82,5-9 140,1-3 0,0-4 0</inkml:trace>
  <inkml:trace contextRef="#ctx0" brushRef="#br0" timeOffset="203696.6507">11279 15695 175,'2'3'7,"0"-3"-1,1 0 0,-1 2 1,0-2-3,0 0-2,1 1 0,-7-1-1,2 0-1,-3 1 1,-1 1 0,-2 0 0,-2 1-1,0 3 1,-1-1 0,-2 2-1,1-1 0,-1 2 0,-1 1-1,1-1 0,0 2 0,1-1 0,-2 1 0,5-3 0,-1 1 0,3-2 0,0 2 1,3-4-1,0 3 1,4-3 0,0 2 1,6-2-1,1 3 1,2-3 0,3 2-1,-1-2 1,3 1 0,0 1 0,1 0-1,-1-1 0,0 2 1,-1 0-1,1 0 1,-3 1 0,-1 2 0,0 1 0,-1 0-1,-4 0 0,1-1 0,-2 3 0,-1-5-2,-3 3-1,0-5 0,0 2 0,-6 0-1,0 3 0,-1-1 0,-4 2-1,-1-2 0,0 2 1,-5 0 0,5-2 0,-3 0-2,1-1-2,0 0-3,5-3 1,-1 1 1,4-2 1,1-1 2,3-3 1,2 2 3,2-2 3,5 0 4,1-1 2,4-1 1,1-1 0,2-1-1,1 0-1,0 0 0,0 0 0,0 3-1,-2 0-2,-2 0 0,-1 2 0,-2 2 1,-2-1 0,-4 2 0,0 3 1,-1 1 0,-3 1 0,-3 2-1,2 0-2,-4 1 0,0-1-1,0 3-1,-2-2 0,1 1-1,2-1 0,-1-1 0,0 1 1,2-1 1,3-2 0,-2 1 0,3-4 2,0 3 0,2-5 2,0 4 1,1-5 1,4 4 1,-1-2 0,2-2 1,2-1-1,2 1-2,-2-3 0,5 1-3,-2-1-3,0 0-9,1-1-23,-3 1-28,-1-3-1,-1-2-60,0-20 121,-3 1 0,2-4 0</inkml:trace>
  <inkml:trace contextRef="#ctx0" brushRef="#br0" timeOffset="204496.6965">11733 15987 118,'0'0'6,"0"0"1,0 0 3,0 0 0,0 0-1,0 0-1,0-4 0,2 2-1,1-4-1,3-3-2,1-3-2,0-1 0,1-3 0,0-1 0,2 0 0,-2 3 0,1-1-1,-2-2 0,2 3 0,-1 2 0,-4 2 0,1 0-1,-1 3 0,0 2-1,-3 0 1,1 0-1,-1 3 0,0 0 0,-1 2 1,0 2-1,0 3 0,0 2 1,3 1 0,-2 1 0,1 0 1,1 2-1,0-1 0,0 1 1,1 1-1,1 0 1,-1-2-1,0 2 1,-1-1 0,0 0 2,-1 2-1,1 1 1,-1-2 1,-1 2-1,-1 1 1,-1-1 1,-1 1 0,-2-2 1,-1 0 0,-1-2 1,-4 0 1,1-3 1,-3 1-1,-2-1 0,1 0-1,0-1-1,-1-3-2,0 0-1,6-1-3,-1 0-4,2-2-6,1-1-11,3 0-19,-1 3-22,1-3-111,7-10 173,0 2 0,3-3 0</inkml:trace>
  <inkml:trace contextRef="#ctx0" brushRef="#br0" timeOffset="204959.723">12128 15712 158,'0'0'7,"0"0"2,-1 3 0,-1-1 2,1 6-3,-1 0 0,0 4 0,0 1-1,2 2 0,0-1 0,0 4-1,2 1-1,0 0 1,1 3 0,0-2-2,2 3-1,-1-1-2,0 0-1,2 0-4,-2-2-3,-2-2-10,-1-3-14,0-1-22,-1-4-4,-2-2-44,-10-5 101,1-4 0,-1-2 0</inkml:trace>
  <inkml:trace contextRef="#ctx0" brushRef="#br0" timeOffset="205320.7436">11913 15911 175,'6'2'14,"4"0"2,3 1 2,0-3 0,3 0-3,0-3-3,3 0-3,0 0-1,-2 0-3,1-1 0,-3 0-3,2 1-1,-4-1-1,0 1-2,1 1-2,-2 0-2,-1-1-6,1 1-9,-1 0-21,3 0-19,1 0-89,6-4 150,2 4 0,-3-1 0</inkml:trace>
  <inkml:trace contextRef="#ctx0" brushRef="#br0" timeOffset="205694.765">12473 15940 198,'0'0'10,"0"0"0,0 2 0,1 3 1,0 2-5,2 2-2,-1 7-3,0-1-3,-1 1-6,-2 1-8,1 0-17,-4 1-22,-2-2-81,-9 7 136,-1-4 0,2-3 0</inkml:trace>
  <inkml:trace contextRef="#ctx0" brushRef="#br0" timeOffset="206167.7921">12788 15652 187,'-1'2'11,"1"1"2,0 3 1,0 2 1,-1 4-2,1 0-3,0 2-2,1 1-2,-1-1 0,1 4-2,0 1-1,0-2-2,-1 2 0,2-1 0,-2-2-1,0 1-1,1-2-2,-2-1-2,1-2-6,0-4-11,0-3-24,0 2-14,0-4-85,-3-6 145,0-2 0,-3-1 0</inkml:trace>
  <inkml:trace contextRef="#ctx0" brushRef="#br0" timeOffset="206608.8173">12562 15640 173,'11'0'15,"1"-3"3,3 0 1,3-1 1,1 0-4,1-2-1,2 2-4,-1 0 0,0-1-2,0 0-2,-1-1-2,1 4-1,-1-4-1,0 3-3,-3 0-4,1 0-6,-2 1-14,-4 1-31,-2 1-10,-1-2-103,-3-13 168,-1 1 0,-3-1 0</inkml:trace>
  <inkml:trace contextRef="#ctx0" brushRef="#br0" timeOffset="207571.8724">13081 15391 103,'0'0'7,"4"-1"1,-1 1 1,3 0 1,1 0 0,5 1-2,-1 1-2,2-2-1,-1 2-1,-1 3-2,0-2-1,0 2-1,-1 2 0,-1 2-1,2 0 1,-4 4 0,1 2 0,-4 0 1,0 3 0,-1 0 2,-1 2 0,-2-1 2,2 0 2,1-1 0,1-1 2,1-2 2,3-1 1,2-3 1,3-2-1,-2-3-1,2 0-1,-1-3-2,0-1-1,-1-2-2,1 0-2,-3-1 0,0-3-1,-2 4 0,1-4-1,-4 1 0,1 0 0,-3-1-2,1 2 0,-3 0-2,0-1 0,0 0-1,-2 3-1,-2 2 0,2-2-1,-3 4 1,0-1 1,1 3 0,1 3 1,1 0 0,0-1 1,1 4 0,1-2 1,1 1 1,1 0 0,0-1 0,1 2 0,1-2 0,1 1 0,-2-1 0,1 1 0,-1 0 0,0-2 0,-1 3 0,-2-2 0,0 2 0,-2 0 0,-1 0 0,0-1 0,-1 0 0,1-1 0,-3 0 1,1-1 0,1 0 1,-1 2-1,0-2 1,-1-1 1,2 1-1,-4 0 1,1-1 0,-2-1-1,-1 0 1,-4-1-1,-1-2-1,0 1-3,-2-1-10,-1 2-38,3-1-9,0-3-102,4-23 161,4 0 0,4-7 0</inkml:trace>
  <inkml:trace contextRef="#ctx0" brushRef="#br0" timeOffset="208445.9224">13891 14404 113,'0'0'2,"0"0"1,0 0 1,0 0 0,0 0 0,0 0 0,0 0-1,2 1 1,-1 1 0,4 0-1,-1 1 0,3 2-1,-3-2-1,3 2 0,-4 0 0,4 2-1,-1-4 1,0 4-1,-1-3 1,1 2-1,-2-4 1,1 2 0,0-2 1,0-1-1,-1 1 2,1-2-1,-2 0 2,4-2-1,-2 0 2,2-2 1,-2 1 1,1-5-1,1-1 1,2-1 1,-3 0-2,2-2 0,0-1-2,1 0 0,-1-1-2,2 0 0,0-2-1,3 0-1,-1 1 0,2-3 0,0 1 0,2 0 1,-1 1-1,0 1 1,-1 2-1,-1 2 0,-3 1-1,1 3-3,-2 2-7,-4 0-13,0 4-21,1 0-9,-3 3-48,-3 7 102,-1-2 0,-1-1 0</inkml:trace>
  <inkml:trace contextRef="#ctx0" brushRef="#br0" timeOffset="218731.5107">2030 16380 70,'-5'1'9,"-2"0"2,-4 1 1,-1 1 2,-3-3-1,-1 3 0,0-3-1,-2 4-2,3-1-3,-2 0-1,5 1-2,-3 3-2,2 1-1,-1 1 0,0 1-2,-1 3 1,0 1 0,-1 0 0,0 4-1,0 1 1,1 2 0,0 3 0,2 3 0,-1 0 1,3 2-1,1 3 0,-1 1 2,4 2-2,0 0 0,1 0 1,2 0 0,1-1-1,3 1 1,2-2 0,2 1 0,1-3-1,-1-2-1,1-4 0,-1-1 0,1-2-1,2-2 1,-3 0 0,3 0-1,0 2 0,0 1 3,3 0-1,0 0 0,2 1 0,1 1 1,0 0-1,2-1 1,0 2 0,4-3 0,1 0 0,1 0 1,2-2 0,2-3 0,0 1 0,2-1 0,-1-3 0,1 0 0,2-1 1,0-1-1,0-2 1,-1 1 0,2-3 0,-1 2 1,2-4 0,-3 0 0,0 1 0,0-1 0,-2-2 1,-3-1-1,2 1-1,-1 1 2,-2-2-1,1-1 0,-1 1 0,0-1 0,0 1-1,-3-1 0,1-3-1,-1 3 0,-3-1-1,2 0-1,-3 0-3,0-1-7,-3 0-13,-2 1-22,1-2-13,-2 0-81,1-13 139,-2 2 0,-1-2 0</inkml:trace>
  <inkml:trace contextRef="#ctx0" brushRef="#br0" timeOffset="219078.5305">2681 17551 72,'2'2'10,"0"-2"0,0 1 0,2 1-2,0 3-1,0-2-1,2 0 0,0 3 1,0 1 0,1 0 2,0 2 0,0 2 1,-1-1 2,-2 2 1,-1 2-1,-1 1 0,0-3-6,-2 2-8,-1 1-21,0-3-28,-1 1-1,-2 6-46,-28 8 98,0-4 0,0-3 0</inkml:trace>
  <inkml:trace contextRef="#ctx0" brushRef="#br0" timeOffset="222511.7269">3446 17481 98,'0'0'10,"0"0"3,0 0 2,0 0 1,0 0 1,0 0 0,0 0-1,0 0-1,0 0-2,0 0-2,0 0-2,0 0-2,0 0-1,0 0-2,0 0-2,-2 2 0,2 1-1,0 1 0,0 0 0,0 4 0,0-2 1,3 2 0,-1 3-1,0 0 1,0 0 0,1 2 0,-1 0 1,1 2-1,0-1 0,-1 2 0,1 0-1,-1 0 1,0-2-1,-1 2-1,1-3-2,-1 1-4,-1 0-7,1-4-17,-1 1-26,0-3-4,0-3-72,-7-13 132,0-4 0,1-2 0</inkml:trace>
  <inkml:trace contextRef="#ctx0" brushRef="#br0" timeOffset="223466.7815">3281 17513 122,'0'0'7,"1"-2"2,1-1 0,2 0 1,1 0-2,1-1-2,1 0-1,4 0 0,-3 0-1,3-1-1,1 2-1,-1-3 0,2 1-1,1 1 1,0-2-1,0 1-1,0 0 1,2-1 1,-3 1-2,1-1 1,-2-1-1,1-1 1,-2-1-2,0 1 1,-1 0 0,-2-1-1,0-1 1,-1 1-1,0-1 1,-2 1 0,-1 2 1,0-1-1,-2 0-1,1 2 1,-1-1 1,0 2-1,0 1 1,0 0 0,-1 2 1,-1 0-1,2 2 1,-2 2 1,1 3-1,1 0 0,-1 4-1,0-1 1,1 4-1,0-1 0,1 2 0,-1 2 0,1 1 0,0 1 0,-1 0 0,1 0 0,0 0-1,1 2 1,0-1-1,-1-1-1,-1 2 0,0-4-1,0-1-1,0 0 1,0-1-1,0-4 1,-1 1 0,0-5 1,0 1 0,-1-2 1,1 1 1,-1-3-1,0 0 1,1 1-1,-1-7 0,0 1 1,0-2-1,0 1 0,2-3 0,-2 3 0,2-4-1,0 2 1,2-2 0,-2 2-1,4-1 1,-3 2 1,4-1-1,1 1 1,-2 0-1,2 3 1,0-1 0,2 3 1,-2 0-1,1 0 0,0 3 0,-1 0-1,0 3-1,1 2-1,-1 0-3,0 3-4,-2-1-8,1-1-11,-2 2-17,2-2-65,7 9 110,-1-3 0,0-1 0</inkml:trace>
  <inkml:trace contextRef="#ctx0" brushRef="#br0" timeOffset="223996.8118">3910 17546 134,'0'0'7,"2"0"1,0 0 0,-1 0 1,4 0-3,0 1-2,0 1-1,0-1-1,1 3-2,-2-2-1,6 4 0,-5-2-1,3 3-1,-2 0-1,3 3 0,-3-3 1,0 3 1,-1-1 0,-1 1 1,1 0 1,-3-1 0,-1-2 2,1 2 1,-2-4 1,0 3 1,0-5 1,0 2 2,0-3 1,0 0 1,0-2 0,0 0 1,-1-4 0,0 1-1,0-2 0,1-4-3,0-1 0,1 0-2,1-1 0,0 0-2,1 0-2,0-2 0,0 0-3,0 0-4,0 1-5,1 0-14,1 1-19,-1 0-16,0 3-78,8-4 138,1 2 0,-2 2 0</inkml:trace>
  <inkml:trace contextRef="#ctx0" brushRef="#br0" timeOffset="224491.8402">4202 17489 120,'0'0'2,"-1"2"1,1 0-2,0 3 0,-1-1-2,1 4-1,0-3-2,0 4-1,0-1-1,0 4 0,1-2 0,0 1 1,1 1 0,0-2 2,1 2 1,0-1 2,0-2 2,1 0 3,2-1 2,-1-2 3,0-1 4,1-3 4,1 1 2,0-3 2,1-3 0,-4 1 0,5-4-3,-2-2-1,-3-1-5,1 0-2,-1-4-4,-3 2-2,-1 0-3,0-2-2,-2 0-6,-1 1-5,-2 1-13,3 4-21,-6-2-16,4 2-91,-12 11 152,1 1 0,0 0 0</inkml:trace>
  <inkml:trace contextRef="#ctx0" brushRef="#br0" timeOffset="225394.8918">4496 17447 169,'0'0'11,"0"0"1,0 0 0,0 0 1,-3 0-4,1 1-2,0-1-1,-1 4-3,1-2-2,0 1 0,0 2 0,-1 2-1,2 0 1,-1 3-1,2-3 0,0 5 0,2-2-1,-1 2 0,0 0 0,2-1-1,1 2 1,-1-1-1,2 0 0,2 0 1,-3-4 0,2 1 1,-1-4 0,1 2 0,0-4 2,1 2-1,-3-4 2,1-2-1,-1-1 1,2-3 0,-1-1-1,-2-2 0,1-1 0,-1-3-1,1 3-1,0-3 0,-2 1 0,1 0-1,0 1 0,0 1 0,-1 1 0,2 2-1,-2 3 1,1-1 0,0 1-1,2 2 0,0-1 0,3 4 1,-3-1-1,3 4 1,-2 1-1,5 2 0,-4 0 1,3 1 0,-2-2 0,2 1 0,-1-1 1,0-1 1,1-1 0,-1-2 3,-2-1 1,2-1 0,-4-1 2,2-3 0,-1 0 0,0-1 0,-2-3-1,2-3-1,-3 1-1,0-2-1,-2-1-1,-2 0-1,0-1-2,-2 1-3,-1 0-6,0 1-10,0-1-17,1 3-18,-1 2-6,-1-2-45,1 2 106,0 3 0,1 1 0</inkml:trace>
  <inkml:trace contextRef="#ctx0" brushRef="#br0" timeOffset="225740.9116">4908 17411 165,'0'0'9,"0"0"1,0 0 0,0 0 0,-2 0-3,1 3-3,1 2-1,-2-1-1,0 3 0,1 1 1,0 2-1,0-1 0,0 4 0,0-2-1,0 2-1,1 0-4,-1-1-9,1 1-19,0-1-21,1 0-77,2-5 130,-1-3 0,1-3 0</inkml:trace>
  <inkml:trace contextRef="#ctx0" brushRef="#br0" timeOffset="225952.9237">4771 17223 160,'-9'-13'-1,"9"11"-5,-1-1-9,1-2-16,0 2-12,2 0-21,4-1 64,0 0 0</inkml:trace>
  <inkml:trace contextRef="#ctx0" brushRef="#br0" timeOffset="227195.9948">5007 17505 145,'-2'-3'6,"1"0"1,-1 2 0,0-4 0,1 1-2,1 1-1,0-2-2,1-2 1,-1 3-1,2-1-1,-1 1 1,1-3 0,0 5 0,3-4-1,-2 3 2,2 1-2,-1 1 1,2 2 0,0 1-1,2 1 0,0 3 0,-2-1-1,2 2 0,-1 0 0,2 3 0,-3-1-1,0 0 0,-1 2 1,0-5-1,-2 2 0,-2 0 1,-1 0-1,0-3 0,1 0 1,-3 1 0,0-3 0,-3-1 1,1-1 0,-2-1-1,4-1 1,-3-4 1,2 3-1,0-6 0,1 1 0,2-3-1,2 0 0,1-1 0,1 0 1,1 0-2,1-1 1,2 2 0,-1-2-1,1 2 1,-2 3-1,5-1 1,-4 1-1,1 4-1,1 0 1,1 3 0,-3 1 0,1 4 0,1 0 0,-2 5 0,0-1 1,2 4-1,-2-1-1,0 0 0,-1 1-1,2 0 0,0 0 0,0-1 1,1-2-1,-1 1 1,3-5 1,-2 0 2,1-3 1,2-2 1,-2-1 1,1-3 1,-1-2 0,1-2 0,-3-2 1,2-1-1,-3-1-1,0-2-1,-2-1 0,-2 0-2,1 0-2,-3 1 0,-2 1-1,-3 1-1,3 3-1,-3 1-1,-1 2 0,-1 3-1,1 2-1,-4 0-2,2 6 1,0 1 0,0 4 1,0 0 1,3 2 0,1 0 2,1 2 2,1 0 2,3 2 0,1-1 1,0 0 0,3 0 1,1 0-1,0-3 1,0 1 0,2-2 2,-2 2 1,0-3 3,0 0 2,-2 0 1,1 1 1,-3-2 1,-1 2 0,-4-2 0,1 0-3,-3-1-1,-3-1-3,0 1-1,-1-1-1,-1-1-3,-2-2-6,2 2-7,-2-2-13,3-2-22,-2 0-10,4-1-69,-4-20 126,5-1 0,-2 2 0</inkml:trace>
  <inkml:trace contextRef="#ctx0" brushRef="#br0" timeOffset="227976.0394">5970 17377 184,'0'0'9,"-2"-3"1,0 2 1,0-1 0,0-2-1,-2 0-3,0 1-2,-1 0 0,-1-2-2,1 3 0,-3 0-2,2 1-1,-5-1-1,4 4 0,-5 0-1,4 2 0,-1 3-2,1 0 0,0 2-1,0 1 0,3 0-1,0 0 1,1 3 0,2-2 2,1 1 0,1-2 1,1-2 2,1-2 1,2 0 0,1-2 2,2 1 0,2-7 1,0 1 0,-1-4 0,3-2 0,-2 0 0,-1-3-1,0 1 0,1-4-2,-3 2 0,1-2-1,-1 1 0,-2 0-1,1 4 1,0-1-1,-2 2 1,-1 0 0,2 2 0,1-2 1,-1 7 0,2-3 1,-2 3 0,3 3 0,-2 0 0,1 3 1,1-2 0,0 5 0,-2-4 0,5 4-1,-1-2-1,0 2-5,-1-3-11,3 3-24,-3-6-19,1 2-96,22-15 154,-3-1 0,-2-3 0</inkml:trace>
  <inkml:trace contextRef="#ctx0" brushRef="#br0" timeOffset="229008.0985">6576 17291 220,'20'2'7,"-20"-2"1,-2-3 1,1 1 1,-1 1 1,-2-3-3,2-2-2,-2 2 0,-1 1-2,0-2-1,0 1-1,-1 1-2,-1 1-1,-1 0-3,1 2-1,-2 2-2,1-2-1,-1 5 0,2 1-1,-3 0 0,7 4-1,-3 0 1,3-1 1,1 2 2,3-2 1,0 0 1,3-1 1,2-2 2,1-1 1,2 0 3,2-3 1,1-4 2,0-1 2,3-7 1,1-4 0,3-8-1,0-7 0,1-4-2,-3-1-1,-6-3-1,-4 2-2,-5 3-2,-3 2 0,-4 2 0,-1 0 0,-4 3 0,0 0 0,-2 2 1,1 2-1,0 2 0,2 4-2,0 4 0,3 1-2,1 5 0,1 1-1,1 7 1,1 1-1,0 5 1,0 6 1,1 4 1,1 0 1,0 6 1,1 1 0,1-1 0,0 4 0,0-3-1,2-2-1,0-2 1,1-5-1,-1 0 0,2 0 0,1 0 1,-1 0-1,3 1 2,0-2 0,0-1 0,1 1 0,3-1 0,-2-1 1,0-2 0,3 1 1,-3-2 1,3-3-1,-1 0 2,0-3-1,-2-4 1,1-1 1,0-2-2,-4-1 3,0-6-2,3-5 0,-2-4 0,0-3 0,2-6-1,-2 2-1,-4 1 0,0 5-2,-3 5-1,0 4 1,-1 3-1,-1 4 1,1 3-1,1 2 0,-2 3 0,1 0 1,3 3-1,-2 1 0,-1 1 1,3 0-1,-1 3 1,0-3 0,1 0 0,0 1 0,1 1 1,1-1-1,-2-3-2,1 2-4,0-3-15,-3-3-34,-1-2-3,1 0-71,11-30 129,-1-1 0,-1-2 0</inkml:trace>
  <inkml:trace contextRef="#ctx0" brushRef="#br0" timeOffset="229200.1095">6775 16888 77,'0'0'-3,"-1"-2"-13,0-1-15,5-1 4,0-1 27</inkml:trace>
  <inkml:trace contextRef="#ctx0" brushRef="#br0" timeOffset="229885.1486">7078 17029 222,'0'0'10,"-1"2"0,-1-2 0,-3 5 0,0-3-4,0 5-2,0-1-2,-2 5-1,2-1-1,0 4 0,2-1-1,0 1-1,1-1 0,0 1 0,2-2 0,0 1-1,3 0 1,-1 0 0,1-1 1,2 1 0,0-2 1,1 1 0,0-3 0,2 1 2,2-3 0,-2-2 1,2 0 0,1-2 1,1-3 2,3-4 1,3-5-1,1-3 0,-1-7-1,-2 0 0,-4-1-2,-3 1 0,-4 2-3,-3 4-1,-5 4-1,-1 0-1,-3 6 1,1 1-1,-3 3 0,3 2-1,-3 5 0,4-1 2,-1 3-1,3 2 1,1 0 0,0 0-4,4 0-13,0 1-34,3 0-6,3-2-85,39-24 144,-1 1 0,3-10 0</inkml:trace>
  <inkml:trace contextRef="#ctx0" brushRef="#br0" timeOffset="231662.2503">8305 17065 60,'0'0'4,"0"0"3,-2 2 2,2 0 2,-1 0 1,0 0 2,1-1 0,0-1-1,0 0-2,0 0-1,0 0-3,0 0-2,0 0-1,0 0-2,2 2-1,1-1 1,3-1-1,2 2 0,2 0 1,0-2 0,3 3 0,2-3 1,0 0 0,3 2 0,3-2 0,1 0 1,2 0-1,3-2-1,1 2 0,4-2-1,1 1 0,2-1 0,2 2-1,1-2 1,3 2-1,2 0 1,2-1-1,0 1 1,1-2-1,0 2 2,0-1 0,-1-1 1,-2 1 0,0-1 0,-2 1 1,-2 0-1,2 1 0,-1 0 0,-1 1 0,0 0 0,2 0 0,-1 1 0,0 0 1,1-1 0,-2 1 0,0-1 1,-1 1 1,0-2 0,-2 2 0,-1-1 0,-1 1 0,-1-2-1,-1 0-1,-2 0 0,-1 0-2,-2 0-2,-1-3 0,-3 1-3,0 0 0,-2-1-2,-1 0-3,-1-1-2,-2 0-6,0 1-11,-5-3-22,3 0-12,-5 3-80,-2-11 141,-4-1 0,1 3 0</inkml:trace>
  <inkml:trace contextRef="#ctx0" brushRef="#br0" timeOffset="232209.2816">9941 16811 158,'0'0'11,"1"0"1,1 3 1,2 2-1,2 1-3,3 4-3,-1-3-2,2 5-1,1-2-2,-1-1 0,1 1 0,1 2-1,-1-3 0,1 2 1,0-3-1,1 0 0,1 2 0,-5-5 1,3 3 0,-2 1-1,-1-2 2,-6 3-1,0 2 1,-7 0 0,-3-1 2,-5 2 0,-2 1 1,0 2 0,-4 0 1,1 1-1,0 0-1,4-2-5,1-1-8,4-2-23,1 0-27,3-6-1,-1 2-53,1-2 113,0-4 0,-1-2 0</inkml:trace>
  <inkml:trace contextRef="#ctx0" brushRef="#br0" timeOffset="233387.349">11019 16477 117,'-2'0'11,"-2"2"3,0-2 2,-2 1 1,-1 1-1,-3-1-2,2 2-2,-3-2-2,0 3-3,2-1-3,-3 0-1,0 2-1,1 1-1,0-1-1,0 2 0,2-2 0,0 5-1,-1-2 0,4 3-1,0 1 0,-1 1-1,3 1 1,1-2 0,3 2 0,1-2 1,1-2 1,2 0 0,4 0 0,1-3 1,3-1 0,2 2 1,1-3 0,0 3 1,2-4-1,-1 3 1,2-1 0,-3 0-1,0-1 1,-3 2-1,-2-1 0,-1 1 0,-2 1 0,-3 1 0,-4 1 0,0 2-1,-3 0 1,-5 0-1,-2 2-1,-2 1 1,-2-1-1,-2 1 0,1-1-1,-3 0 0,2-2-1,2-1-1,4-3 0,0-2 0,3-1-1,2-2 1,3-1 0,2 0 0,2-2 1,3 2 2,2-1-1,2-1 1,0 1 0,1 1 1,0 0-1,-3-1 1,1 2-1,-3 0 1,2-1 0,-1 3 0,0 2-1,-1-1 1,0 5 0,-2-2 0,2 4-1,-1-2 1,-2 2 0,2-1-1,-1 1 0,-1-1 0,2 0 0,0 0 1,1-2-1,1 0 0,1-1 1,2 0 1,-1-1-1,4-2 1,0 0 0,2-2 0,-1 1-1,3-1 0,-2-2 0,-1 0 0,1-1-1,-1 0 0,-1 0-1,-2-1-6,-2 1-22,-1-1-27,-2 1 1,-1 0-60,-1-15 115,-3-4 0,0-3 0</inkml:trace>
  <inkml:trace contextRef="#ctx0" brushRef="#br0" timeOffset="235139.4492">11480 16840 179,'-1'3'10,"0"-1"0,1 0 0,0 2 1,-2 1-2,2-4-2,0 1-1,0 1 0,0-3-2,0 0 1,2-1-1,0 1 0,2-4-1,-1 1-1,3-2 0,-2-4-1,2-1 0,1 0 0,-1-2-1,2-1 0,-1 2 1,1-2-2,-1 2 1,-1 0-2,0 3 0,-1 0 0,1 2 0,-5 1 0,1 3 0,0 1 0,-1 2 0,0 3 1,2 2 0,0 4 1,0 3-1,-1 4-1,-1 2 0,2 0 0,-1 3-1,0 2 1,1-2-1,-2 0 1,0-2 0,-2-1 2,0-3 0,-2-1 0,1-4 1,-1 0-1,0-2 0,-1-2 0,0-1 0,-2 1 0,2-4 0,-3 1-1,2-2 1,-2-1 0,1 1 1,-3-2 0,4 2-1,-4-2 1,4 0-1,1 0 1,2 0 1,0 0-1,2 0 2,1 0-1,3 3 2,1-3 0,2-3 0,6 3 1,0-2 0,4-3 0,0 1 0,1 1 0,0-2-1,1 0 0,-2 2-1,-1 1-1,-3-1 0,-3 1-1,0 1-1,-2 1 0,-6 0-2,3 0-2,-2 0-5,-2 1-10,0 1-19,2-1-20,-1 1-115,1-2 173,-1-3 0,1 1 0</inkml:trace>
  <inkml:trace contextRef="#ctx0" brushRef="#br0" timeOffset="235364.462">11914 16927 240,'3'10'6,"-4"-6"-1,1 3 1,-1 3-2,-1 4-3,1-1-6,1 1-11,-2 3-16,1-2-23,-1-2-2,2-3-40,4-4 97,0-4 0</inkml:trace>
  <inkml:trace contextRef="#ctx0" brushRef="#br0" timeOffset="236026.4999">12073 16816 150,'0'-2'12,"0"-1"0,1-2 0,0-2 1,1 3-3,1-4-3,2 3-2,2-3 0,0 4 0,3-4-1,1 4 0,2 0 0,-1 1-2,-1 1 1,1 2-2,0 1-1,-2 1 0,-2 1-2,2 4 1,-4-1-2,-2 5 1,-1-3 0,-2 6 0,-2-1 1,-3 0 0,-1 0 1,-1 1 0,-2 1 0,0-4 1,2-1 0,-1 0-1,1-2 0,0-1 0,2-1 0,0 0 1,2-2 0,0-1 1,2 0 0,-1-1 1,1 0 1,1-2 0,1 2 1,4-2 0,1 0-1,2-2 1,0-2 0,2 1-1,0-2 1,4-1-1,-1 0-1,-1-1 1,0 1-2,2 0 0,-3 3 0,0-1-1,-3 1-3,0 1 0,-2 2-4,0 0-4,-4 0-12,2 0-21,-3 0-20,1 4-94,-2-3 157,3 1 0,-2 0 0</inkml:trace>
  <inkml:trace contextRef="#ctx0" brushRef="#br0" timeOffset="236239.5121">12434 16964 175,'4'6'2,"1"4"-2,1 3-9,1 0-17,-2 1-19,1 2-52,9 0 97,-3-2 0,-2-3 0</inkml:trace>
  <inkml:trace contextRef="#ctx0" brushRef="#br0" timeOffset="237104.5616">12660 16716 111,'0'5'4,"0"4"0,0 2 1,2-1-1,-1 4 0,1-2 1,-1 0 1,1-3 2,2 1 2,-1-4 2,4-1 2,-1-1 0,5-2 0,-1-1 0,3-1-2,-1-1-3,0 0-3,1 0-1,0 1-3,0 0 1,-1 0-2,-1 0 0,-2 2 0,1 0 0,-5 1 0,2 2-1,-1-3 1,-1 5-1,-2-2-1,0 2 0,-2-1-1,0 3 0,-2-3 0,-1 3 1,-2-1-1,0 1 0,-4-2 1,-1 2 1,1-4 0,-1 2 0,0-1 0,2-2-1,0-1 1,2-1 0,-2 1-1,3-1 1,0 0-1,3-1 1,-1 1 0,1 0 0,1-2 1,0 0-1,0 0 1,0 0 1,0 0-1,0 0 0,2 0 1,0 0-1,3 0 1,-1 0-1,5 0 0,-5 0 0,4-2 0,0 0 0,1 1 1,0-1 0,0 0-1,2 1 1,-2-1 0,1 2-1,2-1 0,-3 1 0,-1 0 0,1 1-1,-2 1 0,0 0-1,-3 1 0,1 2-1,-2 0 0,-2 2 1,-1-3-2,-2 5 1,-3-1-1,-1 2 0,-4-2-1,-3 2 0,0-1 0,-3-1-4,-1 1-4,-1-3-11,1 0-21,0 0-11,1-2-57,-2-6 112,3 0 0,4-3 0</inkml:trace>
  <inkml:trace contextRef="#ctx0" brushRef="#br0" timeOffset="237414.5793">13138 16856 161,'2'6'1,"2"3"-4,1 3-7,-2 2-16,-1 1-18,0 0-35,4 4 79,0-2 0</inkml:trace>
  <inkml:trace contextRef="#ctx0" brushRef="#br0" timeOffset="237865.6051">13488 16654 175,'-2'2'6,"2"0"0,-3 3 0,-2 4 0,-1 1-3,0 2-1,-4 3-1,-1 0-1,-1 1 1,0-1 0,-1 1 0,0-1 0,2-4 0,3 0 2,3-4 1,1 0 1,2-4 0,4 0 2,2 1 0,3-4 0,5 0 0,1-2 0,4-2 0,1 1 0,3-2-1,1-2 0,0 2-1,1-1 0,0 0-1,0 1-2,-2-2-3,-1 4-7,-3-3-11,-1 2-25,-2 0-19,-2-1-106,-5-5 169,-2 2 0,-3-1 0</inkml:trace>
  <inkml:trace contextRef="#ctx0" brushRef="#br0" timeOffset="238186.6235">13595 16562 212,'0'12'10,"2"2"2,0 5 1,1 0 0,-1 2-1,2 1-3,0 1-1,0 0-2,0 0-1,2 1-1,0 0-1,-1 1-2,1-3-3,0-1-3,-2-1-7,1-3-14,0-5-30,0-3-7,-3-2-81,14-14 144,1-4 0,-1 0 0</inkml:trace>
  <inkml:trace contextRef="#ctx0" brushRef="#br0" timeOffset="238439.6379">14010 16726 235,'4'10'8,"-3"-2"0,-1 0 0,3 5-2,-1 1-3,0 0-13,0 1-18,3 1-27,-2 0-4,-1-2-57,5-12 116,0-2 0,-2-5 0</inkml:trace>
  <inkml:trace contextRef="#ctx0" brushRef="#br0" timeOffset="238902.6644">14211 16450 77,'-1'7'3,"0"-2"0,-3 3 1,3 1 0,-2 1 1,1-2 0,1 3 3,1-3 1,0 0 2,1-2 2,3 1 2,-2-4 1,7 3 1,-2-3 0,3-1-1,0-1-2,2 1-2,-2-2-3,3 2-1,-1 3-1,1-1-2,-2 1 0,1 2-1,-2 2-1,0-2-1,-2 2 1,0 1-1,-4-1 0,-1 0 0,0 2-1,-3-2-1,-3 2 0,1-2-1,-2 0-1,-4 2-3,0-4-3,0 0-7,-3 1-13,0-4-28,1-2-6,-3-4-63,-3-8 125,2-2 0,2-2 0</inkml:trace>
  <inkml:trace contextRef="#ctx0" brushRef="#br0" timeOffset="239186.6807">14284 16394 233,'7'-1'15,"5"-2"1,0 3 1,3-3 0,0-1-5,2 1-3,-1-1-4,0 1-4,0-1-7,1 0-8,0 0-13,2-1-23,0 0-16,-1 0-96,13-2 162,-5-1 0,-2 3 0</inkml:trace>
  <inkml:trace contextRef="#ctx0" brushRef="#br0" timeOffset="239441.6952">14781 16506 195,'1'2'8,"0"3"0,3 1-3,-3 2-5,3 5-8,-4 1-12,0 0-13,-2 1-17,0-1-55,-3 1 105,3-5 0,-1-3 0</inkml:trace>
  <inkml:trace contextRef="#ctx0" brushRef="#br0" timeOffset="240024.7286">15032 16167 185,'2'0'6,"0"0"-1,1 3 1,-3-1 1,0 3-5,-1 2 0,0 4-1,-5 2-1,-2 2 1,2 2-1,-2 0 0,2 2 0,-1 0 0,0 1-1,2-3 1,3 2-1,-1-1 0,3-3 0,0 0 0,4-2 0,-1 0 1,0-5 1,4 0 1,-1-1 1,3-3 0,-1-2 2,4 1 0,-4-5 0,6 1 1,-2-3 0,-1 1-1,3-3 0,-5 1 1,3-1 0,-1-2 0,-4 2-1,-1-3-1,0 1 0,-5-1-2,-4 3-1,1-1-2,-6 3-1,-2-1-1,-2 3-3,0 2-4,-4 3-4,4 1-11,-1 2-16,-2 2-18,5 1-69,-3 1 128,3 0 0,2-1 0</inkml:trace>
  <inkml:trace contextRef="#ctx0" brushRef="#br0" timeOffset="240725.7687">15256 15962 194,'8'-8'3,"-7"5"0,2 0 1,2 0 0,-1 3 2,2 2 0,1 3-2,-2 4 1,3 4-1,-3 4 0,-1 4 0,0 3-2,-1 1-2,-2 4 1,2-3-1,-1 5-1,0-3 2,0 0-1,2-2 1,2-1 0,1-4 2,1-2 0,5-4 0,-2-3 1,1-4 0,4-4-1,-2-1 1,0-3-1,-1 0 0,-2-3 0,-2 0 0,-2 0-2,-4 2-1,0-1 0,1 1-1,-4 1 0,0 0-1,-4 0 0,2 0-1,-2 4 1,-1 0 1,-1 4 0,2 1 0,0 4 1,2-2 0,-1 2 1,3 1 0,0 1 0,0-1 1,0 2-1,3-2 1,-1 1 0,-2-2 0,1 1 0,-1 1-2,-1-1 1,-1 1-1,-2 0 1,-2 2-3,-2 1-3,-4-2-19,-3 3-37,-5-3 1,-5 0-73,-56-11 133,2-2 0,1-9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24:57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7452 10437 66,'-1'4'2,"-1"2"0,0 4 1,1 2-1,1 0 0,1 4 0,1-1 0,1 2 1,1-3 1,1 0 4,0-3 1,4-2 3,-1-3 2,4-3 1,2-4 1,5-4 1,3-5-2,5-5 0,5-7-2,5-6-1,7-9-1,3-4 0,7-9 0,4-4 0,6-4-1,2-5-1,6-4 1,3 0-2,4-2-1,-2-1-2,3 2-5,0 3-14,-2 4-50,0 3-1,-3 5-119,32-22 184,-17 12 0,-15 8 0</inkml:trace>
  <inkml:trace contextRef="#ctx0" brushRef="#br0" timeOffset="2030.1161">11289 15426 66,'-2'0'6,"-1"0"1,3 0 0,0 0 1,0 1-1,0 1-1,0 4 0,4 0-1,0 4 1,1-2 0,1 3 1,0 0 0,-1-1 1,3 1 2,2-2 1,1 0 0,3-2 1,0-4 1,5-1-1,1-5 1,7-6-2,1-7-2,9-7-2,8-10-1,8-11-6,11-13-21,17-15-35,17-13-3,16-17-72,155-138 131,-16 12 0,-17 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25:05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6057 4984 79,'0'0'5,"0"2"2,0 0 0,0 1 2,0 5 0,1 0 0,0 2-1,1 2-1,1 1-2,0 0 0,0 1 0,1-1-1,0 0 1,-1-4 1,2-1 1,-1-1 2,0-2 0,6-4 2,0-1 0,0-2-1,7-5 0,-1-5 0,6-2 0,4-7-1,6-4 0,6-6 1,6-5-1,6-6 0,6-4 1,8-7 0,4-3-1,6-4 0,6-5-1,1-1-1,4-2-1,5 0 0,-1 3-4,-1 0-11,-3 5-60,-2 7-2,-6 6-150,14-6 221,-19 9 0,-16 6 0</inkml:trace>
  <inkml:trace contextRef="#ctx0" brushRef="#br0" timeOffset="5096.2914">11267 10921 140,'1'3'11,"2"1"1,1 3 3,-2 1 1,0 2-3,1 4-2,-1 1 0,1 2 1,-1-1 1,3 2 1,-4-1-1,3-5 1,2-1 1,2-3-1,4-6-1,3-6-2,7-3-3,3-8-2,7-7-2,4-5-3,6-6-3,7-7-9,5-6-37,6-4-22,4-3-166,59-41 236,-6 8 0,-14 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08:59:16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5045 2043 126,'-3'-1'6,"-2"0"1,1 0 1,1 0-1,-1 1-2,1 0-1,0 0-2,0 2 0,1 0-2,-1 3 0,-1 0 1,0 5-1,2-2 0,-1 3 0,2 1 0,0 3 0,0-3 0,1 4-1,1-1 1,0 0 1,1 4 1,2 1 0,0 1-1,3 3 1,1 1-1,2 1 1,4 3 0,2 0-1,6 0-1,3 3 1,5 2 0,3 0 0,4 2-1,3 1 2,1 1-1,3 2-1,1 0 0,1 3 0,0 1 0,4 2 0,0 0 1,3 0-1,2 2 1,0 0 1,2 1 0,1-1 0,0 3 0,-2-3-1,2 1 0,-2-1 1,0 0 0,-3 1 1,2-1 0,-2 1 2,3-3 0,-4 0 0,2-2 2,-2-1 0,-4-2-1,-1-2 1,-3-3-2,-2-2 0,-6-2-1,-2-3 0,-4-2-1,-3-1-1,-2-2 0,-3-2 0,-5-3-1,0 2-1,-2-5-3,0 1-5,0-3-9,-2 0-18,0 1-20,-1-1-5,1 0-41,0 4 101,2 0 0,-6-4 0</inkml:trace>
  <inkml:trace contextRef="#ctx0" brushRef="#br0" timeOffset="720.0412">6840 4291 61,'1'0'4,"1"0"1,0 0 2,0 0 0,3 0 1,-3 0-1,1 1 1,2 0 0,3 2 0,-3-3-1,2 3 0,2 0-2,2 0 0,0-1-1,4 2-1,-1-2-1,1 2 0,0 0-1,0 0 0,0-1 0,-1 1-1,-2 1 1,-1-3 1,0 1 0,-3 1 0,-1-3 3,0 0 2,-1-3 2,1 1 2,2-5 1,-5 0 2,6-3 0,-5-2 0,0-3-2,0-1-1,-1-2-2,-1-2-1,-1-3-3,0-1-1,1-2-2,-1-1-7,-1 0-29,-1 0-28,1 2-1,0 2-78,-3-4 141,1 6 0,0 4 0</inkml:trace>
  <inkml:trace contextRef="#ctx0" brushRef="#br0" timeOffset="1173.0671">7227 4795 147,'-2'4'3,"2"2"0,0 3-1,0 4 1,3 1-2,0 4 0,1 3-2,2 0-4,-1 2-4,3-1-7,0 1-12,-1-1-8,0-4-29,-2 7 65,-2-3 0</inkml:trace>
  <inkml:trace contextRef="#ctx0" brushRef="#br0" timeOffset="1606.0919">7233 4680 127,'6'-7'5,"2"-2"0,4 1 0,0 1 0,5 0-1,0 3-1,1 3-2,1 4 0,0 2 0,2 4 1,-4 4-1,3 3 1,-2 4-1,-1 2 0,-1 2 0,-3 2 1,0 1-1,-3 0-1,-2 0 1,-4 1-1,-2-1 1,-4-1 0,-2 1-1,-4 0 1,-3-2 0,-4-2 0,1 1 1,-2-6 0,-1-2 0,0-2 0,0-4 1,1-4-1,1-2 0,0-2-3,3-4-5,3 0-10,0-3-18,1-2-14,2-1-36,9-10 84,0-1 0</inkml:trace>
  <inkml:trace contextRef="#ctx0" brushRef="#br0" timeOffset="1940.111">7737 4850 117,'3'6'6,"2"3"0,0 1 1,0 1-1,2 4-2,0 0-3,0-1-7,0-1-14,-1-1-21,-2-1-39,2-1 80,-1-3 0</inkml:trace>
  <inkml:trace contextRef="#ctx0" brushRef="#br0" timeOffset="2096.1199">7675 4562 136,'-1'-2'-32,"0"0"-11,1 1-18,4 9 61,-1 0 0</inkml:trace>
  <inkml:trace contextRef="#ctx0" brushRef="#br0" timeOffset="2570.147">7960 4613 102,'-2'7'1,"1"-2"1,-3 5 0,0 0 1,-1 4-1,0 1 0,1 4 0,1-2 0,2 3-1,2-1 1,3 0 1,1-2-1,4-1 1,1-3 1,1-2 2,2 0 0,2-6 1,-3 2 0,4-2 1,-3 0 0,-1 0 1,-2-1 1,-2 2 1,-1-1-1,-2 1 1,-3-1 0,0 4-1,-3-5-1,-2 5-3,1-4 0,-7 1-3,2-3-1,-3 3-4,0-3-9,-2 0-23,6-3-24,0 0-110,-4-6 168,4 0 0,2 1 0</inkml:trace>
  <inkml:trace contextRef="#ctx0" brushRef="#br0" timeOffset="3210.1836">8310 4616 133,'-2'0'9,"-3"0"1,3 0 0,-7 2 0,-1 0-2,-2 2-4,-1 2 0,-2 1-1,2 5 1,-2 1-2,4 5 1,0 2-1,7 0 1,1 2-1,5-1 0,2-3 0,7-2-1,-1-4 1,6-1 1,-1-6-1,1-3 1,0-3 0,0-2 0,-2-3 0,0-2-1,-3-6 0,-3-1 0,0-2-1,-1-3 0,-3-1 0,0 1 0,-2-2-1,0 3 1,-1 3-1,0 4 0,0 2 0,0 3 0,-1 4-1,4 3 0,-2 0 0,5 7-3,1 1-6,1 2-11,1 2-14,3 2-17,0-3-65,15 5 117,-3-2 0,-1-2 0</inkml:trace>
  <inkml:trace contextRef="#ctx0" brushRef="#br0" timeOffset="3746.2143">8549 4521 92,'-6'9'1,"0"4"0,-4 3 0,2 1 1,0 3-1,1 0 2,2 2-1,4-1 1,3 0 0,4-1 0,2-3 0,3 0 0,3-6 0,0-5-2,3-4 2,-2-5 0,1-5 1,-1-5 2,-1-4-1,-2-4 1,-1-4 0,-2-4-1,-4-2 1,-2-3-2,-3-4-1,-3-1-1,-1-6-1,-4 0 0,-3-1 1,-1 0-1,-1 0 0,0 3 0,1 2 0,-1 4 1,3 8-3,-1 4 1,6 7 0,0 6 1,2 7 0,2 7 0,2 10 1,1 5-1,2 9 2,2 6 0,5 5 0,0 5-1,2 3 0,2-2-2,0-1-4,1-1-7,1-5-16,-1-2-20,0-4-67,10 6 114,-5-6 0,-2-6 0</inkml:trace>
  <inkml:trace contextRef="#ctx0" brushRef="#br0" timeOffset="4080.2334">8878 4521 142,'5'5'5,"1"3"0,4 1 1,-1 3 0,3 0-1,0 0 1,-1-2 2,-1 0 6,0-3 1,-2 0 2,-4-4 1,1-3 1,0 0-1,-5-7-2,3-3-4,-3-3-5,-4-6-7,1-2-13,0-2-36,0-4-16,3-1-127,5-20 192,4 5 0,-2 5 0</inkml:trace>
  <inkml:trace contextRef="#ctx0" brushRef="#br0" timeOffset="4633.265">9209 4345 125,'-2'1'5,"-4"3"-1,-1 3 1,-2 3 0,0 4-2,-1 5-1,3 3 0,-1 2-1,3 4-1,3-1 0,1 1 0,3-4 1,3 0 0,1-5 1,1-4 1,3-5 1,-1-4 1,0-3 1,1-6 0,-1-4 0,-3-4-1,2-3 0,1-6-2,-6 0 0,0-4-1,-2 0 1,0-2 0,-1 3 0,-1 1 0,0 3-1,1 2 0,-2 8-1,2 0 0,0 4 0,0 4-1,3 4-1,1 4 0,0 2-1,2 3-6,3 5-10,-3-2-22,3 2-12,-1 0-49,13 2 101,-1-1 0,-2-3 0</inkml:trace>
  <inkml:trace contextRef="#ctx0" brushRef="#br0" timeOffset="5037.2881">9436 4342 162,'-2'3'9,"2"0"0,-1 4 1,2 2-1,1 3-1,3 0-3,2 3-1,0-1-2,2 1 0,0 2-2,1-3 0,-3-2 1,-1-2 0,1 0 0,-4-3 0,-1-2 0,1-3 0,-2-1 1,-1-4-1,-1-5 0,1-3 0,1-3-1,1-5 1,1-2-1,2-1 0,0-2 1,5 2-1,0 1 1,0 4-1,5 2 1,-2 6-1,2 5 0,0 4 0,0 5-6,-1 6-12,-1 1-22,0 2-14,-3 3-63,5 17 117,-3-4 0,0-4 0</inkml:trace>
  <inkml:trace contextRef="#ctx0" brushRef="#br0" timeOffset="5392.3084">9779 3942 180,'0'0'4,"0"4"1,3 3 1,1 3 0,2 5 1,0 6-1,3 1-1,0 4-1,1 4-1,1 1-1,0 0-2,0 1-7,1-3-12,-4-2-19,2-2-15,0-3-58,-1 3 111,-4-4 0,0-4 0</inkml:trace>
  <inkml:trace contextRef="#ctx0" brushRef="#br0" timeOffset="5564.3183">9816 4231 217,'7'-10'3,"-2"7"-2,6-2-9,2-1-22,0-1-19,5-1-85,25-13 134,-2 2 0,-1 1 0</inkml:trace>
  <inkml:trace contextRef="#ctx0" brushRef="#br0" timeOffset="5993.3428">10157 4049 150,'-4'11'3,"0"5"0,0 1 0,-2 2 0,4 0-1,0-1 0,2-1 0,1-3-1,5-5 2,0 1-1,3-6 1,0-3 0,4-1 1,-2-6-1,2-3 1,-1-5-2,0-2 2,0-4-1,-2-2 1,-1 1 2,0 0 0,-3 1 2,-1 2-2,-3 5 1,1 3-2,-3 5 0,1 3-2,-3 4-1,0 2-2,1 4 0,-1 2-1,1 5-1,3 1-5,0 0-7,4 1-9,2-1-12,3-3-6,2-2-88,25-9 129,-4-5 0,0-3 0</inkml:trace>
  <inkml:trace contextRef="#ctx0" brushRef="#br0" timeOffset="6530.3735">10593 3907 157,'0'0'9,"-3"-1"0,0-1 0,-3 1 0,-3 1-4,-2 1-2,1 5-2,0 2-1,0 5 1,4 1-2,0 1 1,3 2-1,2-1 1,3 1 0,2-2 0,3-2 0,2-2 1,1-3 0,-1-3 1,2-4 1,0-1 0,0-6 1,1-1-1,-2-1 2,0-6-1,3-1 0,-2-2 1,1 2-1,-1-2 0,-1 3-1,-1 2 0,-2 3 0,0 4-1,0 5 0,-1 4-1,3 5 0,-3 6 0,1 5 0,-1 4 0,1 5-1,0 5 0,-1 5 1,-1 1 0,2 4 0,0 2 1,-2 1-1,0-1 1,0 0 0,-1-1 1,-2-5-1,-2-3 0,-1-1 1,-4-6-1,-3-3 0,-2-5-1,-6-4-1,2-7-2,-5-4-1,0-5-7,0-6-10,-1-6-18,2-5-19,2-6-100,2-38 157,7 1 0,2 3 0</inkml:trace>
  <inkml:trace contextRef="#ctx0" brushRef="#br0" timeOffset="6958.398">10883 3931 131,'0'2'14,"4"0"3,-2 1 0,0-3 1,1 0-2,1-3-3,0-3-2,-1-2-3,1-4-3,-3-1-2,-1-2 0,-1 1-2,-1-1 1,0 1-2,0 4-1,-3 2 1,2 0-1,-1 6 0,0 5 0,-2 4 0,1 4 0,1 4 1,-1 6 0,2 0 0,1 4 0,4-3 0,0 3-4,3-4-5,1-2-13,2-3-16,2-4-17,3-2-70,18-9 125,-3-2 0,-1-4 0</inkml:trace>
  <inkml:trace contextRef="#ctx0" brushRef="#br0" timeOffset="7308.418">11102 3691 145,'-3'0'8,"-2"1"-1,1-1 1,-3 4 0,0 3-4,1 2-2,1 2-1,1 4 1,3 0-1,3 0 2,3 1 0,1 0 0,5-2 2,-1 2 0,5-3-1,0 1 1,0-1 1,0-1 0,-1 2 0,0-1 0,-5-1-1,-3 2 0,-3-1 0,-3-1-1,-4 0-2,-3 0-4,-2-3-8,-4 0-14,0-4-26,2-2-6,-2 0-61,2-9 117,4-2 0,0 2 0</inkml:trace>
  <inkml:trace contextRef="#ctx0" brushRef="#br0" timeOffset="25922.4827">7605 5530 62,'8'0'6,"5"0"1,5-1-1,1 0 0,6 0 1,4-3 1,2 0 0,5-2 1,5-4 1,7-1 1,8-6-1,7-3 0,9-2-2,12-7 0,7-5-2,9-2 0,12-7 0,10-2-1,8-3 1,10-5-1,9-1 1,5-3 0,6-3 0,8-1 1,1 0 0,3-1 1,0 2 0,0 3 1,-3 1-1,-6 4 2,-4 3-1,-9 4 0,-8 4-1,-11 4-1,-11 3-1,-13 5-4,-12 3-28,-14 4-37,-13 3-1,-14 2-109,-29-23 173,-14-3 0</inkml:trace>
  <inkml:trace contextRef="#ctx0" brushRef="#br0" timeOffset="27995.6013">11823 4321 96,'-2'2'14,"0"0"1,0-2-2,0 3 0,-1-1-3,1 0 0,-2 0-2,2 2-2,-2 0-1,3-4 0,-3 5-2,1-1 1,1-2-1,-1 2-1,0-1 1,0 1 0,-2 0-2,1 2 1,2-2 0,-2 3-1,2-1 0,-3 1 0,2 0-1,-1 2 0,0 1 0,0 0 0,1 1 0,1-2 0,1 0 0,1 2 0,1-2 0,1 3-1,1-3 1,1 1 0,1 2 0,1 0 0,1 0 0,1 3-1,3 0 1,-1 1 0,3 4 1,2-1 0,0 5 0,3 0 0,2 3 0,0 2-1,8 1 1,0 1 0,5-1-2,2 2 1,3-2 0,2 1 0,3-1 0,4-2 1,2 0-1,1-1 1,5 0 0,4-2-1,4-2 1,6-3 0,6-2 1,1-2 0,7-5-1,4-1 1,4-4 0,3-2 0,5-2-1,2-2 1,1-3 0,7-1-1,-1-3 0,3 0 0,1-2 0,1-2 0,-2-1 0,4-2-1,-4-1 1,0-1 0,-2-2 0,-4-1 1,-4 0 0,-1-2 0,-4 1 2,-5-2-1,-6 2 1,-5 0 0,-5 0 1,-6 2-2,-8 1 1,-7 3-1,-9 0 0,-8 3 0,-7 2-1,-5 0 1,-9 4-4,-6 1-4,-3 0-8,-4 2-19,-4-1-22,-3 1-8,-2 2-73,-18 2 135,-2 1 0,7 2 0</inkml:trace>
  <inkml:trace contextRef="#ctx0" brushRef="#br0" timeOffset="28352.6217">15375 4592 139,'4'4'11,"0"0"1,1 5 1,3-1 1,-1 5-2,-1-1-1,1 8-3,-3 3-5,0 4-12,-3 7-34,-6 5-9,-3 8-67,-46 49 119,-1-7 0,-6-7 0</inkml:trace>
  <inkml:trace contextRef="#ctx0" brushRef="#br0" timeOffset="31438.7982">15312 4732 73,'8'5'9,"2"4"-2,4-1-2,-1 4-1,5-3-1,0 3-2,1-2 2,0 2-1,0-4 1,-1 3 1,0 2 2,-4-1 0,-2 2 3,0 3 0,-6 0 1,-1 2 0,-2 3 0,-4 0-2,-2 5-1,-1-1-1,-5 3-3,0 0-9,-2-1-21,3 2-22,-2-3-67,1 9 116,3-7 0,3-6 0</inkml:trace>
  <inkml:trace contextRef="#ctx0" brushRef="#br0" timeOffset="32379.852">16173 4553 142,'0'-1'12,"-2"-3"1,0-1 1,1 4 1,0 0-4,-2-2-3,1 3-1,0-2-3,-1 4-2,0 1 0,2 5-2,0 2-1,-2 4 1,2 2-1,-1 3 1,1 3 1,1 3-1,0 0-1,0 2 2,3 0-1,1-2 0,2-1 0,0-2-1,1-3 0,2-2 1,2-8 0,1-1 1,-1-3 0,-1-3 0,3-5 1,-2-2 0,-1-3 1,-1-3 0,0-4 0,-4-2 0,0-2 0,-3-5 0,-1 2 0,-2-2 0,-3-2-1,-1 2 0,-3 2-1,-1 0 0,0 1 0,-1 3-1,-1 4-3,1 1-4,1 5-8,-1 1-11,1 3-16,3 7-14,0 1-60,-3 21 116,7 0 0,0-2 0</inkml:trace>
  <inkml:trace contextRef="#ctx0" brushRef="#br0" timeOffset="33016.8885">16455 4512 145,'0'0'5,"0"0"0,0 0 0,0 0 0,0 4-2,0 1 0,2 3 1,0 4-1,0 2-1,1 2 0,2 0 0,1 3 0,0 2 1,3 0-1,-1 1-1,1-1 2,1 0-2,1-3 1,0-2 1,2-3-1,-2-3-1,2-5 2,0-5 0,-2-5-1,1-4 3,-1-2-2,-2-4 0,1-2 1,-3-2-2,-1-1 1,0 1 0,-3-2-1,2 1-1,-1 4 2,-1 0-1,-1 3-1,0 3 0,-1 0 0,0 5-2,0 0 2,0 5-1,0 3-1,-1 4 0,0 2 0,0 4 0,2 1 0,0 2 0,0 1 0,2-2 0,2 0-3,1-1 1,1-3-7,0-3-8,3-2-11,-2-1-11,1-4-13,2-2-28,3-18 81,-2 1 0</inkml:trace>
  <inkml:trace contextRef="#ctx0" brushRef="#br0" timeOffset="33355.9079">16800 4008 164,'0'0'5,"0"2"0,0 4 1,2 3 1,1 5-1,2 6 1,2 5-1,2 4-1,0 4-1,1 1-1,1 2-1,-1 0 0,0 0 1,0-1-1,-1-1-2,-1 0 2,0-4-3,-2-1-2,-1-2-4,-1-4-10,0-2-14,-1-4-12,0-3-84,-3-1 127,3-3 0,0-3 0</inkml:trace>
  <inkml:trace contextRef="#ctx0" brushRef="#br0" timeOffset="33600.9219">16826 4449 168,'7'-3'8,"3"-1"0,3-1 2,-1 2-1,5-2-6,-2-1-7,2 0-20,0 3-24,1-1-2,-1 0-30,7-3 80,-3 0 0</inkml:trace>
  <inkml:trace contextRef="#ctx0" brushRef="#br0" timeOffset="34085.9496">16956 3638 125,'7'4'4,"2"2"2,-4 1 3,5 5-1,1 2 2,0 4 0,-3 3 0,4 5-2,0 4 1,-1 5-3,2 4 0,-1 3-1,1 1 0,0 6-1,-1 1 0,1 3 0,-2 1-2,1 1 1,0-1-1,-1 2 0,1-3-1,-2-4 1,1-2-1,-1-5 0,1-5-1,-2-4 1,2-5-7,-1-6-6,-1-2-17,1-6-21,-3-3-5,1-2-41,0-12 96,-2-1 0,-4-4 0</inkml:trace>
  <inkml:trace contextRef="#ctx0" brushRef="#br0" timeOffset="34453.9707">17453 4366 117,'-1'1'8,"0"5"2,0-2 2,1 5-1,2 1-1,1 2 1,1 1-2,1 2-4,0-1-1,0 2-1,1-2-4,-2-2-5,1 2-12,-1-3-23,0-2-8,-2-3-36,1-4 85,-1-2 0</inkml:trace>
  <inkml:trace contextRef="#ctx0" brushRef="#br0" timeOffset="34637.9812">17378 4088 113,'0'-5'-31,"0"0"-8,0 1-4,2 5 43,0 2 0</inkml:trace>
  <inkml:trace contextRef="#ctx0" brushRef="#br0" timeOffset="35089.007">17606 4363 160,'2'-4'10,"-2"1"2,2-5 0,1-1 0,2 0-1,0 0-2,0-3-3,-2-1 1,-2 5-3,-2-3-1,-1 4-1,-2-2-1,-2 3-1,1 1 1,-3 5-2,0-2-1,1 7 1,0 1 0,-1 5 0,3 1 0,0 2 0,2 3-1,1 0 1,0 0 1,5-1-1,0-1 1,3 0 0,2-3 0,2-3 0,2 0-3,2-3-8,0-3-14,1 0-18,-2-4-10,0-1-50,6-16 103,-3 0 0,-3 1 0</inkml:trace>
  <inkml:trace contextRef="#ctx0" brushRef="#br0" timeOffset="35504.0307">17733 4189 159,'5'3'6,"3"0"1,3-1 0,4 3 0,1 2-3,1 1-1,1 2-3,-1 1 1,1 3-1,-2 1 2,-1 0-1,-1 2 0,-2 0 0,-4-1 0,-1 0 0,-1-1 1,-2 0 0,-4-2-1,0-4 1,0-1 0,-2-2 0,-1 0 2,-3-3-1,2-1-1,-3-5 3,-1-5 1,1-1-1,0-4 2,0-5 0,3-2-2,-1-4 2,4-2-2,1-3-2,4-3 0,0-1-6,4 1-10,1-3-21,3 2-23,-1 3-110,5-3 167,-2 7 0,-7 6 0</inkml:trace>
  <inkml:trace contextRef="#ctx0" brushRef="#br0" timeOffset="36043.0616">17348 3967 94,'0'0'1,"0"-3"1,0 3 0,-1 3 1,0 4 2,-1 3 0,1-1 0,1 5 3,1-3 0,1 1 2,0-3 1,3 1-1,0-2-1,5-5 3,-2 0-2,4-3-1,-1-3 1,1-2-1,-3-3-1,0-3 2,-1 0-2,-3-4-2,-1 1 1,-3 0-3,-3 2-1,-2-1-1,-2 2-4,-1 0-4,-3 6-5,0 1-15,1 6-25,1 4-5,0 5-63,0 19 119,2-1 0,-1-3 0</inkml:trace>
  <inkml:trace contextRef="#ctx0" brushRef="#br0" timeOffset="37949.1706">16063 5377 55,'6'-6'5,"3"-2"2,6-1 0,0 1 1,5-4-1,4 1 1,4 0-2,6-3 1,5 0-1,5 0-1,8-2 0,6-1-1,7-1-1,5-2 0,9-1-1,5-2-2,5 1 2,6-2 0,2-4 0,2 1 3,4-1 0,1-1 2,1-1 1,0-2 1,2 2-3,-4-1 1,-1 0-1,0 0-2,-4 0-1,-1 2-1,-4 1-2,-7 2 1,-4 2 0,-6 3-1,-8 1 1,-6 5 0,-8 1-1,-9 5 0,-8 0 1,-7 3 1,-6 1 0,-9 2-1,-2-2 0,-6 5 0,-4-5 0,-3 0 1,-3-2-2,-2-2-1,-5-5 2,-1-1-1,-2-2 1,-2-5-1,0-3 1,0-6 0,0-4 1,0-5-1,-1-2-1,1-5 2,1-6-2,0-4 1,0-1 0,-1-2-1,0-3-1,-2-2 3,0-1-1,-2-3-2,-2 0 3,1 0-1,-2 0-1,-2-2 1,0 0-1,0 0-1,-2 2 2,2 4-2,-2 3-1,-1 6 2,0 3-3,-1 5-2,-1 7 1,1 6-2,-2 5 0,-2 6 1,-2 4 0,-3 8-1,-3 4 4,-6 6 0,-1 5-1,-7 7 3,-4 4 0,-4 4-2,-3 5 2,-4 3-1,-4 4 0,-2 4 3,-3 1-1,-3 3-1,2 1 2,-3 1 0,1 1-1,-2-1 1,4 0-1,-3 1-1,2-4-1,3 1 0,1-1 0,-2 1 1,6-1-2,-1-1 1,3-2-1,3 0 1,1-2 1,2-1 0,3-2-1,2-2 1,3-5 0,3-1 0,4-3 1,3-1-1,5-2-1,3-2 1,5-1 0,3-4 0,6-1 1,5 0-1,1 0 0,5-2 0,4-1 1,-1 0-1,5-1 1,0 1 0,1 0-2,1 3 3,1-2-2,1 5 1,2 1 1,0 2-1,2 4-1,-1 2 2,3 1-2,-1 4 1,1 5 0,0 2-1,3 4 0,-2 3 1,1 4-1,0 3-1,2 2 1,-1 3 0,0 0-1,0 4 1,1-3 1,-1 2-2,-2 0 1,0 1 1,1-1-1,-2 2 1,-1-1-1,0-3 0,0 0 0,-1-2-1,-1-4 1,2-2 0,0-6-1,0-1 0,0-5 1,1-6 0,4-2 0,1-4 1,3-3 0,3-3 1,1-1 0,4-6 1,3-2 0,3-2 0,1-2-1,5-3 0,4-2 0,4-2-2,5-2 1,3-2-3,7 1-11,5-3-32,4-1-7,6 0-52,65-12 104,-14 4 0,-8 0 0</inkml:trace>
  <inkml:trace contextRef="#ctx0" brushRef="#br0" timeOffset="38835.2213">19041 3787 74,'10'6'5,"-4"-1"4,5-1 0,-5-1 1,3-3 3,-3 0 0,4-3 0,0-3 3,1-2-1,0-6-2,3-4 0,4-2-2,-1-4-2,3-6 3,5-4-3,2-5 0,3-3 0,4-4-1,3-4-2,5 1 2,4-6-3,4 2-3,0-1 1,3 0-4,0 3-10,1 0-37,-1 2-11,-3 6-116,18-18 175,-14 7 0,-12 6 0</inkml:trace>
  <inkml:trace contextRef="#ctx0" brushRef="#br0" timeOffset="79632.5547">6544 9339 45,'-49'-8'2,"0"1"0,-5 1 1,-1 0 2,-3 1 1,-1 1 1,-2 0 1,-2 1 1,0 0 0,-2 2-1,-1-1-1,-1 0-1,-4 0-2,1 2 0,-1-1-2,-2 1 0,0 0-1,-3 0 0,3 0 0,-3 0-1,2 0 1,0 0 1,-1 0-1,2 0 0,0 0 1,1 0-1,2 0 0,-3 0 1,5 0-1,-1 0-1,0 0 1,1 0 0,-1 1-1,1-1 1,0 0 0,-1 2-1,0-1 0,-2 2 0,-2-1 0,-1 2 0,-2 1-1,1-1 1,-3 3-1,2 0 1,-1 0-1,2 1 1,0 1 0,3 2-1,0-2 1,4 0 0,1 2 0,3 1-1,3 0 1,4 1-1,1 1 1,2 1-1,3 2 0,0 1 0,2 2-1,4-1 1,3 3 0,2 1-1,3 0 1,4 3-1,1 0 1,6 2 0,0 3 0,2 1 0,3 1 0,0 1 0,2 3 0,3-2 0,1 0 1,1-1-1,4-1 0,0-1 0,4-2 1,1-1 0,2-3-1,3 0 1,1-2 0,3 1 0,2-4 0,1 1 0,5-2 0,0 1 2,4-1-1,0 1 0,3 1 0,2 0 1,0 0-1,4-1 1,-1-1 0,4-1 0,1-1-1,2-2 1,3-3 0,5-2 0,3 0 0,3-3 1,3 0-1,1-3 0,5 0 0,0-1 0,5-1-1,0-3 1,4 0-1,0 0 0,3 0-1,5 0 1,0-3-1,3 2 1,1-1-1,1 0 1,2-1-1,0 2 1,2-2-1,0 1 0,1 0 1,2 2-1,0 0 1,-1 0-1,0 2 0,2-2 0,-2 2 0,3 1 0,-1-1 0,1 0 0,2 1 0,0-1 0,3 1 0,1-1 0,1 1 0,3 0 0,1-1-1,0-1 1,6 1 0,2-2 0,0 1-1,5-1 1,1 1-1,2 1 0,2-1 0,5 2 1,-1 0-1,1 2 0,4-1 1,0 2-1,1 0 1,3-1 0,4 3 0,2-2 1,1 0-1,5-1 0,0 3 0,2-3 1,4 0-1,0 1 0,2-1 0,0 0 0,4 0 1,1-1-1,1-1 0,1 1 1,2-3-1,2 3 0,-1-3 0,2 1 1,1-2-1,0 3 0,-1-1 0,0 0 1,-2 0-1,-1 0 0,0 0 1,-1 2-1,-1-2 0,0 1 0,-4 1 0,0 1 1,-3-2-1,2 3 0,-3 0 0,1 0 1,1 1-1,-4 1 0,2 0 0,1 3 1,-1-1-1,0 0 0,1 0 1,-1 1-1,1 0 0,0-1 1,1 0-1,-1-1 0,2 2 0,-1-1 0,-1-2 0,-1 2 1,-1-2-1,0 2 0,-1-3 0,-1 1 1,0-3-1,-1 2 1,0-3-1,-1-2 0,0 0 1,-1-2-1,1-3 1,-1 1-1,-2-3 0,2-2 1,1-1-1,-1-1 0,-1-2 0,2-1 1,-2-1-1,-3-2 0,2-1 1,-5 0 0,-1-2-1,-6 0 1,-2-1 0,-4-1 1,-4-1 0,-5 0 1,-6-1 0,-5-1 0,-6-1 0,-5 0 0,-7-1-1,-7-1 1,-6 0-2,-7-1 0,-8 0-1,-8-1 0,-7-1-1,-8 1-1,-9 0 0,-7 0-1,-11 1 0,-4 1 0,-9 0-1,-6 3 2,-10 0-1,-7 1 2,-6 1 0,-8 1 1,-5-1 0,-3 2 1,-6 1 1,-2-2-1,-7 2 1,-1-1 0,-1 0 1,-6 0 0,0 1 0,-6-2 1,-1 0-1,-3 0 1,-2 0-1,-4 3 0,-1-3-1,-4 0 0,-1 0-2,-5-2 1,-1 2-1,-4-4 0,-3 2 0,-2 1 0,-4-1 0,-5 0 0,-2 1 0,-5 3 0,-6-3 0,-2 3 1,-3 1-1,-5 1 1,-3-1-1,-2 0 1,-4 2-1,-2 1 0,-3 2 0,-3-2 0,0 4 0,-3-2 0,1 2 0,0 0 0,-2 0-1,-1 1 1,0 1-1,-2 0 1,0 2-1,-4-1 1,-1 2 0,-2 1-1,-1 2 1,-2 0 0,1 1-1,-2 1 1,-1 1 0,0 0-1,0 0 1,0 1 0,0 0-1,1 2 1,0-1 0,-1-1 0,-1 1 0,1 3 0,-1-1 0,0 1 0,-2 1 0,-1 1-1,-1-1 1,1 4 0,-1-2-1,-1 2 1,-3 1 0,3 2 0,-3 1 0,1 2 0,3 0 1,-2 2-1,4 0 1,2 1 0,3-3-1,3 2 0,5-1-5,2 0-18,6-1-27,5 3 0,3 1-37,-93 7 87,31-4 0</inkml:trace>
  <inkml:trace contextRef="#ctx0" brushRef="#br0" timeOffset="80882.6262">18656 9636 61,'0'0'2,"1"3"-2,0-2 1,0 1-1,0 0-1,0-1 0,0 1-1,3 2 0,1 1 1,1 3 1,2-1 0,0 4-1,3 1 1,1 1 0,0 0 0,2 2 0,-1-3 1,1 1-1,0-4 1,5-2 1,-1-4-1,4-3 2,2-5 0,2-3 3,2-5 3,2-4 3,1-4 1,3-4 1,1-4 2,2-6 1,3-2-2,2-6-2,4-6-2,7-4-1,4-6-1,4-2-1,8-7-1,3-2 0,2-2-1,6-3 0,1 0-2,3 1-1,1 1-7,2 2-36,-1 3-13,0 3-103,38-48 156,-18 14 0,-18 5 0</inkml:trace>
  <inkml:trace contextRef="#ctx0" brushRef="#br0" timeOffset="93628.3553">20506 3924 62,'4'18'6,"3"-2"4,0-4 1,0-4 1,2-2 4,1-5 2,1-2 0,2-3 2,-1-5 0,-2-4-2,-1-3 0,2-2-4,-3-4-3,-1-2 0,-1-2-3,-2-1-2,-1-2 1,-3 1-3,0 2-2,-2 1 1,-2 1-1,0 6-5,-1 0-2,1 6-9,-2 4-11,-3 4-14,2 5-20,-1 6-93,-7 19 152,6-2 0,2 1 0</inkml:trace>
  <inkml:trace contextRef="#ctx0" brushRef="#br0" timeOffset="94255.3911">20478 3705 139,'0'0'9,"-3"1"2,1 0 0,-2 4 2,-2 1 0,-1 4-1,-1 4-2,0 0 1,-1 5-2,-2 1-3,3 2 0,0 0-1,0 2-3,2-2 0,4 0-2,3-2-3,3-2-7,5-4-18,-1-2-28,5-4 0,4-5-50,20-14 106,-2-3 0,-3-2 0</inkml:trace>
  <inkml:trace contextRef="#ctx0" brushRef="#br0" timeOffset="94832.4241">20786 3650 182,'0'0'5,"0"0"0,-2 2 0,1 3 1,-1 2-3,0 1-2,1 4 1,1 3 0,0-1-1,2 3 0,-1 3 0,4-2-2,-1 2 3,2-2-2,0 0 0,2-4 2,0 0 0,1-4 0,0-4 3,0-1-1,2-5-1,-3-5 3,2-3-2,-2-1 0,2-5 1,-2-1-2,1-2-1,-1-1 1,0-1-1,-1 1-2,0 3 1,-2 3-1,1 2-2,-3 3 1,1 4 0,0 5 0,1 2 0,-1 4 1,0 5-1,2-1 1,-1 3 0,0-1 2,2 0-2,1-1-1,2-2-7,1-3-11,0-4-18,3-3-17,0-3-85,15-23 139,-3 1 0,-3-2 0</inkml:trace>
  <inkml:trace contextRef="#ctx0" brushRef="#br0" timeOffset="95189.4445">21194 3113 159,'-2'0'4,"0"0"1,0 1 1,0 4 1,-1 4-3,3 4 1,2 5 0,0 5-1,1 2 2,1 5-1,1 3-3,-1 4 3,1 4-1,0-1-1,1 3-1,-1-1 1,-1 1-1,-1-2 1,-1-1-1,0-2-1,0-2 0,-2-6-6,1-1-11,-2-6-24,0-2-13,1-7-71,-5-10 124,1-3 0,1-2 0</inkml:trace>
  <inkml:trace contextRef="#ctx0" brushRef="#br0" timeOffset="95372.455">21169 3657 163,'2'-1'5,"2"0"1,1-2-1,5-1-10,1 1-25,1-3-13,3 0-58,16-12 101,-6 3 0,-2 0 0</inkml:trace>
  <inkml:trace contextRef="#ctx0" brushRef="#br0" timeOffset="95776.4781">21406 2988 186,'0'0'7,"0"0"-1,0 0 2,0 0 0,0 0-4,-2 4-1,2 3-1,0 6 0,0 3 1,2 8 1,1 4-1,-1 4 2,1 5-2,1 3 0,1 3 0,-1 2-1,3 1 0,-2 2 0,0 1 0,-1-3-1,0 0 0,1-3 1,-1-1 0,0-1-1,0-4 0,-1-4 0,1-2-4,0-5-16,-1-2-23,2-1-14,-1-4-91,2-8 147,-3-3 0,0-6 0</inkml:trace>
  <inkml:trace contextRef="#ctx0" brushRef="#br0" timeOffset="96082.4956">21635 3645 199,'0'0'4,"0"0"1,2 3 0,-1 1 2,2 4-2,-1 3 0,2 2 1,-2 2-1,1 0-1,0 3-1,2-1-2,-1-2-7,-3 0-16,4-2-28,-2-2-5,1-4-61,-1-12 116,0-5 0,-2-1 0</inkml:trace>
  <inkml:trace contextRef="#ctx0" brushRef="#br0" timeOffset="96258.5057">21608 3319 170,'0'0'-37,"0"0"-8,0 0-43,2 6 88,3 0 0,-2 1 0</inkml:trace>
  <inkml:trace contextRef="#ctx0" brushRef="#br0" timeOffset="96702.5311">21811 3609 193,'1'-2'16,"2"-2"2,3-2 0,2-3 2,-3-1-3,2-2-4,-2-3-4,-1 2-1,-1-1-2,-1 1-2,-2 0-1,0 3-2,0 3-3,-2 1 1,-1 2-2,-2 6-2,-2 1 2,-2 5-1,1 3 1,-1 6 0,3 2 1,-1 1-1,1 2 2,4 0 1,0-1-1,3 0 2,1-3-1,4-1 0,0-2 0,1-3 0,3-2-5,0-2-9,1-2-19,-1-4-27,4-2 0,-2-4-64,13-13 124,-2 0 0,-3 1 0</inkml:trace>
  <inkml:trace contextRef="#ctx0" brushRef="#br0" timeOffset="97041.5505">22043 3473 161,'18'-5'1,"-13"16"0,6-1 0,2 6 0,0-1 1,0 0-1,0 1 0,-1 0 1,-2-1 0,-3-1 1,-1-1 1,-4-1 4,-1-2 3,-2-3 2,-2 0 1,-1-2 2,0 0 0,-1-8-1,0 1-1,3-7-4,-1-3-1,4-3-4,2-4-2,3-3-8,2-5-14,5-2-30,0 0-11,5 3-121,15-2 181,-2 7 0,-4 6 0</inkml:trace>
  <inkml:trace contextRef="#ctx0" brushRef="#br0" timeOffset="97633.5843">20748 4308 87,'10'1'17,"7"0"1,8-2-1,6-4-1,9 0-1,8-6-1,7-1-2,10-4-3,7-3-1,9-6 1,8-2-1,4-2-2,7-2 1,3 0-3,3-1 0,-4 2-1,-3 3-4,-5 5-18,-6 2-34,-8 6-2,-11 7-71,2 0 126,-17 3 0,-16 3 0</inkml:trace>
  <inkml:trace contextRef="#ctx0" brushRef="#br0" timeOffset="98156.6143">22466 2682 104,'2'6'4,"-2"0"-2,3 4-5,-3 0-13,0 4-18,0 0-23,0 10 57,0-5 0</inkml:trace>
  <inkml:trace contextRef="#ctx0" brushRef="#br0" timeOffset="98944.6593">19876 2805 164,'1'5'3,"0"-1"-1,1 4 0,0 0 1,1 4-2,0 1-3,0 3-3,0 0-11,0-1-12,2 2-15,0-2-38,7-1 81,-1-4 0</inkml:trace>
  <inkml:trace contextRef="#ctx0" brushRef="#br0" timeOffset="99097.6681">19993 2830 162,'0'9'-46,"2"3"1,0 5-26,-2 24 71,-1-2 0</inkml:trace>
  <inkml:trace contextRef="#ctx0" brushRef="#br0" timeOffset="121205.9326">21553 4117 140,'0'-4'12,"-2"-1"2,1 0 1,-1 2 2,0-1-2,0 0-3,2 3-3,0-2-3,0 3-2,0 0-1,-1 0 0,1 5-3,0 2 0,1 4 0,1 5 0,1 3 0,0 6 1,0 2 0,3 4-2,-2 2 2,1 1-1,-1 0 0,1-1 0,1 0 0,0 0 0,-2-1 0,3-1 1,0-2-2,-1 0 1,0 1 2,-2-2-2,1 1 2,-2-4-2,-1 1-2,2-2-1,-2-4-7,0-1-8,-1-2-10,-1-4-15,3-2-12,-3-5-42,0-1 97,2-1 0,-1-2 0</inkml:trace>
  <inkml:trace contextRef="#ctx0" brushRef="#br0" timeOffset="121457.947">21550 4804 141,'2'2'5,"1"3"1,2-2-2,2 4-5,-1-3-10,2 2-9,2-1-6,1 0-72,5-5 98,0-3 0,-3 1 0</inkml:trace>
  <inkml:trace contextRef="#ctx0" brushRef="#br0" timeOffset="121525.9509">21657 4802 83,'-2'2'-37,"-1"3"-9,-5 20 46,1-1 0</inkml:trace>
  <inkml:trace contextRef="#ctx0" brushRef="#br0" timeOffset="122348.998">21288 5552 106,'-4'5'4,"3"0"1,-1 4-1,0 1 1,2 1-2,0 0 0,2-2-1,-1-1 3,0-2 2,0-3 0,-1 0 1,2-1 0,-2-4 0,0-6 1,-2-1-2,1-4-2,-1-5-2,-4 1-1,0-2-1,0-2 1,-3 0-1,1-1-1,2 1 0,-1-1 0,2 2-2,1 1 1,1 2-2,0 5 0,2 0 0,0 4-1,2 4 2,0 4 1,2 2 0,0 5 0,0 2 1,3-1 1,1 4-1,0-4 2,2 1-1,-2-4-1,3-3 1,-1-2 0,-2-2 0,3-3-1,-3-2 0,1-3-1,-1-3 1,2-3 0,-2 1-1,3 0 0,-3 2 0,2 2 1,2 1 1,-3 4 0,1 4 0,-1 0 1,3 4 0,-3 3 0,2 4 2,-1 4 0,0 6 0,-3-2 0,1 5-1,-2-1-2,1 3-4,-2-2-9,1-2-14,-2 1-23,1-4-2,1-2-24,5-1 75,-2-4 0</inkml:trace>
  <inkml:trace contextRef="#ctx0" brushRef="#br0" timeOffset="122573.0108">21608 5419 162,'1'5'5,"0"-2"0,2 6 0,-1-2-4,2 3-13,-1 0-14,0-1-19,-1-2-50,3-4 95,1-3 0,-1-3 0</inkml:trace>
  <inkml:trace contextRef="#ctx0" brushRef="#br0" timeOffset="122715.0189">21601 5114 63,'0'0'-35,"-1"3"7,1 1 28</inkml:trace>
  <inkml:trace contextRef="#ctx0" brushRef="#br0" timeOffset="123120.0421">21758 5218 144,'0'2'6,"0"0"0,1 0 0,-1 2 0,1 0-2,-2 1-3,1 1-1,0 0 1,1 4-2,0-1 1,1 0-1,0 2 1,3 0 0,-2-3-1,1 2 1,0-4-1,3 0 1,-1 2 1,1 0 0,0-1 1,-2 0 0,-3-3-1,3 1 1,-1-1 2,-3-1-4,-1 1-5,-1 2-5,-2-3-10,-4 1-18,1 1-7,0-1-20,-5 2 65,0-2 0</inkml:trace>
  <inkml:trace contextRef="#ctx0" brushRef="#br0" timeOffset="123482.0628">22004 5270 99,'-4'-4'10,"0"0"0,1-4 1,2 4 0,-1-1-1,-2 1-2,2-2-4,1 4-1,-4 1-2,2-2-1,-1 6-1,-2 3 0,0 2 0,3 3-1,-2 3 1,3-1 0,2 2 1,1 1 0,1-2-1,2 1-4,5-3-7,1-2-14,6-4-17,-1-3-30,21-12 73,-4-5 0</inkml:trace>
  <inkml:trace contextRef="#ctx0" brushRef="#br0" timeOffset="124703.1326">22231 5163 136,'1'-3'8,"-1"1"1,2-2-1,0 0 1,-1 3-3,3-2-2,-1 0-2,0 3 0,3 0-1,2 2 0,-2 2 0,3 2 0,-2-1 0,2 5 0,-4-3-1,3 2 0,-1 1-2,1 2-3,-4-4-4,2 1-2,-2-4-3,1 0 0,-3-2-1,5 0 1,0-6 3,0 0 3,0-4 5,2-3 5,0-2 4,-1 0 4,-1-3 2,1 3 3,-3-2 0,-2 2 1,1 1-1,-2 2-3,-2 2 0,0 2-4,-3 3-1,0-1-3,-2 5-1,2-1-3,-4 3 1,3 2-1,0 3-2,3-1 1,0 1 0,3-2-1,-1-2 0,5 0 1,3-3 0,0-1 2,2-6-1,4-1 0,-3-5 2,3-6 1,-1-3 1,1-3 0,-3-4 0,0-4 0,-2-4 0,-1-2 0,-2-1-1,0-1 0,-4 1-1,0 5-1,-1 3-1,-2 7 0,1 7 2,-1 8-2,-2 9-1,0 8 0,-1 7-2,1 7 0,0 6 2,2 3-2,1-1-1,0 3 2,4-1-1,1-1 1,2-4 1,6-2 0,0-4 0,3-3 2,1-2-1,0-4-1,4-3 1,-4-2 1,2 0-2,-4-1 2,-2-1 0,-4 2-2,-2 1 1,-1-1-1,-4 3-2,-2 1 1,-2-4-2,-3 2-2,-2-4-1,0 0-1,2-3-2,-2-5 1,3-4-2,1-4 0,3-5 2,1-8 1,6-1 1,1-6 3,3-3 1,-1-3 3,4 0 2,0-1 3,0 3 2,-1 3 2,-2 4-1,-3 9-1,-1 3 0,-2 5 0,-2 7-2,-1 7-2,-1 3-3,-4 6-1,2 4 1,0 5 0,0-1-1,0 2 1,0 2-1,3-2 1,1-1 0,2-4 1,1-3 0,2-4 1,4-4 1,-1-4 1,4-4 3,-1-4 2,0-2 2,-1-1 0,0-2 1,-4 2-1,-3 1-1,1 1-2,-4 4-2,-5 3-2,1 0-3,-6 5-1,1 3-2,0-1-2,3-2-3,1 2-11,4-3-18,3-1-22,8-6-100,33-21 158,-1 0 0,0-2 0</inkml:trace>
  <inkml:trace contextRef="#ctx0" brushRef="#br0" timeOffset="125416.1734">20717 5004 78,'2'6'-38,"0"4"-2,15 9 40</inkml:trace>
  <inkml:trace contextRef="#ctx0" brushRef="#br0" timeOffset="126264.2219">20837 5058 98,'1'3'-43,"3"-1"-12,10 1 55,-1 2 0</inkml:trace>
  <inkml:trace contextRef="#ctx0" brushRef="#br0" timeOffset="143368.2002">22696 4549 71,'0'0'4,"0"0"-1,0 0 1,-3-3 1,1 3-2,-1-3 0,0 1 1,-3-4 0,3 2 0,-4-2 2,3 2-2,-6-3 0,2 2 0,-6-2-1,3 1-1,-4-2 0,2 2 0,-3 1 0,3-1 2,-2 1-1,-1-2 0,-1 3 1,-1 0-1,-3 2-1,0 1 2,0-1-3,-3 4-1,0-1 3,-3 2-1,1 2 0,-4 1 3,-1-1-2,-3 2 0,-4 1 2,-2 1-2,-3 2-1,-3 0 0,-3-1-1,0 4-1,-2-2 1,-1 1-1,-1 1-1,-1 1 2,1 1-1,-4 3 0,-1 0 1,-2 3 0,-1 4-2,-2 2 3,1 1-2,-1 2 0,2 3 1,2-1-2,1 2 0,1-3 2,3 3-2,3 0 0,0-3 0,1 2 0,5-1 0,0 2 1,5-1-1,3 1-1,4 0 2,4 2-1,2 1 1,5 3 0,3 1-1,3 0 0,2 1 1,4 1 0,3-3-2,2 0 1,4 0 0,1-3 1,5-1-1,5-1 0,4-2 1,3 0-1,6 0 0,5 0 0,7 0 0,6-2-1,7 1 2,6-3-1,8-1-2,3-1 3,7-4-2,3-4 0,5 1 0,3-6 1,4 0-2,1-3 2,5-1 0,1-5 0,4-2 2,5-3 0,0-3 0,5-4 1,0-3 0,2-2-2,4-5 2,2-3-1,-1-5 0,4-3 0,-2-5-1,-1-1 0,0-4 0,-4-1 1,-2-4-1,-5 1 0,-2-2-1,-6-2 0,-5-1 1,-3-1 0,-5 1 1,-4-5 0,-4-1 1,-6 0 1,-8-1 2,-3 0 2,-9-1 0,-9 1 1,-10-2-1,-7 0 1,-11-2-1,-5-1-1,-9-2-1,-10-1-2,-6-2-1,-12-4 0,-11-1-2,-10 1-1,-13-2-4,-16 3-9,-17 2-7,-16 2-15,-19 3-17,-20 7-55,-206-1 108,17 11 0,9 13 0</inkml:trace>
  <inkml:trace contextRef="#ctx0" brushRef="#br0" timeOffset="153135.7589">22960 5886 133,'0'0'7,"-1"5"0,0-2 0,0 2 0,1 1-3,1 1-3,0 1-1,0 4 1,4 5 0,0 2-1,0 4 1,2 4 0,0 0-1,1 3 2,-1 1 0,2 0 0,-2-1 0,2-1 0,-2-1-1,2-3 1,-2 1 0,-1-4-1,1 0 0,-2-3 0,1-2-1,-1-2 1,0-3 0,-2-3-1,1 1 0,-1-3-1,0-2-5,-2 0-6,4 0-10,-3 0-11,-1-1-13,1 1-24,2 3 70,0 1 0</inkml:trace>
  <inkml:trace contextRef="#ctx0" brushRef="#br0" timeOffset="153504.78">23007 6430 103,'0'0'9,"2"0"1,2 0 0,0 0 2,1 0-2,3 3-2,-2-2 0,5 1-2,-3-1-2,4 1 0,-2-1-2,1 0-1,-2 0-3,1-1-6,-2 0-5,1 0-4,-3-1-6,2 0-5,-3 0-3,1-3-34,-1-8 65,0 0 0</inkml:trace>
  <inkml:trace contextRef="#ctx0" brushRef="#br0" timeOffset="153637.7876">23129 6324 166,'1'0'5,"3"2"-6,-1 4-21,3 3-19,-1 3-66,5 20 107,1 1 0,-1-4 0</inkml:trace>
  <inkml:trace contextRef="#ctx0" brushRef="#br0" timeOffset="154307.8259">23303 6852 103,'0'0'6,"0"0"1,0 0 0,0 0 0,0 0 0,-2 1-2,1 4-2,-1 2 0,1 6-1,0 4 0,1 2 0,2 3-1,1 2-2,1 0 1,0-1 0,3-2-1,-1 1 2,1-6-1,-1-3 0,3-3 2,-2-3 1,1-4 0,-2-2 2,3-3 1,-1-5 0,0-3 2,-2-4-1,-1-4 0,0 0 1,-4-3-2,-2 0-1,-4-1 1,1 0-1,-5 1-2,0 0 0,-5 1-1,1 1-1,-2 4-4,0 1-6,-1 3-10,0 2-10,1 4-14,4 2-10,0 6-31,8 15 84,1 0 0</inkml:trace>
  <inkml:trace contextRef="#ctx0" brushRef="#br0" timeOffset="154964.8635">23447 6747 79,'0'0'5,"0"0"1,0 2 1,1 1 1,1 4 2,0 1-1,1 4-1,1-1 0,1 4-2,2-2-1,-1 4-1,1 0-1,0-1-1,3 1-1,-1-2 0,1-1 0,0-1 1,0-4 0,-1-2 0,2-2 3,-3-4 0,2-4 1,-2-2 0,2-3 1,-3-4-2,-1-3 1,0-3-1,-2-3-2,-1 0 1,-2-3-1,-1 1 1,0 1 0,-2 1-1,0 1 0,-1 4 0,1 4-1,0 3-1,2 5 0,0 2-1,2 4-1,1 5 0,3 0 0,1 4 1,2 4 0,1 0-1,-1 2-3,1-1-4,0-1-8,1-1-9,-1-2-21,1-2-8,-1-4-34,7-8 88,-2-2 0</inkml:trace>
  <inkml:trace contextRef="#ctx0" brushRef="#br0" timeOffset="155315.8836">23666 6299 137,'0'0'4,"1"3"1,2 2 0,0 3 1,2 5-2,3 3 1,-3 3-1,3 2 0,1 4-1,1 1-1,0 2-1,3 1 0,-1 0-1,-2 1 1,5-1-2,-4-2-2,1 1-6,-2-3-9,-2-3-11,1-2-14,0-4-36,1 5 79,-2-6 0</inkml:trace>
  <inkml:trace contextRef="#ctx0" brushRef="#br0" timeOffset="155577.8986">23779 6693 117,'-1'-2'7,"1"0"0,0 0-1,3-1 1,-1-2-4,5 0-8,2-1-14,1-1-19,0-1-47,19-5 85,-5 1 0,-2 1 0</inkml:trace>
  <inkml:trace contextRef="#ctx0" brushRef="#br0" timeOffset="155962.9206">23855 6106 127,'-2'2'4,"0"1"0,-1 4 1,4 3 0,2 5 0,2 3 0,4 5-1,1 3 0,3 4-2,0 3 0,1 1-1,0 2 0,0 0 0,0-2-1,-3-2 1,0-1-1,0 0-1,-1-2-3,0-1-4,0-2-7,0-1-14,-3-4-16,2-1-24,3-5 69,-1-4 0</inkml:trace>
  <inkml:trace contextRef="#ctx0" brushRef="#br0" timeOffset="156225.9356">24120 6492 156,'2'6'4,"0"-1"1,3 7 0,-1-2 0,4 3-3,-2-5-2,2 6-7,0-5-12,-1 0-19,1 0-8,-2-1-21,0-1 67,-2-5 0</inkml:trace>
  <inkml:trace contextRef="#ctx0" brushRef="#br0" timeOffset="156380.9445">24074 6205 70,'0'0'-34,"1"0"-2,1 2 36</inkml:trace>
  <inkml:trace contextRef="#ctx0" brushRef="#br0" timeOffset="156752.9658">24299 6414 136,'-1'-3'13,"0"-1"1,1-4 2,0 1-1,0-3-3,0 2-2,0-2-3,-2-1-2,1 5-2,-2-3-4,-3 3 0,1 0-2,0 2 1,-1 3-2,0 4 1,0 5-1,0 2 1,0 5 1,5 0 1,0 4 0,1 1 1,2-1-1,2 0-1,3-2-4,-2-2-3,3-3-9,0-2-9,0-1-18,4-4-53,6-8 98,1-1 0,-3-1 0</inkml:trace>
  <inkml:trace contextRef="#ctx0" brushRef="#br0" timeOffset="157095.9854">24359 6315 87,'6'3'4,"1"0"-1,6 1 1,-4 4-1,5 0 0,-1 1-1,0 3-1,3 0 0,-2 2 0,3-1 1,-2 0 2,2 1 2,-6-5 4,1-1 5,-2-1 2,-3-2 1,-4-3-1,4 1 1,-7-3-3,-2-3-2,-3-2-5,-1-4-8,-1-2-11,-3-5-13,0-3-22,1-1-9,1-4-61,7-15 116,1 3 0,1 5 0</inkml:trace>
  <inkml:trace contextRef="#ctx0" brushRef="#br0" timeOffset="158861.0864">23604 7230 74,'25'-14'2,"9"-2"-1,13-3 1,6-5 0,11-2 0,8-2 0,3-1 2,4-3-1,-1 3 0,1-2 1,0-1 0,-3 3 0,-1 0 0,-3 0-1,-5 3 0,-4 1 0,-5 1-1,-7 2 1,-7-1 1,-6 1-2,-7 0 0,-8-6 1,-3 0-2,-5-4 0,-4-4 1,-4-1-1,-3-3-1,-4-1 0,-4-3 0,-3-2 1,-4 1 0,-1 1 0,-2-2 0,-3 0 1,1 1-1,-3-1 0,-1 1 0,1 2 0,-4 3 0,-2 5 1,-1 0-1,-4 6 1,-2 3 0,-2 6 0,-4 4 2,-3 3-1,-1 4 1,-1 4-2,-4 0 1,-2 4-1,3 2-1,-6 4 0,-1 0 0,1 5-1,-6 2 0,-2 3 1,-3 4-2,-4 3 1,-2 4-1,-4 4-1,-1 5 1,-2 2-1,-4 4 0,0 0 0,0 3 0,-2 1 1,3-1 0,-2 0 0,1-1 2,6-1-1,1-4-1,3 1 2,5-5-1,5-1-1,5-2 1,7-1 0,4-2-1,7 1 0,6-1 0,5-2-2,7 1 2,4 0-1,6-1 0,3 1 1,4 1 0,3 2-1,2 1 3,3 6-1,0 1 2,3 3 1,0 1 1,2 4 0,-1 0 1,3 4 0,-1 1-1,3 2 0,2 0-1,4 0-2,4-3 1,5-3-2,7-5-1,7-8-6,10-7-18,15-11-23,15-12-61,148-63 109,-7-5 0,-3-9 0</inkml:trace>
  <inkml:trace contextRef="#ctx0" brushRef="#br0" timeOffset="176451.0924">12196 15416 102,'0'0'12,"0"0"1,0 0 0,0 0 0,0 0-5,0 0-1,0 0-4,0 0 0,0 0-2,0 0-1,0 0 0,0 0 0,0 0 1,0 0-1,0 1 2,1 1-1,0 1 0,-1 0 1,2 1 0,-1-3-1,0 3 0,-1-1 0,1-2-1,-1 2-1,2 0-6,-2-2-8,1 0-12,0 2-15,0-1-53,3 0 95,1-1 0,-1 0 0</inkml:trace>
  <inkml:trace contextRef="#ctx0" brushRef="#br0" timeOffset="179611.2732">12269 15454 147,'0'0'6,"0"0"2,-2-2 0,-1 1 1,1-1-1,-2 1-1,1-1-2,1 2 0,-3 0 0,1 0-2,0 0 0,0 2-1,-4-1-1,6 1 0,-4 2-1,2-2 0,-2 3 0,2-2 0,-4 2 0,5-2 0,-2 3 0,2-2 0,-2 1-1,1 1 1,-1 0 0,3-2-1,0 1 1,0-1-1,0-1 1,0 2-1,0-2 1,2 0-1,-1-1 1,1 1-1,0-3 1,-2 1 0,2 0 0,0 2-1,0-2 0,0 1-2,0-2-3,0 0-3,0 0-5,0 0-7,0 0-9,0 0-11,0 0-45,4 1 86,1 1 0</inkml:trace>
  <inkml:trace contextRef="#ctx0" brushRef="#br0" timeOffset="180432.3202">12224 15520 146,'0'0'10,"0"0"1,0 0 0,-1 3 1,0 3-5,1 3-1,0 5-2,0 4-1,2 3 0,0 4 0,0 3-1,2 1 0,1 2 0,-1 0-1,0-1 0,-2 0 1,1-3-1,-2-1 2,0-4 1,-2-1 2,-2 0 0,0-3 2,-1 0 0,-2-3 0,-3 0 0,1-3 0,-2-2-1,0-2-2,0-1-1,-1-3-1,-1-3-1,0 1-2,0-4-1,4 1-6,-1-1-6,2 0-14,1-1-19,0-1-17,1-3-87,9-16 150,-1-1 0,2 1 0</inkml:trace>
  <inkml:trace contextRef="#ctx0" brushRef="#br0" timeOffset="181739.3949">12228 15494 86,'0'-3'2,"2"0"1,0-1 0,2 1 0,0-3 0,0 1 0,0 0-1,2-1 2,2-1-1,-1 1 0,1 1-1,-1-2 0,1 2 0,-1 1-1,1-1 0,1 1-2,-4 1-4,3 1-5,-2 0-14,1-1-15,-1 2-5,5-2 44,-1 1 0</inkml:trace>
  <inkml:trace contextRef="#ctx0" brushRef="#br0" timeOffset="182088.4149">12474 15468 112,'0'7'5,"1"2"-1,-1 6 2,-1 2-1,1 0-1,-1 5-2,0 2 0,1 2 0,0 0-2,1 2 1,0 0-4,0 2-3,0-2-7,2 0-9,-3-1-13,2-2-29,-1 8 64,1-5 0</inkml:trace>
  <inkml:trace contextRef="#ctx0" brushRef="#br0" timeOffset="182405.433">12376 15719 117,'6'-2'7,"1"-3"-1,3 1 1,0-2-1,4-1-8,-3 0-10,3-1-15,1 1-15,0 0-18,11-4 60,-1 3 0</inkml:trace>
  <inkml:trace contextRef="#ctx0" brushRef="#br0" timeOffset="182756.4531">12713 15837 111,'5'-13'25,"0"-3"1,0 0-1,-1-3-5,-1 2-3,-2-1-3,-2 2-5,-2 1-5,0 3-10,-2 3-11,0 2-13,-2 2-17,0 2-9,-1 5-39,-7 16 95,3 0 0</inkml:trace>
  <inkml:trace contextRef="#ctx0" brushRef="#br0" timeOffset="183141.4751">12860 15615 109,'-2'5'3,"-2"1"0,0 4 0,-1 3 0,0-1-1,0 3 0,0 2 0,4-1-1,0 2 0,1-1 1,1-3-1,3 3 0,3-5 0,1 2-1,3-5-7,0 0-11,2-2-22,0-2-29,10-11 69,-3 0 0</inkml:trace>
  <inkml:trace contextRef="#ctx0" brushRef="#br0" timeOffset="183743.5095">12746 15677 127,'-2'-1'10,"0"1"1,-3 0-1,2 0 1,-5 1-3,3 1-3,-3 2-2,0 4-2,0 3 0,0 2-1,2 3-1,2 2 0,2 1 0,2 0 0,1 2-1,3-2 1,2-1 0,4-4 0,-1-3 1,2-2 1,1-3 0,1-3 2,1-3 1,-1-4 2,-3-1 1,3-4 1,-3-3 1,-3-1 0,1-4-1,-3 0 0,-3-2-1,-2 0-3,-2 0 0,-1 0-5,-2 3-5,-1 1-11,1 4-13,-1 2-13,2 4-13,-1 3-48,-4 11 104,3 0 0,1 0 0</inkml:trace>
  <inkml:trace contextRef="#ctx0" brushRef="#br0" timeOffset="184077.5287">12955 15602 80,'-4'7'3,"2"4"1,-2 6-1,0 0 1,3 3-2,0 1-1,0 1-1,1-1 1,2 0 0,2-3 1,2-3 0,2-3 0,4-4-1,1-4-3,4-4-3,1-3-4,4-5-4,0-2-3,1-6-2,0-2-25,18-28 43,-6 4 0</inkml:trace>
  <inkml:trace contextRef="#ctx0" brushRef="#br0" timeOffset="184304.5416">13231 15407 112,'-3'-4'18,"-4"-1"2,2 2 1,-2-2 0,1 1-5,1 1-3,1 4-3,1 3-3,2 6-3,0 3-1,1 5-1,1 2 1,1 4-1,2 2-1,1 2-1,2 0-3,0-1-7,2 0-10,-1-2-15,5-3-21,-3-3-73,7-6 129,-4-3 0,2-8 0</inkml:trace>
  <inkml:trace contextRef="#ctx0" brushRef="#br0" timeOffset="184626.5601">13352 15424 123,'0'5'5,"-1"0"0,-1 5 0,0 3 0,0 0 1,-1 3-1,0 0 0,0 3 0,-1-2 2,0 1 1,0 0 1,2-1 3,1-3 2,2 1-1,1-1 0,4 1 0,0-2-2,2 0-2,2-2-4,2-2-11,1 2-19,3-5-33,-1-1-1,4-3-71,17-15 130,-4-2 0,0-1 0</inkml:trace>
  <inkml:trace contextRef="#ctx0" brushRef="#br0" timeOffset="185281.5975">13772 15654 212,'2'-4'3,"1"-4"1,0-2 0,-2-2-1,0-5 0,-2-3-1,0-1-1,-1-4 1,-3-1-2,0-4 1,-2-2-1,1 0 1,-5-1 0,5 1-1,-3 3 0,1 2 0,1 5-2,1 5-1,2 5 0,3 6-1,0 4-1,1 4 0,1 2-1,0 4 1,6 3 1,0 4 0,3 3-1,2 0 0,3 0 0,1 0 2,3-6 0,1-2 0,3-5 1,1-6 2,0-5 3,0-6 1,-2-7 2,1-1 1,-4-2 1,-3-2 2,-1 2 1,-3 0 1,-4 1-1,0 5 0,-3 1-2,-3 5-2,0 2-1,-2 5-3,1 2 0,-1 4-2,0 4-1,0 4-1,0 6 1,1 7 0,0 3 1,1 5-2,0 1-1,2 4-3,0 1-6,3-2-7,-1 0-17,3-1-21,2-5-3,0-5-36,13-3 95,-2-6 0</inkml:trace>
  <inkml:trace contextRef="#ctx0" brushRef="#br0" timeOffset="186056.6419">14355 15386 108,'-9'2'9,"2"0"0,-4 3 0,-1 0 0,4 3-4,-4 0-2,5 3-2,1 3-1,2-2-1,1 1 0,3 1 1,3-2-1,2 0 0,1-3 0,2-1 1,2-1 0,1-5 1,1 0 1,0-4 1,-1-4 2,0 1 3,-1-4 2,-2 1 1,0-3 3,-2 2 0,-3 0-1,0 1-1,0 1-2,-2 4-3,0 0-3,0 0-2,-1 3-2,1 0-1,1 0 0,2 5-1,1-1 1,1 3 1,2 3 0,1 1 0,2 0 0,1-1 0,0-1 0,2 1 0,-1-3 1,0 0 0,-5-2 0,2 0 1,-3-4 0,-4 0 0,2-3 0,-2 0 0,-1-5-1,1-1 1,-1-4-1,-1 1 0,1-5-1,0 1 1,1-3-1,3-2 0,-1-2-1,0-2 0,3 0 0,-1 2 0,3 1-1,-2 2 0,-1 6 1,3 2 0,-4 5 1,3 6 0,-3 4 1,4 4-1,-4 6 1,2 4 0,-2 0 0,2 2-1,-1 1 1,-1 0-2,2-2 1,2-3-1,-2-1-2,3-3-8,0-4-13,1-4-17,1-2-16,1-4-78,13-21 135,-1 1 0,-3-4 0</inkml:trace>
  <inkml:trace contextRef="#ctx0" brushRef="#br0" timeOffset="186353.6588">14841 15075 161,'-4'0'12,"2"0"1,-5 1 0,5 0 1,-3 2-2,3 4-4,-1 1-2,1 6-2,4 2 0,1 3-1,0 0 0,2 5-1,0 1 0,0 2-1,2 1 0,1 1-3,-3 0-4,2-4-8,-1-1-12,-2-3-18,3-5-12,-2-5-55,5-11 111,1-5 0,-2-4 0</inkml:trace>
  <inkml:trace contextRef="#ctx0" brushRef="#br0" timeOffset="186703.6789">14957 15066 138,'1'7'8,"0"3"1,-1 2 0,-1 5-1,-1 1-2,-2 2-2,0 0-1,-1 1-1,-1 0-1,-1-3 1,3-3 0,-1-3 0,0-2 2,2-2 0,1-4 2,0-3-1,2 2 0,0-3-1,3-1 0,0-1-1,3 1-1,1-3-2,6 1-7,-3 1-10,3 1-20,2-1-15,-1 2-66,14 2 118,-1 1 0,-2-1 0</inkml:trace>
  <inkml:trace contextRef="#ctx0" brushRef="#br0" timeOffset="187088.7009">15201 15259 98,'0'-1'9,"0"-4"2,1 2 0,-1-2 1,2-1-1,1-3-2,0 2-1,2-4-1,-2 1-1,-1-2 1,-2 1-1,0 0 1,0 4 0,-2-1-1,-1 3-1,-4 3 0,1 5-1,-2 2 0,1 5 0,-2 5-2,2 3 0,2 4 1,2 2-1,0 2 1,3 1-1,3 0 0,1-3-1,4-1-2,2-3-4,2-5-6,1-4-8,2-5-14,4-4-18,-1-7-83,19-24 134,-3-1 0,-3-2 0</inkml:trace>
  <inkml:trace contextRef="#ctx0" brushRef="#br0" timeOffset="187337.7151">15389 14904 175,'-7'-4'5,"5"12"1,1 4 0,0 7 0,1 4 1,1 6-1,0 5-1,3 0-2,0 4-2,3-2-5,-1 1-6,3-5-6,-1-2-8,1-3-11,-1-3-8,0-3-45,8-7 88,-2-4 0</inkml:trace>
  <inkml:trace contextRef="#ctx0" brushRef="#br0" timeOffset="187476.7231">15525 15170 161,'5'-3'2,"2"-2"-11,5 1-20,2-1-14,4 1-39,22-7 82,-1 3 0</inkml:trace>
  <inkml:trace contextRef="#ctx0" brushRef="#br0" timeOffset="188392.7755">12667 16276 47,'13'-2'1,"5"-2"1,3 0 0,7-3 0,5 2 0,6-3-1,2-1 0,6-2 0,1 0 0,5-2 1,5-2-1,3 0 0,4-3 0,5 0-1,3-2 1,2 2-1,1-2 0,0 0-1,3-2 1,0 1 0,0-1 1,3-1 1,-2 1 1,3 0 0,2 1 2,2 0-1,-1 2 1,0-1 0,0 4-1,-1-2 0,-2 2-1,0-2-1,-4 2 1,0 0-1,-5 1 2,-2 1 2,-5 2 2,-4 1 1,-4 1 1,-8 2 0,-2 2 1,-8 0 0,-4 4-3,-8-1-1,-4 2-2,-4 1-2,-3-1 0,-7 1-2,-1 1-1,-3-1-6,-3 1-11,-2-1-22,1-2-11,-3 0-45,2-12 95,0 0 0,-2-3 0</inkml:trace>
  <inkml:trace contextRef="#ctx0" brushRef="#br0" timeOffset="188720.7942">15822 15093 75,'0'0'-35,"2"-1"-5,4-3 40</inkml:trace>
  <inkml:trace contextRef="#ctx0" brushRef="#br0" timeOffset="205721.7666">14070 16445 70,'-2'0'10,"-1"0"-1,1-4-1,-1 3 1,3-3 0,0-1 0,2-3 0,1 1-1,0-1 1,3 1-1,2-4-1,0 4-1,0 0-2,-1 1 0,3 2-1,-2 1-1,-2 3-1,0 0-1,2 5 1,-3 0 0,0 4 0,-2 1 1,-1 2-1,-1 0 0,-2 1 0,-1-1-1,-1-1 1,0-1-1,-2-1 0,3-1 0,1-3-1,0 0 0,-1 0 0,1-1 0,0-2-1,1 0 1,0 0 0,0-2 1,2 0-1,0 1 1,1 0 0,2 1 1,2-2-1,-2 3 0,2-3-1,0 4 0,4 0 0,-2 0-2,0 5 1,0 1 0,-4 2 0,1 3 1,-2 2 1,-3-3 1,-1 3 0,-3-2 4,-1 0 0,-2-1 0,-2-2 2,-2-3 2,0-1 0,0-1 1,-4-2 1,3-1-1,-2-1-1,1-1-1,-1-2-2,3-2-1,2-1-4,0-1-4,1-2-5,0-3-10,2-1-11,3-1-19,-1-3-11,6-1-51,9-15 110,1 3 0,1 1 0</inkml:trace>
  <inkml:trace contextRef="#ctx0" brushRef="#br0" timeOffset="206462.809">14379 16356 100,'-3'2'2,"2"-2"1,0 5-1,0 2 1,2 1-1,3 4 0,1 0-1,3 0 0,-2 1-1,3-2-1,-2-1 2,3-1-1,2-4 0,-1-2 1,5-3 0,0 0 2,1-5 0,-3-3 3,3-1 0,-4-3 2,-1-3 1,-2 1 1,-4-1 0,1 0-1,-4 1 1,-1 0-2,0 2-1,-2 4-3,0 1-1,-1 2 0,1 3-2,0 4-1,1 2 0,-1 5-1,2 2 0,1 4 1,0 2 0,1 2 0,0 0-1,-1 4 1,2 0-2,-2 2 1,1 1 0,-2 3 0,-1-2 0,0 2 1,-2 1 0,-1-2 0,-1-1 3,-1-2-1,-2-4 0,2-2 2,-2-4 1,1-3 0,-2-3 1,-1-4 0,0 0 0,-1-3-1,-4-1 0,0-6-2,1 2-1,-3-6-2,1 1-2,-1-4-3,0 0-7,2-1-8,2 0-10,3-2-14,2 0-13,4-2-36,18-16 93,-2 5 0</inkml:trace>
  <inkml:trace contextRef="#ctx0" brushRef="#br0" timeOffset="206947.8368">14742 16368 102,'2'-5'6,"0"0"4,3-2 1,0 0 3,1-3 0,-3 1 0,0-1 0,1-1-1,-3 2-2,-1 0-2,-1 0-2,-1 1-1,0 1-1,-2 0-2,2 3 1,-4 0-2,1 3 0,-1 2-2,2 4 1,-1 2-2,1 3 1,0 4-1,2-2 0,-1 5 0,2-2 1,1 2-1,3 0 1,0-3-1,0 1 0,2-3 0,3 0-2,0-2-5,3-1-5,0-4-9,3 0-11,-1-4-11,5-1-73,15-11 117,-3-2 0,-3-1 0</inkml:trace>
  <inkml:trace contextRef="#ctx0" brushRef="#br0" timeOffset="207860.889">15019 16201 133,'-5'0'3,"-1"1"1,-3 1 0,1 2 0,0-1-2,0 2 0,-3 4-1,4-2-1,-1 3 0,2 2 0,1 0-1,1 1 1,1-1-1,2 1 0,1 0-1,1-1 1,0-2 0,2 1 0,1-3 0,1-1 0,-1-2 0,3 0 1,-2-4 0,4-1 0,-3-1 0,2-4 0,-2-2 1,4 0 1,-5-2 0,2-2 2,-3 0 0,0 1 2,-4-2 2,2 2 0,-1 3 0,-1-3 0,0 4-1,0 2-2,0 2-1,0-3-1,1 3-3,-1 0-1,3 2-1,0 0-1,3 6 0,-2-1-1,4 1 0,0 1 0,3 2 1,-2 0 0,2-1 0,0-1 1,1 2 1,-4-3 1,4-1 0,-6 0 2,2-1-1,-4-1 1,2-2 1,-3-2 0,0-2 0,0-1 1,0-3 1,-2-3-1,2-1 0,-1-4-1,1-1 1,0-1-1,0-1-1,1 0-1,-2 1 0,1 3-1,0 1-1,1 2 1,-1 6-1,1-2 0,1 4 0,3 2 0,-4 2 0,4 2 1,-3 1-1,1 1 1,2 0-1,-1 0 1,-3-1 1,1 1-1,-1-4 1,1 0 0,-2-2 0,1-3 1,2-2 0,-1-2 0,0-4 2,3 0 0,-1-3 1,2 1 2,1-2 1,0 1 0,1 2-1,3 0 0,-3 5-1,1 1-2,2 4-1,-2 3-1,-1 4-2,1 3-2,-3 3-4,0 3-7,-3 4-14,-1-1-30,-2 3-4,-2 1-64,-7 10 125,-1-5 0,-3-4 0</inkml:trace>
  <inkml:trace contextRef="#ctx0" brushRef="#br0" timeOffset="210738.0535">16303 15920 109,'1'3'4,"2"-1"-1,2 2 1,-3-1-1,0-1-1,0 4-2,0-1 1,-1 0-1,0 0 1,1 3 0,0-2 1,0 1-1,0-2-1,1 0 1,-2-5 1,1 1 0,-1-4 1,0-1 0,0 0 0,0-2 2,-1-1 2,0 2-1,-1 1-1,0-1 0,-1 0-1,1 1-2,0 1-1,0 0-1,1 1-2,-3 2-1,1 1 1,0 3 0,0 0 1,0 3 0,2-1 2,0 6-1,1-6 0,0 5 1,-1-6-1,2 2 0,-1-4 1,2 2-1,0-4 2,-2 0-1,1 0 1,2-1 1,-2-1-1,0 0 0,0-2-1,0-3 0,-1 1-1,-1-4 0,-1 1 0,0-2-2,0 3-1,-2-2 0,2 3-2,-1-1-1,1 5-1,1 0 0,0 2 0,-1 2 1,0 0 1,0 4 2,0-1 1,1 6 2,1-4 0,4 7 0,-2-5 0,5 2 0,-2-4 0,6 1 0,-5-4 0,5 0 1,-3-2 0,1-2-1,-4-2 1,5 2 0,-7-3 1,1 2 1,-2-3-2,1-2 0,-3 1 0,0-2 0,-1-3 0,-3 2-1,0 2 0,-2-3-1,0 3 1,-4 1-1,2 2 0,-2 0 1,-1 3-1,2 3 1,3 0 0,0 1 0,4 3 0,2 1 0,2-2 0,3 3 1,-1-2-1,4 2 1,-4-5 0,1 2 0,-2-4 1,2 1 1,-2-2 1,3 0 1,-3-1 0,0 0 1,-2 0-1,1-2-1,-2-1 1,-1-3-2,1 1-1,-2-2-2,0 1 0,-2-2-2,-1 2 0,-1-2 0,0 1-2,1 0 0,0 3 0,1 0 0,-1 4 1,1 1 1,1 3 1,-1 1 0,0 2 1,2 2 0,0-2 1,-1 3 0,1-2-2,-1-1 1,2-3 0,2 2 0,-1-3 1,-1-2 0,2 0 1,-1 2-1,1-6 1,0 3 0,0-1 0,0-3 0,-1 2-2,0 0 0,-1-3-2,-1 0-2,1 1 0,-4 0 0,0-2-1,-3 5 0,2 1 0,-4 0 1,3 0 2,-1 4 1,1 2 0,1-2 0,3 0 2,1 2 0,1-4 0,2 1 1,1 2 1,2-3 0,2-1 0,1 1 1,-2-2 0,1-2-1,-1 1 0,0-3-2,-3 1 0,0-5 0,-3 2 0,0-4-2,-2 3 0,-2-3-1,0 2-1,-4 0-3,2 3-4,-4 0-10,5 5-20,-4 3-3,7 10 2,1 1 41,3-2 0</inkml:trace>
  <inkml:trace contextRef="#ctx0" brushRef="#br0" timeOffset="212348.1456">16958 15608 109,'-2'0'3,"0"0"1,-3 0 0,2 0 0,1 0-1,-1 0-1,0 1-1,3 1 0,0-1 0,0 2 0,0-2 0,3 3-1,-2-1 0,0-1 1,0-1-1,2 2 0,0-2 1,-1 0 0,0 0 0,0-2 0,0 0 0,1-2 1,-1 1 0,0-3-1,-1 1 1,-1-1-2,0 1 0,-1 1 0,0-2-1,-1 1-1,0 0 0,1 4-2,-2-4 1,2 4 0,-1-1 0,-1 3 0,0-2 0,1 6 1,1-2 1,-1 3-1,2-1 2,0 1-1,0 0 0,1 2 1,0-3-1,1 2 1,-1-4-1,1 1 1,2-2 0,-2 0 1,5-4 0,-1 1 0,3-2 2,0-1 0,1-2 1,-2 2 0,0-4 0,-3 2 0,0-2 0,-4 2 0,-3-2-2,-2 1-1,-4-1-1,2 3-1,-6-2-1,5 2-1,-4 1 0,4 3-1,-1-1 0,4 2 0,-3 2 0,5 2 0,-1-2 1,-1 6 1,2-5 1,2 4-1,2-3 1,1 3 1,-2-4 0,1 1 1,1-2 1,1 3 0,2-5 1,0 1 0,5-1 0,-3-2 0,3-1 0,-2-1 0,1-2-1,-2 1 0,-2-3 1,0 2-1,-2-3 0,-4 3-1,-1-2 0,0 2 0,-7-2-1,5 2-1,-6 0 1,2 1-2,-6 1 1,6 1-1,-3 2 0,4 0 0,-1 0 1,3 3 0,1-1 1,3 3 0,0-1 0,1 4 1,-1-4 1,1 2-1,0 0 0,0-3 1,0 2 1,0-2 3,-1-1 1,1 0 2,0 0 2,-1-2 1,0 0-1,0 0 0,0 0-2,0 0-2,0 0-2,0 0-3,0-3-3,0 1 0,0 0-1,0 0 0,-1-1-2,0 1 0,0-1-2,0 1 0,1 1-1,0 1 0,0 0 1,0 0-2,0 0 0,-2 3-2,1 0-3,-1 2-7,1 1-15,1 1-11,1-1-5,6-3 51,1-3 0</inkml:trace>
  <inkml:trace contextRef="#ctx0" brushRef="#br0" timeOffset="213596.217">17538 15225 57,'1'2'1,"1"-1"1,2 3-1,-1-3 1,-2 2 0,2-2-1,0 2 1,-3-3 1,2 0 1,-1 1 1,0-1 0,2 1 0,0-2 1,-1-1 0,0 1-1,0-3-1,1 2 0,-3 0-2,1 0 1,-1-2-2,0 1 1,-1 2-1,1 0-1,-2-2 0,-1 3-2,2 0 1,-1 0-1,-2 0 0,1 3 0,2-1 0,-1 2 0,-1 1 1,2-2 0,0 2 0,1 0 1,1-3 0,0 3 1,0-3-1,1 1 2,0-1-1,-1-1 0,4-1 1,-1 0-1,-3 0 1,5-3 1,-2 0-1,-1-1 1,0 1 1,1-5 0,-4 4 0,2-1 0,-2 1-1,0 0-1,-2 0 0,0 1-2,1 1-2,-3-1 0,0 2 0,1 1 0,-1 0 0,0 2-1,1 1 1,1 1 1,-1 1 0,3-1 0,0 0 1,2 0 0,0 0 0,0-1 1,2 0 1,0 1 0,1-3 2,0 1 0,4-2 1,-4-2 0,3-1 0,-2 1 0,-1-2-1,-2 1 0,-3-3 0,0 2-1,-4-2-1,1 2-1,-5-1-3,3 2-6,0-1-7,0 2-15,2 0-16,1 1-35,5 3 81,1 1 0</inkml:trace>
  <inkml:trace contextRef="#ctx0" brushRef="#br0" timeOffset="215053.3004">18011 14890 80,'0'0'0,"0"0"1,0 0 0,0 0 0,0 0-1,0 0 1,0 0 0,0 0 1,0 0 2,0 0 1,0 0 1,0 0 1,2 0 2,-1 0 0,1 1 0,2-2 0,1 1-1,-2-3 0,2 0-1,0 0-1,-2-3-1,1 3 0,0-4-1,-3 3 0,0 1-2,-2-1-1,1 0-2,0 2-2,-1-1 0,-3 1 0,2 2-1,0 0 0,-2 2 1,1 1 1,-1 3 0,4-1 1,-2 3 1,2-3 0,0 2 0,1-2 0,-1-1 1,1-1 0,4 0 0,-3-1 1,1-1-1,1-1 1,-2 0-1,2-3 0,-3 0 0,3-1-1,-2 1-1,0-3-1,-1 3-2,-1-2-1,-2 2 0,0 0-1,-1 0 0,0 0 1,0 2 0,-1-1 1,0 2 0,1 0 2,1 0 0,-2 3 0,4-2 1,-1 2 1,2 2 0,-1-2 1,4 2 0,-1-1 2,1 0 1,1-3 1,-1 2 2,-1-3 1,1 1 0,-1-1 0,-1 0 0,2 0-2,-4-1 0,1-2-2,0 2-2,-2-3-1,1 0 0,-2 1-1,-3 1 0,3-1 0,0 1 0,0 1-1,1 0 1,-1 0-1,1 0 0,-1 1 1,0-2 0,1 2 0,1 0 2,0 0 1,0 0 1,-2 2 0,0-2 1,0 1-1,0 0 0,1 0-1,1-1-1,0 0 0,0 0-2,0 0 0,0 0-1,0 0 0,0 0 1,0 0-1,0 0 0,0 0 0,0 0 0,0 0 0,0 0 0,0 0-1,-1 1 1,1 1 0,-1 1 0,1-3 0,0 2 1,0-2 0,0 0 0,0 0-1,0 0-1,0 0-4,0 0-8,0 0-16,0 0-20,0 0-62,-4 3 112,4-1 0,-1 0 0</inkml:trace>
  <inkml:trace contextRef="#ctx0" brushRef="#br0" timeOffset="216558.3865">18649 15165 78,'0'0'5,"0"0"2,1 1 0,0 1 1,0 0-2,-1 0-1,1 1-1,-1-3-1,0 0-1,0 0 0,0 0-1,0 2-1,0 2 0,0-1 1,0 3-1,2-4 0,-1 5 1,1-5-1,-1 2 0,2-1 1,0 1-1,-1-3 0,2 2 1,-1 0 1,0-3-1,-1 0 1,1 1 1,-2-5 0,-1 4 0,2-5 2,-2 1 0,0-2 0,-2 2 0,0 1 0,-2-3-1,1 2 0,0 2-2,-1 0-1,0-1 0,2 3-1,0 0-1,-1 1 0,2 1 0,-1 0 1,2 2 0,-1 0 1,2-3-2,-1 2-5,2 2-12,1-2-24,-1 0-4,3 2-22,3-4 68,0 0 0</inkml:trace>
  <inkml:trace contextRef="#ctx0" brushRef="#br0" timeOffset="217411.4352">19029 15605 125,'0'0'8,"0"0"1,0 0-1,0 0 1,0 0-4,0 0-3,0 0 0,0 0-1,0 3-2,0-2 0,1 3-1,-1 1-1,1-3-1,0 3-1,0 0-1,1-1 0,0-1 0,0 0 2,1 1 0,0-1 3,0-1 2,-1-1 1,1 0 3,-2-2 0,1 0 1,0-3 1,-1 3 0,-1-1 0,-1-3 0,-1 1-2,1 1 0,-1 0-3,-1 1 0,1 0-1,-1 2 0,3-3-2,-1 6 0,0 0-1,0 1 2,0 0-1,0 4 2,1-5 0,1 2 2,0-1 0,-1-1 0,1-1 1,-1 0-1,1 0-1,-1-2-6,0 0-9,0 0-16,1 0-20,2 3-60,1-3 109,-2-3 0,2 3 0</inkml:trace>
  <inkml:trace contextRef="#ctx0" brushRef="#br0" timeOffset="218402.4919">19297 16036 65,'0'0'2,"0"0"-1,1 1 0,1 0-1,0 5-3,1-2-1,1 2 0,-3-2-1,0 1 1,1 1 0,1 0 1,-1-3 1,1 1 1,0-1 2,-1-1 0,0 1 1,2-3 1,-1 1 1,-1-1 1,2-1 0,-1-2 1,-2-2 0,0 1-1,-1-1 0,0 2 0,2-1-2,-2 1-1,0 2-2,0 1 0,0 0 0,0 0-1,0 0 0,0 0 1,0 0 0,1 3 3,0-2 2,0 2 2,2 0 1,-1 0 1,-2-1-1,2 0 0,0 0-2,-2-2-7,0 0-9,0 0-21,2 0-12,0 0-16,7-5 59,-1 1 0</inkml:trace>
  <inkml:trace contextRef="#ctx0" brushRef="#br0" timeOffset="220563.6155">19114 14420 107,'0'0'5,"0"0"2,0 0-1,0 0 2,0 0-2,0 0 0,0 0-1,0 0 1,0 0-1,0 0 0,0 0 0,0 0 0,0 0-1,0 0 0,0 0 0,0 0 0,0 0-1,0 0 1,0 0-1,0 0 0,0 0-1,0 0-1,0 0 0,0 0-1,0 0 0,0 0-2,0 0-2,0 0-4,0 0-6,0 0-11,0 0-18,0 0-6,0 0-15,-1-3 64,0 1 0</inkml:trace>
  <inkml:trace contextRef="#ctx0" brushRef="#br0" timeOffset="221377.6621">19496 14132 123,'-2'0'7,"0"0"0,-4 0 2,4 0 1,-1 0-1,1 0 0,-1 1 0,3-1-1,0 0 1,0 0-1,0 0-1,0 0-1,2-1-1,0-1-3,0 2-3,0 0-9,0 0-12,-2-3-26,6-2-5,-4 2-41,12-11 94,0 2 0,-3-2 0</inkml:trace>
  <inkml:trace contextRef="#ctx0" brushRef="#br0" timeOffset="221843.6888">19908 13800 145,'0'0'5,"0"-3"-2,-1 2-4,0-2-6,0 1-14,0 2-17,1 0-48,4-5 86,1 0 0,2 3 0</inkml:trace>
  <inkml:trace contextRef="#ctx0" brushRef="#br0" timeOffset="222229.7108">20292 13512 155,'0'0'9,"0"0"0,0 0 0,0 0-2,0 0-8,0 0-9,2-1-11,-1 0-20,1-1-9,2 2-16,3-10 66,-1 3 0</inkml:trace>
  <inkml:trace contextRef="#ctx0" brushRef="#br0" timeOffset="222613.7328">20617 13298 190,'-2'-1'3,"-1"0"0,1-1-1,0 1-4,1 0-10,1 1-13,2-1-19,-1 0-6,6-1-15,3-3 65,1-3 0</inkml:trace>
  <inkml:trace contextRef="#ctx0" brushRef="#br0" timeOffset="222947.7519">21010 13055 71,'0'0'-34,"0"0"-3,0 0 37</inkml:trace>
  <inkml:trace contextRef="#ctx0" brushRef="#br0" timeOffset="234252.3985">18666 14883 57,'0'0'4,"0"0"-3,0 0-1,0 0 0,-1-2-1,1 0 0,0 0 1,0 0 0,-2-3 1,0 5-1,0 0 2,-2-3-1,1-1 1,2 3-1,-4-2 0,1 1 1,2-1-1,-5 2 2,4-2 1,-2 1 1,0-1 0,-2 1 1,1 2 0,-2 0-1,4 0-1,-5 0-1,3 0-1,-2 2-2,3-2 0,-2 1 1,2 1-1,-3 1 1,3-1 0,-1 0 0,1 1 0,-3 0 0,4 0 0,-5 3-1,5-4 0,-5 4 1,4-2-1,-5 1 0,5-1 0,-3 5 0,0-2 0,-2 1 1,1 0-1,0 2 1,-2-3-1,5 0 1,-2 2-1,1-3 1,-2 3-1,4-4 0,-3 5 0,3-5 1,-4 5 0,4-4 0,-1 2 0,2-3 0,-2 3 0,3-4 0,-4 1-1,4-1 1,-1 2-1,3-2 0,-1 2 0,0-2 0,2 3-1,0-2 1,0 4 0,0-2 0,0 4 1,0-3-1,0 3 0,0-1 0,0-1 0,0 3 0,0-3 0,0 2 0,0-2 0,2-1 0,-2 0 0,1 1 0,0-2 0,0 1 0,0-1 0,0 1 1,0-2-1,1 4 1,-1-4 0,1 3 0,1-4-1,-1 5 2,0 1-1,-2 0 0,3 1 0,0 3 0,-1-2 0,0 2 0,1-1 0,-1-1-1,1 1 0,-2-3 1,2-1 0,1 0-1,-1-2 1,-2 0 0,3 0 0,-1-2 0,-1 3-1,1-4 1,1 4 0,-1-4 0,1 3-1,-3-2 1,4 0-1,-2-1 1,0 2-1,0-2 1,-1 1-1,1-3 0,0 4 1,-1-4-1,0 4 0,1-5 1,0 2-1,-1-1 0,1 3 1,-3-5-1,5 5 1,-1-1 0,-1 0-1,1-2 1,-1 3 0,1-1 0,2 3 0,-2-4-1,0 4 1,0-4-1,3 5 0,-3-4 1,3 3-1,-2-2 0,2 1 0,-3-3 0,4 3 0,-1-2 0,-1 3 0,0-4-1,1 4 1,-3-4-1,3 5 0,-2-4 0,0 3-1,1-3 1,1 2-1,-2-1 1,3 3 0,-2-5 0,2 4 1,-1-3 0,0 2-1,-1-2 1,2 2 0,-4-3 0,4 3 0,-4-3 0,1 2 0,-1-3 0,1 3 0,-3-3 1,2 0 0,0 2 0,-1-1 1,-3-1-1,4 0 1,-1 3 0,-1-3-1,2 2 1,-2 0-2,1-2 1,1 3-1,-1-3 0,2 4 1,-2-3-1,1 2 0,-1-1 0,2 2 0,-2-4 0,0 4 0,0-3 0,2 2 0,-2-2 1,2 4-1,-2-3 0,2 4 0,-1 2-1,2 2 1,-2-3 0,2 3 0,-3-3-1,2-1 1,-2 0-1,0-2 1,0-3 0,3 2 0,-2-2 0,1 1-1,-2 1 1,4-2-1,-3 0 1,1 2 0,-1-3 0,2 2 0,-3-1 0,3-1 1,-1 1-1,5 1 1,-3-2-1,3 2 0,-2-1 1,5 1-2,-5-2 2,2 3-1,-2-2 0,0 3 0,-5-4 0,2 2 0,-1-1 0,3 1 0,-5-1 0,3 1 0,-2-2 0,1 3 0,-1-3 0,1 2 1,-1 0-2,2 1 1,-2-2 0,1 2 0,-2-1 0,3 2 0,-1-1 0,1 1 0,-3-2 0,4 2 0,-1-2-1,0 1 1,0-2 0,2 2 0,-3-3 0,3 2 0,-2-2 0,2 0 0,-3 0 0,3 3 0,-3-4 0,3 2 0,-4-1 0,4 2 0,-4-2-1,3 2 1,-3-3-1,5 1 1,-5-1-1,3 0 0,-2 0 1,3-1 0,-2 1 0,1-2 1,-2 0 0,2 0-1,-4 1 1,5 0-1,-4-1 1,5 1-1,-4 0-1,3-1 0,-2 0 0,1 1 1,4-1-1,-4 0 0,2 0 1,1 0-1,-1 0 0,0-1 1,1 0-1,1 0-1,0 0-1,0 0 1,-1 1-1,-1-2 0,0 2 0,-1-1 0,3-1 1,-4 2 1,3 0 0,-4 0 1,6 0 0,-6 0 0,3 0 0,-3 0 0,2 0 1,-2 0-1,2 0 0,-2 0 0,3 0 0,-3-1 1,3 0-1,-3-1 0,1 1 0,-2-1 1,2 2 0,-3-2 0,1 2 0,-3 0 0,1 0-1,1-3 1,-1 3 0,-1-2-1,4-1 0,-1 0-1,2 0 0,0 0 1,2-2-1,1 2 1,0-1 0,1 1 0,-3 0-1,5-1 0,-5 1 0,0-1-1,-2 1 0,0-4-1,0 3 1,-1-2-1,-2 2 2,3-4 0,-2 5 1,-1-4 1,2 3 1,-1-4 0,-1 3 1,1 0 0,-1-1-1,0 1 1,-1 0-1,0-1-1,0 2 0,0-3-2,1 2 1,0-2 0,0 2-1,0-2 1,-1 1-1,0-1 1,2 3 0,-2-4 0,0 4 0,1-5 0,0 4 0,0-3 0,0 2 0,2-2 1,-2 3-1,1-3 0,-2 3 1,0-2-1,1 2 1,-1-2-2,-1 2 0,1-4 1,-1 3-1,0-5 1,0 3 0,0-4 0,0 4 1,0-2 0,0 2 0,0-1 1,-1 4-1,0-3 0,0 5 0,0-4-1,0 4 1,0-3 0,-1 1 0,0-1-1,1 2 0,-3-3-1,3 4 2,-1-4-2,0 2 1,0-2 0,1 2 0,0-4 0,0 4 0,0-3 0,-1 2-1,1-3 2,-1 1-1,0 1 0,-1-1 0,1 0 1,-1-1 0,0 1-1,-3-3 1,2 1-1,0-2 0,1 2 0,0-3 1,-1 2-2,2-1 1,-1 0 0,0-1 0,0 1 0,1 0 0,-1 0 1,-1 0 0,-2 2-1,1-2 1,-5 3 0,4-1-1,-3 0 0,1 0 0,-2-1-1,3 2-1,1-2 1,0 1 0,0-1-1,2-1 1,0 1 1,0 0 0,0 0 0,0 0 0,1-1 1,-1-1-1,-2 0-1,1 0 1,1-2 0,-1-1-1,-1 1 0,1 0 1,-2-1-1,0 2 2,3 0-1,-3 3 1,2 1-1,-1 1 0,2 2-1,-2-3-1,2 3-1,-2-2 0,2 3 0,-3-5-1,3 5 1,-2-2 0,2 1 1,-2-1 1,2 1 1,-4-2-1,3 4 1,-1-4 1,1 1-1,-5 0 0,7 2 1,-5-2 0,3 1 0,-1-1 0,-2 1 0,1 1 0,3 1-1,-4-1 1,3 1-2,-3-2-1,2 2-2,-1 0-1,3 1-1,-4-1 1,3 0-1,-1-1 1,1 2 1,-2 0 2,3-1 0,-4 0 2,4 1-1,-2-1-3,2 1-2,-2-2-1,2 1-1,-1 0-1,1 1 2,-1-1-1,1 2 2,-2-4 3,3 4 2,-5-4 2</inkml:trace>
  <inkml:trace contextRef="#ctx0" brushRef="#br0" timeOffset="234566.4165">18979 14909 41,'-9'-2'0,"3"0"1,-1 1-1,2-1 1,-2 0-1,-2 1 1,0-1-1,1 1 0,-2-1 0,0 0 0,0 0 0,-3 2-1,1-2 1,-1 1 0,1 1 0,2-1 0,-1 1 0,3 0-1,0 0 1,2 1-1,-4-1 0,4 0 0,-2 0-1,3 0 1</inkml:trace>
  <inkml:trace contextRef="#ctx0" brushRef="#br0" timeOffset="236026.5">18695 14881 53,'-5'1'4,"-2"-1"1,4 1 1,-4 0 0,3-1 1,-2 0-1,2 0-1,-2 0-1,3 0-2,-1 0 0,0 2-2,-1-2-1,1 1 1,1-1-1,-2 0 0,1 1 1,-1-1-1,-1 2 1,1-2 0,-1 0 0,2 1 0,-3-1 1,2 1-1,-3-1 0,3 2 0,-3-2-1,4 2 1,-5-1 0,2 1 0,-2 1-1,4 0 1,-4 2 0,2-2 0,-1 4 0,2-4 0,-2 4 0,2-4 0,-1 3 0,2-2 0,-1 0 0,2 1-1,0-1 1,-2-1 0,3 3 0,0-2 0,-1 2 0,-1 1 0,1-3 0,0 3 0,-1 0 0,-2 1 0,2-3 1,-2 2-2,1 0 1,-2 0 0,3-3-1,-2 2 1,3-1-1,-2 1 0,2-2 0,0 3 0,3-3 0,0 4 1,0-2 0,0 1-1,0-1 0,1 3 1,0-2-1,0-1 0,1 4 1,0-2-1,0 1 0,0 0 0,1 1 1,1 0 0,0-1-1,-1 1 1,0 1 0,1 0 0,-1 3 0,0-3 0,0 3 0,1 0 1,1 2-1,-1 1 1,2 1-1,-1-1 1,0 1-1,1 1 0,0-2 0,-1 0 0,0-1 1,3-2-1,-3 0 1,1-1 1,-1 0 0,3 0 0,-4 1 1,4 0 0,-1 0 0,-1-2-1,0 2 1,1 1-1,2-2-1,-2-1 0,2 2 0,-1 0-1,3-1 0,-3 1 0,1-2 0,-1 2 1,1-1-1,-2 1 1,-1-1 0,1 1-1,0 0 1,-1-1 0,0-1-1,3 2 1,-2-3-1,0-1 0,4 1 0,-2-1 1,1-1-1,-1 1 0,2-1 0,-2 1 0,1 0 0,-1-1 1,1 2 0,-2 1 0,1 2 0,1 3 0,-2-2 1,1 4-1,-2-2 0,1 4 0,2-4-1,-3 1 0,2-2 1,-1 0-1,2-1 0,-1-2 1,3 0-1,-2-2 1,3 1-1,1-3 0,0 1 1,2-2-1,1 1 0,1-2 0,-1 1 1,1-1-1,-3 0 0,2 0 1,-2-2-1,1 1 0,-1-1 0,0 1 1,1-2-1,1 1 0,0-1 0,1 0 0,-1-1-1,2 1 0,-2-1 0,2-1-1,-2 2 1,1-2-1,0 0 1,-1 0-1,0-1 1,-2 1 0,2-2 1,-2 1-1,0-1 0,-2 1 0,2-1 0,-1 0 1,-1 0-1,1 2 1,-2-4-1,0 2 1,2-1 0,-2 0-1,1 0-1,0-1-1,0 0-2,2-1-3,0 1-1,3-3-4,-1 2-1,3-2 1,-2 1 0,1 0 2,-2-1 3,-2-1 5</inkml:trace>
  <inkml:trace contextRef="#ctx0" brushRef="#br0" timeOffset="236451.5243">19636 16195 69,'3'-8'6,"4"-2"2,-3 0 0,1-1 1,-3 0 1,0 0-1,0 0 0,-1-1-2,-1-2-1,0-2-4,0-3-1,-1 1-2,0-6 0,0 1 0,-1-4 0,1 1 0,1-2 1,-3 0 1,1 2 0,-2 0 1,3-1-1,-2 1-1,0-1 1,0 0-1,3-1 1,0 1-1,-1 0 0,0 0 0,-1 3 1,0 2-1,-2 1 0,1 1 0,-1 3-1,-2 0-2,-1-1-1,1 0-2,0-1-1,-2-1 0,2-2 0,-3-1 0,0-2 2,-2 2 1,-1 0 2,-1 0 3,-1 3-1,2 2-1,-3 1-3,4 3-3,1 2-4,0-1-4,4 4 0,-1-3-27,-7-1 42,1 0 0</inkml:trace>
  <inkml:trace contextRef="#ctx0" brushRef="#br0" timeOffset="237406.5789">19059 14900 76,'-10'-1'3,"0"-1"-1,0-1-2,0 3 1,2-2-1,-2 1 0,2 0 0,-2 1 0,2 0 0,-3 0 0,1 0 0,0-2 0,-5 2 0,0-1 1,-2 1-1,-1 0 0,0-1 1,0-1-1,-1 2 0,1-2 0,0 1 1,3-1-1,-1 1 0,1-2 0,-1 3 0,1 0 0,-1 0 0,1 0 0,-2 0 0,4 0 0,-4 0 0,4 3 1,-1-1-1,1 1 1,0 0 0,0-1 0,2 2 0,-3 0 0,5 0-1,-1-2 1,-1 3-1,5-3 0,-3 2-1,2-1 1,-1 1-1,3-1 1,-2 4 0,2-3 0,-1 4-1,-1 0 1,2 3 0,0-1 0,0 3 0,1-1 0,0 3 0,-3-1 0,4 2 0,-1 2 0,1 1 0,-1 0-1,0 1 1,1 1 0,-2 2 0,3 0-1,-1 0 1,-1-1 1,1 1-1,1 0 1,0 0-1,1-1 1,1 2-1,1 1 1,1-3-1,2 2-1,1-2 1,0 2 0,2-2-1,0 0 1,-1 1-1,0 0 1,4 1 0,-3-3-1,1 3 1,0-3-1,3 0 1,-2-2-1,2 0 0,1 0 0,-1-2 0,3 1 0,0-2-1,1 1 0,0 0-2,1-1-1,0 0 0,1-1-1,0 1 0,0 0 0,-2 2-1,1 1 0,-2-2 1,0 2 2</inkml:trace>
  <inkml:trace contextRef="#ctx0" brushRef="#br0" timeOffset="237576.5886">19045 16167 59,'3'0'-5,"2"-1"-13,3 0-13,10-5 26</inkml:trace>
  <inkml:trace contextRef="#ctx0" brushRef="#br0" timeOffset="241301.8017">19161 14901 54,'16'7'2,"-1"1"0,0-1 0,-1 2-1,0-1 1,0 2 0,-1 2 0,-1 0-1,2 1 1,-3 1-1,2 1 1,-1 0-2,1 1 1,0-1-1,1 2 1,0-1 0,-1-2 2,0 3 0,-1 1 1,0-1 0,-1 2 0,-1 1-1,-3 1 2,6 1-2,-4 2-1,3 4-1,-2 0 0,2 3 0,0-2-1,-1 4 1,0 0-2,-1-1 1,-1-1-1,-1 0-1,0-2-1,-2-2 0,3 0-2,-3-1 0,2 0 0,-1-1-1,-1-1 1,-2 0 1,0 0 2,-2 0 0,-2-1 1,-2 0 2,-2-1-1,0 2 0,-2 1-2,1 0 0,-3 0 0,1-1 0,0-2 1,0-2 0,-3 0 3,-1-2 2,-3-3 2,-1 1 2,-2-4-1,-2 2 0,2-3-1,-2 1-1,1 0-2,1-2-2,3-2 0,-2 0-1,4 1 1,1-1 1,-3-2 1,1 3-1,-1-3 2,0 2-1,-2-1-1,2 1-1,-3-2 0,2 1-1,-1 0 0,2-2-1,-1 0 0,1-1 1,-1-1 1,1-1 0,-1-2 0,1 0 0,-1-2 0,0-1-2,-1 0-1,2-3-1,0-2-2,-2-1 1,2-2-1,-2-2 0,2-2 1,-2-2 0,2-2 0,-2 2 0,1-4 0,-3 0 0,0 0 0,0-1 0,-1 0 1,2 0 2,-3-2 1,3-1 1,2 0 2,-1 0-1,3 1 0,0 2 1,1-2-1,1 2-1,-1 0 1,0 1 0,1 0 0,-1 1-1,1-3 1,0 2 1,1-1-1,1 3 1,0-2-1,0 2 0,1-1 0,1 3-1,-2 0 0,1-2-1,0 4 1,0-1-1,0 0 0,1-2 0,0 0 0,-1 0-1,1-3 0,1 2 0,-1-3 1,0 0-1,1 1 0,-2-2 1,2 1 0,0 1 0,-1 2 1,3 2-1,-1 0 1,1 2-1,0-1 1,1 1 0,1 1-1,0 0 1,-1-1 0,0 1-1,1 0 1,-1 0-1,-1 0 0,2 1 0,1 1 0,0-1-1,0 0-1,1 1 1,1-1 0,0 1 0,0 0 0,1-1 0,0 0 1,2 2-1,-2 0 1,1 0-1,0 2 0,0-1-1,1 2 0,2-2 0,2 0 0,-1 1 0,3-1 1,0 0 0,3 0 0,0 0 1,1 1 0,-1-2 0,1 2-1,1 0 1,0-1 0,1 0 1,0 0-1,-1 0 0,2 0 0,-1-3 0,1 3 1,-1-2 0,2 1 1,-4 2-1,2 0 0,-3 2 1,2 0-1,-1 2 0,2 2-1,0-2-1,0 3 0,4 0 0,-2 0 0,2 2-1,-2 0 1,0 0 0,-1 2 1,-2 0 0,0 0 0,-2 0 0,1 1 0,-1-1 0,1 3 0,0-1-1,1 3 1,0 0 0,-1 0 0,2 4 0,-2-3 0,2 2 1,-2-1-1,-1 1 1,-1 0-1,0-1 0,0-1 1,-1 1-1,2 1-1,-2 0 0,1 1 0,1 0 0,-1 1 0,1 0 1,1 3-1,-2-1 0,3 2 1,-2 0 1,3 2-1,-3-1 0,3 0-1,0 3 0,1-3 0,0 3 0,-1 1 0,3-1-1,-4 0 1,2 0 1,-5-1 0,1 1 0,-3-1 1,-1 1 0,-1-3 0,0 1 0,0 1 0,-1-3 0,1 4 0,1-1 0,-2 2-1,1 1 1,-2 1-1,1 2 1,0 0 0,-2 0 0,0-1 0,-2 0 0,1-2 0,0 2 0,-3-3-1,0 1 1,0 0-1,-1-1-1,1 3-1,-2-1 0,1 0-1,-1 0 1,0 2 0,0-1 0,-1-1-2,-1 2-2,0 0-2,-1-2 0,0 1-3,1 0-2,-1 0-16,-2 15 29</inkml:trace>
  <inkml:trace contextRef="#ctx0" brushRef="#br0" timeOffset="241628.8204">19367 16320 68,'-9'0'9,"-3"0"-2,-1-1-1,0 1-1,-2 0-1,-1 0-4,-1 0-2,0-1-4,-3 1-8,3 0-17,-3-1-15,-17-1 46,4-1 0</inkml:trace>
  <inkml:trace contextRef="#ctx0" brushRef="#br0" timeOffset="245057.0165">16289 15686 67,'9'-6'6,"3"0"0,1-2-1,1 2-1,3-2-1,1 0-1,-1-2 0,4 2-1,0-3 0,0 1-1,0-1 1,1-1-1,0-1 1,0 1-1,2-2 1,-2 1 0,2-1-1,-1 2 1,0-4 0,0 1-1,0 0 1,0-2-1,2 0-1,-1-3 1,2 0 0,0-1-1,0-1 1,1 1 0,1 0-1,2 1 1,-1-1 1,2 2-1,-1 1 1,1 1-1,-2 0 0,1 0 1,-2 1-1,1-1 1,-3-1-1,2 1 1,-1-2 1,1 2 0,-2-2 1,3 0 0,-2-1 0,0 0 0,0 1 0,2 0-1,-1-1 0,1 2-1,2 0 0,0-1 0,1 2 0,1-2 0,1 2 0,1-3 0,-1 1 0,-1-2 0,-1-1 0,-1 2 0,2-2-1,-2 3 0,0-1 1,0 1-2,-1 2 1,-1 1 0,1-1 1,-4 2-1,4-1 0,-1 0 0,1-2 0,0 2 0,0-3 0,2 0 0,0 2 0,0-3 0,-1 1 0,0-1 1,-2 1 1,-1 1 0,0-2 1,-2 1 1,0 0 0,0 1 1,-1-2 1,1 1 0,-1 1-1,0-2-1,0 2 1,-1-3-1,2 1 0,0-1-2,2-4 1,0 1-2,3 2 1,0-2-1,1 0-1,1 2 0,0-1 0,0 2 0,-1 0 0,0 2 0,0-3 0,-2 3 0,1-1 0,1-1-1,-2 0 2,0 0-1,1 0 0,-1 1 0,0 0-1,2-2 1,0 1-1,3-1 1,-1 1-1,2 1 0,0-3-1,2 0 2,1-1-1,-1 0 1,0-2 1,-1-1 0,0 3 1,-3-2 1,2 1 1,-3 1 0,0 1 0,-1 0 0,2 3 0,-2-1-1,3-1 0,1 2-1,-1 1 0,0-2 0,0 2 0,0 1 0,-1-2 0,0 2-1,-4 0 1,-1 1-1,-3 2 1,-1 1-1,-4 0 0,-1 2-1,-2 2 0,-5 3-1,0 0-2,-5 2-6,1 2-10,-3 1-16,-1-1-20,-3 2-74,2-2 129,-2 0 0,0 1 0</inkml:trace>
  <inkml:trace contextRef="#ctx0" brushRef="#br0" timeOffset="246559.1024">20081 12798 68,'2'1'5,"0"0"-1,2 0-1,1 2-1,3 1 0,-1-3 0,2 4 0,1 2-1,1-1 1,-1 2-1,5 2 0,-5-4 0,1 2 1,0 1-2,0-3 1,1-1-1,-2-1 1,2-1 1,1 0 0,-2-1 1,1-2 0,1 2 1,-2-1-1,2-1 0,-1 2 0,-1-2 0,2 1-1,-1 0-1,1 1 0,-1-1-1,0-1 1,-1 1-1,-2 0 1,-1 1-1,0-2 0,-1 0 0,-1 0 0,1 3 0,-3-3 0,4 1 1,-5-1-1,5 1 0,-6-1 0,6 2 0,-3-1 0,-1-1 0,-1 2 0,1-2 0,-2 1 1,1 0-1,1-1 0,-3 1 1,1-1-1,0 1 0,-2-1 0,0 0 0,0 0 0,0 0 0,0 0 0,0 0 0,0 0 0,1 0-1,0 1 1,3-1 1,-2 1-1,0 0 0,-2-1 1,0 0-1,0 0 1,0 0-1,0 0 1,0 0 0,0 0-1,0 0 1,0 0 0,0 0 0,0 0 1,0 1 0,1 1 0,0 0 0,0 0 1,-1 0-1,0 1 0,0-3 0,-1 3 0,0 0 0,0 1 0,1-2-1,-1 2 0,-1-1 0,2-2 1,-1 3 0,-3-1 0,4 0 2,-1 1-1,0-1 0,-1 1-1,0 1 1,-2 2-2,1 1-14,-1 4-34,-2 5 0,-3 5-34,-36 37 81,-2 1 0</inkml:trace>
  <inkml:trace contextRef="#ctx0" brushRef="#br0" timeOffset="248956.2395">18766 14720 60,'-8'-5'4,"-2"3"-1,0 1 1,-3 2 0,-1 3-3,1-1 0,0 5-2,-1 1 1,2 0-1,0 2 2,-2-2 0,4 0 1,0-1-1,-2 1 2,2-1-1,-1-1 0,1 1 0,1 2-1,-2-1 0,1 2 0,-1-1-1,-1 2 0,1 1 1,-2-1-1,2 1 0,-1 0 1,1-1-1,-1 0 0,1 1 0,0-2 0,1 2-1,1-2 1,-1 1-1,2-1 0,0 1 0,2-1 0,0 2 1,0 0-1,2 1 1,0 0 0,0 1 0,0 2 1,0-1-1,4 1 1,-1 0-1,1 1-4,1-1-4,1 2-4,2 0-5,2 2-32,12 20 49,0-4 0</inkml:trace>
  <inkml:trace contextRef="#ctx0" brushRef="#br0" timeOffset="256356.6628">19215 16675 194,'-1'1'10,"-3"1"1,-1-1-1,-1 3 1,2 0-5,-3 2-3,0 2-2,1 3-1,1 0 0,-1 4-1,3 1 0,0 2-1,0 1 0,2 1-2,2-2-1,2 2-1,0-3-1,1 0-1,2-3-1,1-3 1,-1-2 0,4-2 2,-2-2 1,2-5 2,0 0 2,0-5 3,0-1 2,0-2 2,-2-4 2,0 0 0,-2-5 2,-1 0-1,-2-2 1,-2 0-3,-2 0 0,-2 1-2,-3 1-1,-2 1-2,-1 1-3,-2 2-3,1 3-6,-3 1-9,1 2-14,0 4-20,-1 1-79,1 9 132,3 0 0,0 1 0</inkml:trace>
  <inkml:trace contextRef="#ctx0" brushRef="#br0" timeOffset="257141.7077">19444 16770 78,'8'-10'15,"1"-2"3,-3 0 0,1-3 1,-1 0-1,0 2-1,1 0-3,-3 2-3,2 0-2,-3 4-4,2 0-2,-1 2-3,0 2-1,-1 1 0,2-2 0,-3 3-1,2 2 1,-1 0 0,3 4 0,-2 0 1,2 4 0,-1-1 0,3 3 0,0-3 0,2 2 0,-2-2 0,2-2 0,-1-1-2,2-4-3,0-1-6,1-3-4,-1-3-2,-1-5-1,1-1 0,-1-5 1,-1-4 1,-1-4 4,-3-1 5,-1-2 6,-2-1 2,-2-1 2,-3 0 2,0-1 1,-4 4 2,-1 0 1,0 1 2,-2 5 1,1 1 0,0 3 0,2 5-1,0 3-3,1 3-2,3 2-3,0 6-3,-1 1-5,4 6-5,-1 3-3,2 5-6,2 2-5,0 3-11,1 3-44,6 20 79,-2-6 0</inkml:trace>
  <inkml:trace contextRef="#ctx0" brushRef="#br0" timeOffset="257501.7283">19337 16658 216,'0'0'8,"0"0"0,0 0 0,-2 3 1,2-1-4,0 1-2,2 1-2,4 3-5,-3-2-8,6 0-13,0 3-24,3-1-9,-2 0-52,12-4 110,-6-3 0,0-5 0</inkml:trace>
  <inkml:trace contextRef="#ctx0" brushRef="#br0" timeOffset="257885.7502">19626 16232 205,'0'3'7,"1"3"1,1 4 0,1 1 0,0 5-2,1 1 0,3 4-2,-1 2-1,-1-1-3,4 2 0,0 0-3,-3 0-6,2-3-9,-2-1-14,-1 0-19,2-3-6,-3 0-28,1 1 85,-2-5 0</inkml:trace>
  <inkml:trace contextRef="#ctx0" brushRef="#br0" timeOffset="258108.763">19643 16425 191,'4'-2'12,"3"0"0,2-3 0,4 0 0,1-2-9,1-1-18,1-4-30,3 0-10,0-5-72,14-21 127,-4 2 0,-2 2 0</inkml:trace>
  <inkml:trace contextRef="#ctx0" brushRef="#br0" timeOffset="258520.7866">19874 15880 114,'1'5'11,"-1"1"2,1 3 1,1 3 1,-2 2-2,3 4-3,-1 4-1,1 3-2,-1 3 0,3 3-2,-2 1-1,2 2 0,0 0-1,1-1 0,1 0-1,0 1 0,0-1 0,1-4-1,0 3-1,-1-3 0,0-2-4,-2-2-4,3-2-8,-2-1-12,-2-3-21,2-2-5,-1-4-26,7-5 80,-2-2 0</inkml:trace>
  <inkml:trace contextRef="#ctx0" brushRef="#br0" timeOffset="258847.8053">20164 16315 109,'2'5'8,"0"4"1,-1 1 1,3 1 0,0 2-1,0-3-2,-1-1-1,0-1-1,0-1-3,-1-3-8,-1-3-6,1-1-11,-1-3-5,-2-4-78,-4-22 106,-1-2 0,-2 1 0</inkml:trace>
  <inkml:trace contextRef="#ctx0" brushRef="#br0" timeOffset="258976.8126">20063 16036 176,'-5'-4'7,"2"1"-4,-3-3-7,3 0-17,1 1-24,2-1-71,11-5 116,2-1 0,-2 5 0</inkml:trace>
  <inkml:trace contextRef="#ctx0" brushRef="#br0" timeOffset="259405.8372">20308 16152 76,'2'-2'6,"1"-1"2,-2-3 3,2-2 3,-2 4 1,0-5 1,-1 2 0,-1-1 0,-1 4-2,-1-3-2,0 3-4,-1 1-2,0 3-3,0 0-2,1 5-1,0 4-1,-1 2 0,2 3 0,1 3 0,2-1 1,1 1-1,3-2 1,0 2-1,2-2-1,3-3-6,1-3-10,-1-3-20,3-4-13,-2-3-48,12-18 99,-3-2 0,-4 1 0</inkml:trace>
  <inkml:trace contextRef="#ctx0" brushRef="#br0" timeOffset="259800.8598">20463 15925 163,'3'4'11,"0"4"0,3 3 1,-1-1-1,3 3-3,1 0-3,2 1-2,-1 0-2,3-1-1,-2 0-2,1-1-2,0-1 0,-2-2 0,0-1 0,-2 1 0,-1-4 2,-3-2 1,0 3 3,1-2 3,-3-2 2,0 0 3,-2-2 1,-2-1 2,-4-2 0,2-1 0,-1-5 0,1 1-1,-2-4-4,3-2-1,1-3-2,0-1-2,2-4-3,0-1-7,2-1-19,0-1-39,1 1 1,1 0-96,8-6 160,2 6 0,-4 4 0</inkml:trace>
  <inkml:trace contextRef="#ctx0" brushRef="#br0" timeOffset="261347.9483">19431 17038 119,'9'-9'9,"6"-4"2,5-1 1,9-3 2,5-4 0,4-2-2,7-3-1,3-3 0,3-3-2,3-2 2,4-4-1,3-1-1,4-5-2,5 0 0,7-1-1,0-1 0,2 1-1,2 2-2,-3 3 0,2 0 0,-5 5-1,-1 1 0,-5 4 0,-3 2-1,-6 2 0,-5 2 0,-6 2 0,-8 2-1,-6 1 1,-8 2 0,-5 1-1,-5 0 1,-4 1-1,-4-2-1,-4-2 0,-3-2-1,-1-1 0,-2-6 0,-2-2 0,-2-1-1,-1-4 1,0 1 1,-3-2 0,-1-1 0,-1 0 1,-3-1 1,-1 2-1,-4 0 0,-1 2 0,-3 1-1,-2 1-1,-4 5-2,-3 3-2,-2 3 0,-5 4-2,-2 5-2,-4 4-2,0 5-1,-5 6-1,0 4 0,-4 6 0,0 6 0,-2 4 1,-1 5 0,-3 3 1,-2 1 1,-2 1 1,-3 3 0,-1-1 2,-4-1 1,0 2 2,-4 0 5,-3 1 2,-1 0 5,-2 2 2,-1 0 3,-1 1 1,-1 0 2,3 1 0,-1-2-1,2-2-2,4-1-2,1-2-1,4-2-3,4-2-1,4-3-1,5 0-3,4-3 0,4 0 0,5-3-1,3-1 0,5 2-1,2-2 1,4 1-2,2 0 0,2 1 0,4-1 0,4 2 0,3-1 0,2 0 0,5 2 1,3 0 1,5-2 0,5 2 0,3 2 0,3 1 0,4 0-1,-2 3-1,1 0-2,2 2-2,-2 0 0,0 1 0,-1-1-1,-1-1 2,2-2 0,1 0 1,-1-7 2,0 0 4,1-5 2,1 0 4,1-3 2,5 2 3,2 0 3,4-4 2,5-2 3,15-1-4,18-5-15,20-6-48,22-7-7,25-9-112,114-51 165,-20-1 0,-17-1 0</inkml:trace>
  <inkml:trace contextRef="#ctx0" brushRef="#br0" timeOffset="277672.882">6586 1342 75,'0'0'17,"0"0"3,0 0 0,-1 0 2,-1 0-3,0 0-2,0-3-4,1 1-5,1-1-3,1-1-2,0-1-1,1 2-1,1-3-1,-1 3-1,4-3 0,-1 2 0,1-1 0,1 2-1,3 0 1,-2 2 0,2 2 0,-4 1 0,4 2 1,-3 3-1,1 3 1,-2 1 1,1 2-1,-3 1 1,-2 1 0,-1-1 0,-2 3 0,-1-2 0,-1 2 0,-1-2 0,-1-1 0,-2 2-1,0-3 1,3-4 0,-5 2-1,3-3 0,0-2 0,1 1 0,-1-2 1,3-2-1,-3 0 0,5-1 1,-1-1 0,2 1 1,3-2 0,3-1 0,2 0 0,2 0 1,0 0-1,2-1 0,0 1-1,0 0 0,0-2-1,2 3-6,-1 0-11,-2-2-11,3 2-23,-3 0-6,1 0-26,13 0 83,-1 0 0</inkml:trace>
  <inkml:trace contextRef="#ctx0" brushRef="#br0" timeOffset="278136.9085">6969 1306 117,'-1'0'2,"-1"1"1,-1 2 0,-2 0 1,3 2-2,-1 2 1,0 2 0,0-1 0,1 3 0,1 0 2,-1-1-1,2 1 3,1 2 0,1-1 2,0 0 2,5 0 0,-1-1 0,2-3 2,0-1 0,3-1-1,-1-2-1,0-3-1,1-2-1,-1-3-1,2-2-1,-2-2-2,0-1-1,-2-3 0,0 0-2,-3-2 0,-1-1-1,-1 1-1,-3-1 0,0 2-1,-4 0-1,1 4-1,-3-1-4,-3 2-4,0 2-12,-2 2-22,1 0-18,0 5-91,-9 21 154,6 0 0,0 0 0</inkml:trace>
  <inkml:trace contextRef="#ctx0" brushRef="#br0" timeOffset="278357.9212">7322 1475 160,'0'2'-23,"-1"5"-23,-1 1-45,-3 27 91,-1-3 0,1 2 0</inkml:trace>
  <inkml:trace contextRef="#ctx0" brushRef="#br0" timeOffset="279160.9671">7778 1187 190,'0'0'9,"1"-2"0,0 1 0,0-2 1,2-1-4,0 1-1,1 1-2,1-2-2,4 1 0,-3 1-2,4-1 1,-2 1-1,4 2-1,-5 0 1,2 2-1,-2 1 0,0 2 0,0 2 1,-1 0 0,-2 3 0,-1 1 0,1-1 0,-4 0 1,0 0 0,-1 0 0,-2-1 0,2-2 1,-2 3-1,2-5 0,-1 2 0,1-2 1,-1 0-2,4-1 0,-1-1 1,0 0-1,3 0 0,1 1 1,-1-2-1,-1 1 1,5 2 0,-4-1 0,0 1 1,-1 0-1,2 2 2,-4-1 0,0 3 0,-1-4 1,-2 5 1,-2-5 0,0 3 0,0-2 1,-3-1-1,0-1 0,-3 0-1,2-2-1,-2 0-2,1-1-8,2-1-14,-3-1-30,4-2-7,-3 1-64,6-6 123,0-1 0,3 2 0</inkml:trace>
  <inkml:trace contextRef="#ctx0" brushRef="#br0" timeOffset="279786.0029">8126 1128 79,'0'0'1,"0"0"0,0 0-1,0 0 2,-2 2-1,0 1 0,0 2-1,0-1 0,-2 3 1,0 1-1,-1 0 1,1 2-1,1 0 1,-1 1-1,2-1 2,-1 3-1,1-1 1,1 0 1,1 0 0,0 0 2,2-1-1,0-3 2,2 2 0,-1-3 1,2 0 1,1 0 1,3 1 1,-1-5 1,4 3 2,-2-6 0,2 3 0,0-5 0,-1 1 0,-1-3-2,3-1-2,-3 0-1,0-2-2,0-1-1,-1-1-2,-2-1 0,-1 0-1,0-2-1,-4 0 0,-2 0-1,-2 1-1,-1 1-4,-5-3-4,2 4-9,-3 1-17,-2-1-25,1 4 0,-1 1-31,-19 14 91,4 3 0</inkml:trace>
  <inkml:trace contextRef="#ctx0" brushRef="#br0" timeOffset="280104.0211">8549 1347 170,'0'2'7,"0"2"1,0-1 0,-1 5-11,1-1-37,-2 4-9,-1 0-52,-23 44 101,-1-3 0,-1 0 0</inkml:trace>
  <inkml:trace contextRef="#ctx0" brushRef="#br0" timeOffset="281836.1201">6873 1002 105,'1'-3'16,"1"0"0,3-9 0,1-2-2,4-1-2,5-8-2,3-3-4,-3 3-10,2 0-17,0-2-27,-3 4-1,-3 5-24,24-1 73,-4 5 0</inkml:trace>
  <inkml:trace contextRef="#ctx0" brushRef="#br0" timeOffset="282434.1543">7951 683 108,'0'0'24,"0"0"0,0 0-1,0 0-2,0 0-1,0 0-3,4 2-2,-1-1-3,1 4-2,8 0-3,2 0-1,-1-4-6,7-5-21,2-3-38,-6-6 0,4 0-89,33-12 148,-3 6 0,-4 4 0</inkml:trace>
  <inkml:trace contextRef="#ctx0" brushRef="#br0" timeOffset="283308.2043">8996 1013 115,'0'0'6,"0"0"-1,0 0 0,0 0 0,0-3-4,0 3-1,0-4-1,0 0 0,0 0 1,3-10 1,0 1-1,4 1 0,2 2 0,2 1 0,-3 9 0,5 2 0,-2 3-1,-1 1 0,2 3 0,-2 2-1,1 2-1,-3 0 0,0 3-1,-3 0-1,-1 1 1,-3-2-2,-1 3 0,-2-3-1,-2 1 1,-1-3 0,-1 0 0,-2 0 1,2-1 0,-1-1 0,0-1 2,1-2 2,-1 0 0,3-2 2,-1-1 1,1 1 0,0-2 1,3-2 0,0 1 2,1-3-1,0 0 1,0 0 1,0 0 1,2 0 0,1 0 1,2 0 0,0-2 0,2 1-1,-1-1 1,2 0-1,-2 0-1,3-1-1,0 0-1,1 0 0,-2 1-2,2 0-4,-2 1-9,2 0-22,-3 0-13,2 1-29,9-1 75,-3 1 0</inkml:trace>
  <inkml:trace contextRef="#ctx0" brushRef="#br0" timeOffset="283904.2384">9436 807 76,'0'0'2,"0"0"-2,-4 8 2,-1 4 0,-1 2 0,0 3-2,-2 3 1,4-4-1,0 0 1,1 1 1,0 1-1,0-1 1,0 1 1,3 0 2,-1-1 1,2-2 2,2-1 1,0 1 1,1-4 1,0 0-1,2-2 1,3-1 0,0-4 0,1 0 0,2-3 1,-3-2-1,2 0 0,0-2 0,0-1-1,-3-1-1,0 2-3,-5-2-1,1 2-1,-1-1-1,1-3-1,1-6-1,3-5-1,-2 1 0,-3-1 0,-3-2-2,-3 7 0,0 6-2,-3-3-1,1 1-3,0 3-5,-8-6-8,-6 0-14,-1 2-23,1 5-76,-10 27 134,7 5 0,5 1 0</inkml:trace>
  <inkml:trace contextRef="#ctx0" brushRef="#br0" timeOffset="284179.2541">9800 1196 122,'-2'3'-11,"2"3"-29,-2 2 0,-6 28 9,1-1 31</inkml:trace>
  <inkml:trace contextRef="#ctx0" brushRef="#br0" timeOffset="285063.3047">10152 854 132,'0'0'6,"0"-2"0,0-2 1,0-1 0,0-3-3,0 0-2,2 0 0,0-1-1,0 1-1,2-1 0,-2 1-1,1 1 1,2 2-1,0 0-1,0 0 0,3 0 0,0-1-1,-2 1 1,-2 2 0,1 3-1,-1 2 0,1 3 0,3 2 0,0-2 0,-1 3 0,-3-1 1,-1 0 0,-3 1 1,0 1 1,0-3 0,0 0 1,1-3 0,-1-3 1,0 0-1,0 0 0,0 0 0,0 0 0,0 0-1,1 2 1,-1 1-1,2 1 0,8 5 1,0 4 0,1-3 0,1 4 1,-1-1 0,-6-1 1,-1-3 1,1 6 0,-3-4 1,-2 3 1,-1-3 1,-1 2-1,-2-3 1,-1 1-1,1-1 0,-2-1 0,-2-1-2,-3 1-1,2-5-1,-2 2 0,0-6-6,2 0-10,1 0-26,-1-2-12,1 1-54,1-6 106,-1-2 0,1 1 0</inkml:trace>
  <inkml:trace contextRef="#ctx0" brushRef="#br0" timeOffset="285757.3444">10527 717 55,'-4'8'3,"1"0"1,0 1 0,-2 0 1,3 0 0,-1 0 2,-1 1 0,0 1 1,1 0 2,0-1 0,1-1 1,2-2 0,-1 0 0,2 0 0,-1 0 1,5 1-1,-2 1 0,1-2 0,3-2-1,-1-1 0,2-1-1,1-1 0,2-1-1,-2 1-1,1-4-1,-2 1-1,0-2 0,-1 0-1,3-2-1,-2-2 0,0 2-2,-1-2 1,-1-1-2,1-2 0,-3 2 0,-1-3-1,0-1 0,-1 2-1,-2 1-1,-2 0-2,2 3-1,-3 1-3,-2 0-6,-2 1-7,-2-2-12,-3 0-18,2 3-6,-2-1-23,-11 33 81,4 3 0</inkml:trace>
  <inkml:trace contextRef="#ctx0" brushRef="#br0" timeOffset="286029.36">10953 1050 87,'-2'5'-37,"-1"0"-13,-17 28 50,1-1 0</inkml:trace>
  <inkml:trace contextRef="#ctx0" brushRef="#br0" timeOffset="287089.4206">11267 535 131,'0'0'8,"0"0"-1,0 0 0,0 0-1,0 0-1,0 0-2,0 0-3,0 0-1,-2 0-1,2 3 0,-1 0 1,-1 2 1,0 1 0,-1 5 1,0 0 0,0 4 0,1 4 1,2 3-1,1-6 0,1 2-2,2 3-9,-2-7-23,0 2-12,3 3-34,4 30 79,-1-6 0</inkml:trace>
  <inkml:trace contextRef="#ctx0" brushRef="#br0" timeOffset="288072.4768">11532 528 176,'0'0'6,"0"0"-1,0 0 0,0 0 0,0 0-4,0 0-2,0 0-1,0 0 0,0 0 1,0 0 0,0 0 0,0 0 0,0 0 1,0 0 0,0 3 0,0 0 0,0 1 0,-1 6 0,0 1 0,-1 1 1,1 2 0,-1 2 0,1-6 0,1 2 1,0-2-1,0-3 0,0 1 1,0-4-1,1-1 1,-1-3-1,0 0 0,0 0 0,0 0 0,3 0 1,0 0-2,0 1 1,3 0-1,-1 0 0,2-1-1,3-1 1,1 0 0,1-2-1,-2 1 1,1-1 0,-3 2 0,1 0 0,-1 1 0,1 0 0,-4 1 0,2 1 0,1 1 1,-2 0-1,3 3 1,-1 0 0,0-1 0,-3 1 1,-3 0 0,-1 1-1,1 1 1,0 0-1,0 0 1,-1-5-2,-1 0 0,0-3-5,-2 2-8,-1 0-13,-2 1-25,2 1 0,-8 3-24,-11 5 75,-2 0 0</inkml:trace>
  <inkml:trace contextRef="#ctx0" brushRef="#br0" timeOffset="288569.5053">11549 460 120,'0'0'17,"0"0"3,0 0 1,0 0 2,1 0-3,0 0-3,2 1-3,1 1-4,7 1-1,0-1-4,0 0-3,4 1-6,0 0-12,-4-3-17,0 0-25,1-2 0,-1 1-51,14 18 109,-5 2 0,0-1 0</inkml:trace>
  <inkml:trace contextRef="#ctx0" brushRef="#br0" timeOffset="289362.5506">11910 580 94,'0'0'3,"0"0"1,0 0-1,0 0 1,0 0-1,0 0 0,0 0-2,0 0 0,0 0-1,0 0 1,0 0-1,0 0-1,0 0 1,0 0 0,0 0 0,0 0 0,0 0 0,-1 0-1,-1 2 1,-1 1 0,-2 1 2,-3 6-1,0 1 1,1 2 1,-1-1 0,2 2 1,5-6 0,1 0 2,0 1-1,2-2 1,-1 1 1,0-1 0,0-2 0,2-2-1,2-1 1,1 1 1,3 1-2,-2 1 1,4-2 1,-2-1-1,0-2 1,1-2 0,-1 1 0,-1-2 0,3 1-1,-2-3 1,1 2-2,-2-1 0,2 0 0,-3 1-2,3 0 0,-1-2 0,-2 2-1,-1-1 0,-2 3-1,-3-1-1,-1 2 1,1-2 0,0-2 0,0 1-1,2-2 0,0 0-1,-1-3-2,-1-1-2,-1-1-10,-2-1-18,-3 0-30,-2 4-1,-1 1-75,-31 6 138,1 4 0,2 0 0</inkml:trace>
  <inkml:trace contextRef="#ctx0" brushRef="#br0" timeOffset="291202.6559">11713 265 111,'0'0'9,"0"0"1,0 0 1,0 0 0,-1 0-1,1 2-2,-1 1-1,1 1-2,-1 2 0,0-2-1,0 1 0,-1 0 0,-1 1-1,-1-1 1,1-1-1,-2-1-1,-1-1 0,-3 2-1,-3 0 0,0-3 0,-1 2 0,-2-3-1,5 0 0,1-2 1,-3 1-1,2 1 0,-1 0 0,-1 0-1,0 0 1,-2 1 0,3 1-1,-1 1 1,-6 1 0,-1 1 0,3-1 0,-4 2 0,-4 1-1,11-2 1,-3 2 0,-5 0-1,5-1 0,0 0 0,-6 3 0,1-1-1,2 1 1,-1-1 0,1 2-1,0 0 1,3-1 0,1 1 0,-7 4-1,7-4 2,5-3-1,-1 2 0,1-1 1,3-1-1,-5 7 1,-3 4-1,3-1 1,1 0 0,-2 2-1,7-7 1,1-4-1,0 2 0,1-1 0,2-2 1,-3 3-1,0 0 1,1 1-1,0-1 1,1 2-1,0-5 1,0 1-1,2 0 1,-1 1 0,0 0-1,1-1 1,0 1 0,1 1 0,0 0 0,5 4 0,0 6 1,1 0 0,-1 1 0,3 1 0,-1-5-1,-1-1 1,2 1 0,-2-2-1,3 2 0,-2-1-1,2 1 1,-1-1 0,0 1 0,2-3 1,-1 2-1,1-1 0,-2-1 0,1-2 0,-2-1-1,3-2 1,-3 0 0,2-1 0,-1-1 0,0 0 0,1-1 1,0 1-1,2 0 1,1-2 0,3 1-1,-2-2 1,3 0 0,0 1 0,2-3 1,0 3 0,1-2 1,1 0 1,0 0 0,2 0 1,0 0-1,0-1 1,-1 1-1,2 0 0,1 0-2,-3-2 0,0 1-1,-1 1 0,0-2 0,-1 1 0,1-1-1,-2 1 1,0-1 0,0 1-1,0-2 0,1 0 1,-2 0 0,2 0 0,-1-2-1,0 1 1,1-1 1,0-1-1,2-1 0,1 1 1,-1-3-1,1 1 1,1-2-1,0-1 1,-2-1 0,2-1-1,-3-2 1,0 0-1,-2 0 0,-6 4-1,1-3 1,0-4-1,0 0 1,-1-4-1,6-7 1,-6 3-1,-2 0 2,-2 0-1,-2-1 1,-1 0-1,-2 1 1,-1-2-1,-1 3 1,0-1-1,-2 0 1,1 1-1,-1 5 0,-1-1 0,0-1 0,2 5 1,-3-2-2,0-4 1,1 6 0,0 4 1,0-1-2,-1 0 1,1 5 0,0-4 0,-2-1 0,-1 0 1,0-1-1,-2 0 0,0 1 0,1 2 1,-3-1-1,-3-3 0,-5-1 0,1 2 0,-1 0 0,-4-2-2,8 5 1,-2 1-1,-4-5-2,3 4 0,1 1-4,-6-1-3,5 0-9,1 4-19,-7-2-23,2 2 1,0 2-48,-62 14 108,6 2 0,4 0 0</inkml:trace>
  <inkml:trace contextRef="#ctx0" brushRef="#br0" timeOffset="294837.8638">12707 717 42,'-2'-4'0,"-3"-3"1,5 2-1,-3 2 1,1-1-1,1 4 1,1 0 0,0 0 0,0 0 1,0 0 1,0 0 1,1 0-1,1 0 2,1 0-2,0 2 1,2-2 0,0 2-1,0-2-1,0 3 0,-1-2-1,-1 1 0,-1 0 0,-1 0-1,-1-2 1,0 0 0,0 0-1,0 0 0,0 0 0,0 0 0,0 0 1,0 0-1,0 0 1,0 0-2,0 0 1,0 0 0,0 0 1,0 0-1,0 0 0,1 0 1,1 1-1,0 0 0,2 4 0,1-3 1,1 1-2,-2 0 1,1 0-1,-1-1 1,-1 1 0,-2-2 0,1 1 0,-2-2 0,0 0-1,0 0 1,0 0 0,0 0 0,0 1 0,1 1 0,0 1 0,2 1 0,0 1-1,1-1 2,-1 2-1,0-2 0,0 1 0,0-2 1,-1-1-1,0-1 0,-2-1 0,0 0 0,0 0 1,0 0-1,0 0 0,0 0 0,0 0 0,0 0 0,0 0 1,0 0-1,0 0 0,0 0 0,0 0 1,0 0-1,0 0 0,0 0 0,0 0 0,0 0 1,0 0 2,0 0 2,3 2 0,0 0 1,1 2 0,1-1 1,0 2 1,0-2-1,-1 2-1,0-1-1,-1-1-1,0-1 1,2-2 0,-2-1-1,0 0 0,7-4 0,0-2 0,4-1 0,2-4 0,5-3-1,-5 3 0,0-2-1,4-3 0,-7 6 1,2-2-1,3-4 1,-2 4-1,-2-1 1,7-5 0,-5 4 0,-1-1-1,6-4-1,-5 3 1,0 1 0,4-6-1,-4 5 0,-1 2 0,6-9-1,-5 8 1,-2 0-1,6-5 0,-6 6 0,1-2 0,4 0 0,-2 1 0,-1 5 1,4-3-1,-4 2 0,-2 4 0,4-3 0,-6 3 1,-4 4-1,3-2 0,-4 2 0,0 1 1,3-1 0,-1 0 1,-2 1 1,0 0 0,0 1 2,-1 0-1,1-2 1,1 2-1,-1 0 0,-3 0-1,-1 1-1,-3 1-1,0 0-1,0 0-2,0 0 0,0 0-1,0 0 0,0 0-2,0 0 0,0 0 0,0 0 1,0 0-2,0 0-3,0 0-2,0 0-6,0 0-11,0 0-22,0 0 0,0 0-19,-2 10 69,0 0 0</inkml:trace>
  <inkml:trace contextRef="#ctx0" brushRef="#br0" timeOffset="297685.0266">6750 1927 65,'0'0'5,"0"0"1,-3 0 0,2 0 0,-1 0-1,0-2-3,1 2 0,1 0-1,0 0-1,0 0 0,2-1-1,0 0 0,3 0 1,2-2 0,2 0-1,5 0 1,2-2 0,2-1-1,3 0 1,3 0-2,4-3 0,5 1-2,5-1 1,4 0 0,4-1-1,2 0 1,4-1 0,1 0 1,2 1 0,2-1 2,1 1 0,2-1 0,3 0 0,3-1 1,4 2-1,1-2 0,0 0 1,-1 1-3,-9 2 0,-5 0 1,-5 0-1,-7 2 1,4-3-1,3 3 1,1-1-1,2-2 3,3 2-1,1-1 0,2 0 1,3-1-1,1 0 0,4 0 0,-1 1-1,2-1 1,0 0 1,2 0 0,-2 1 2,-2 0 0,-1-1 0,3 1 2,-4 1 1,1-2 0,-4 1 1,2-1-1,-3 1 0,0-1 0,-1 0-1,-2 1 0,-1-1 0,1 0 0,-2 1-1,0-1 1,-3-1 0,-1 2-2,-1 0 1,-5-1-2,-1 0-7,-2 2-23,-2 2-17,-2-2-29,30-3 74,-8 3 0</inkml:trace>
  <inkml:trace contextRef="#ctx0" brushRef="#br0" timeOffset="302626.3093">6717 1122 44,'-4'-1'1,"0"1"0,-2-1 1,2 0-1,-2 1-1,0 0 1,-1 0-1,2 0 0,-4 0 0,3 0-1,-2 0 0,1 1 0,-2 0 0,4 1 1,-4 1-1,2 0 1,-2 1 0,3-1 0,-3 3 1,2-2 1,-2 2-1,2-1 2,-1 2 0,1-1 0,-2 1 1,3-2 0,-2 5 0,1-5-1,-2 4 1,4-4-1,-4 5 1,1-4-1,-1 2-1,1 1 0,-3-1 0,2 0 0,0 1-1,-2-1-1,1 0 1,1 0-1,-3 0 1,2 1-2,0-1 1,-1 0 0,2 0 0,0 0 0,1 1-1,-1-1 0,1 2 1,3-1-1,-1 1 0,0 0 1,3-1 0,0 3-1,1-2 1,1 2 0,1-1 0,0 2 0,0-1 0,0 0 0,1 3 0,5 4 2,-3 1 1,3 4-1,-2 0 0,1 1 0,-7-4 0,3-5 0,-1-3 1,2-2-3,2-3 0,2-2 0,3 0 0,-1-1 0,2 0 0,-2 1 0,2 0 0,-3-1 0,2 2 0,-5-2 0,4 3 0,-3-4 0,1 3 0,-1-2 0,4 0 0,-4 0 0,4 2 0,-4-4 0,3 5 0,0-4 0,0 4 0,-1-2 0,0-1 1,2 1-1,0 0 0,-1-1 0,3 2 0,-1-4 0,1 1 0,2-1 0,-3-1 0,3 0 1,0 1-2,-1-3 1,0 3 0,2-1 1,-2 0-1,0-1-1,0 2 1,-1-2 0,0 2 0,2-3 1,-3 2-1,1-1 0,2 0 0,-2 0 0,-1-1 0,5 1 0,-4-1 0,2 0 0,-2 0 0,0-1 0,1 1 1,-1 0-1,-1-1 0,2 0 1,-2 1-1,2-1 0,-3 1 0,1-2 0,3 2 1,-2-3-1,3 2 1,2-2 0,-1 0 0,1 1 0,1-1 0,-2-2 1,0 1 0,-2-1-1,1 0 1,-2 0 0,0 0-1,0 0 1,-2-2 0,3 2-1,-1-3 1,-1 1-1,2 0 1,-3-1-1,0-1 1,0 2-1,-1-2 0,0 1 1,0-1-1,-1-1 0,-1 0 0,1 1 0,0-1 0,-2 3-1,0-3 1,-1 5 0,-1-2 1,-1 2-1,-1-2 1,0 1 0,3-1 0,-4 0 1,2-1-1,-1 1 0,0-2-1,-1 0 1,-1-3-1,0 4 0,1-4 0,-2 2 1,1-2-1,-1 0 1,-1 1-1,0-2 0,-1 2 0,1-2 0,-2 0 0,1-1 1,1 0-1,-2-1-1,-1 1 2,2-2-1,-1 0 1,1 2-1,-3-1 0,1-2 0,1 2 0,-1-2 0,0 3 1,-1-2-1,0 1-1,-1 1 1,0 1-1,0-1 0,-2 1 0,0 1-2,-1 0 0,0 2 1,-2 0-1,1 0 1,-2 2 0,0-2 0,-3 3 0,1 1 2,-2 0-1,-1 1 0,1-1 0,0 2 0,-1 0 0,-1-1 0,3 2 0,-1 1-1,0-1-1,1 1-2,0 1-5,-2 1-9,4 1-21,-2 1-10,3 1-22,-24 15 71,5 0 0</inkml:trace>
  <inkml:trace contextRef="#ctx0" brushRef="#br0" timeOffset="303802.3765">7730 1425 60,'9'16'6,"3"-2"1,-1 1-1,1-1 0,1-1-1,0-1-1,5 5 1,2 1-2,4 0 1,3-1 0,3 0 0,-2-8-2,-4-1 2,-3-4-1,-4-2-2,-1-1 0,-2-2-1,-1 0 1,2-2-1,0-2 1,1 3-1,1-3 1,-1 0 0,2 0 1,1-2-1,-2 2 0,1-4 2,1 1-2,1-3 1,0 1 1,-2-2-1,2 0 0,-1-3 2,-1 0 0,0 0 0,-2-1 3,0-4 0,-3 1 1,-1-4 1,-1 0 0,-3-1 0,0-1 1,-3-1-2,-1 0-2,-2 0-1,-2 4-3,-2 1-4,0-1-5,-5 1-11,-3-6-18,-4-3-18,-2 3-67,-37 4 121,3 4 0,4 10 0</inkml:trace>
  <inkml:trace contextRef="#ctx0" brushRef="#br0" timeOffset="304482.4154">9166 1456 64,'6'-3'8,"1"-2"2,3-1 3,1-2 1,0 0 0,2-4-1,0 0-1,0-1 0,1-3-2,-1-1-1,-1-2-2,1-3-3,-2 0-2,0-4-4,-5 1-3,0 4-8,-5 0-12,-1-1-20,-2 1-57,-23-33 102,1 1 0,2 5 0</inkml:trace>
  <inkml:trace contextRef="#ctx0" brushRef="#br0" timeOffset="305137.4529">10304 1211 80,'5'-5'12,"1"1"3,3-4 1,-2-1 1,2-2-1,-3 2-2,-2 1-3,3-3-4,-1-2-9,-3-3-27,2-4-19,2-4-61,-24-24 109,-1 7 0,-1 3 0</inkml:trace>
  <inkml:trace contextRef="#ctx0" brushRef="#br0" timeOffset="306490.5303">12058 1221 108,'0'0'3,"0"0"0,0 0 0,0 0 0,-1 2-2,1 1-1,-1-2-1,1 4 1,0 1 0,0-1 0,0 4 0,0 1-1,0 1 1,1 2-1,0 0 1,2 2-1,-1 1 0,2 2 0,1 2 1,0 0 0,0 1 0,3-3 4,0 6-1,4 5 2,4 4 0,2 3 1,3 4 0,0-2-1,-1-4 1,-4-5-3,0-5-1,-3-7 1,-2 0-1,-1-5 1,-2-4-1,-2 1 1,0-2-1,1 0 0,-3-2 0,3 2-3,-4-4-6,1 2-11,-3-1-14,3 1-14,-3-2-29,-4 9 75,0-2 0</inkml:trace>
  <inkml:trace contextRef="#ctx0" brushRef="#br0" timeOffset="306874.5522">12207 1879 101,'1'2'6,"4"3"1,0 1-1,4 1 1,0 2-2,1 1-2,-1-1 0,0-1 3,2-1 3,-5-3 4,3 0 2,-2-2 3,-2-1-1,1-3 2,0-2 0,-2-4-4,1-1-2,-1-4-4,-2-2-4,1-3-7,-1 1-25,-2-3-34,0 0 0,0-1-84,0-11 145,-1 4 0,2 2 0</inkml:trace>
  <inkml:trace contextRef="#ctx0" brushRef="#br0" timeOffset="307493.5876">12519 2155 108,'0'5'3,"2"2"-1,-2 3 2,-2 1 1,1 3-3,-3 3-1,0 3 1,0 0-1,2-1 1,2 1 0,2-1-2,2-2 1,1-3 1,-1-2 1,4-4 4,-1-2 1,1-3 3,-1 0 1,2-3 2,0-5 0,1-1 0,-1-1-1,0-4-2,0 0-4,-4-3-1,-2 0-1,-2-3-3,-4-2 1,1 2-2,-6-1 0,0 0-2,0 1 0,1 5-5,-1 2-5,1 2-7,-1 2-9,0 5-12,-2 4-16,2 6-54,-2 16 109,2-1 0,3 2 0</inkml:trace>
  <inkml:trace contextRef="#ctx0" brushRef="#br0" timeOffset="308378.6383">12697 2113 141,'0'2'3,"1"2"1,1 1 0,-2 1 0,2 1 0,1-2 0,0 5-1,1-2-1,1 3 0,-1 2 1,2-1-1,0 2 1,-2-2-1,3 1 2,-2-1-1,2 0 1,-1-2 2,2-1-1,-3-2 1,5-1 1,-5-4-2,3-4 0,-1-4 0,-2-3-1,2-4-1,0-4 0,-2 1-2,-1 0-1,1 0 1,1-1 0,-2 3-1,-1 4 0,2 0-1,-2 3-2,-2 2 1,1 3 0,0-1-1,-1 3 1,0 5 0,2-1 0,1 5 1,0 0 1,-1 3-1,1 0 0,0 0 1,3-2 2,1 0 0,0 0 0,2-3-2,4 0 2,-3-5-1,2 0 1,-1-5 0,1-3-2,-1-1-2,-2-5 1,-2-3 0,-1-2-2,-1-1-1,-3-4-2,-3-1-2,0-3 1,-2-4 0,-3-3 0,-1-2 0,0-3 0,-2 2 1,-1 0 3,0-1 1,1 4 0,0 3 3,0 2 0,1 6 2,1 5 0,1 2-1,1 5-1,2 3-1,-1 2-1,1 2-1,0 2 0,2 3 0,0 5-1,0 3 1,4 4 1,0 4 1,-1 3 0,5 5 1,-1 3 0,3 3 0,-1 2-1,2 2 2,0-3-2,0-1 1,-1-3 0,2-3-1,-3-3-3,-1-5-10,0-2-11,-3-4-22,0-2-37,-4 0 83,-1-3 0</inkml:trace>
  <inkml:trace contextRef="#ctx0" brushRef="#br0" timeOffset="308630.6527">12968 2014 204,'3'-1'11,"1"-2"1,4 0 1,0-2 0,4 0-4,-1-1-3,2 0-3,-2-2-7,0 0-15,2 0-26,-4-1-14,3-1-85,4-15 144,-5 3 0,0 0 0</inkml:trace>
  <inkml:trace contextRef="#ctx0" brushRef="#br0" timeOffset="309039.6761">13159 1526 73,'-1'1'6,"1"2"4,-1 5 0,1 3 1,1 7-1,1 4-1,0 6 3,5 4-1,0 4 0,-2 0-2,2 1-1,-1 0 1,0-1-2,-1-1-1,1-2-1,-2 0-1,1 0-2,-1-2 0,0-4 0,-2-1-1,0-3 0,3-3 0,-2-3-2,-1 0-8,0-4-9,-1-3-29,0-2-5,0-1-41,1-2 93,-1-1 0</inkml:trace>
  <inkml:trace contextRef="#ctx0" brushRef="#br0" timeOffset="309364.6947">13389 1953 95,'2'6'7,"0"2"2,1 3 1,0-1 1,1 7-3,1-5-1,-1 2 0,-1 0-2,2-1 0,-2-3-2,1 2-5,-1-4-5,-1-1-14,-1-1-24,2-1-1,-2-5 0,-5-7 46,1-3 0</inkml:trace>
  <inkml:trace contextRef="#ctx0" brushRef="#br0" timeOffset="310034.733">13547 1949 169,'3'-4'12,"0"-2"1,3-1 1,-2-5 1,4 0-4,-2 0-2,-2-3-1,2 1-2,-1 2 0,-2-2-2,-1 3-2,0 1 0,-2 1 0,-1 2-2,0 1-1,-3 2-1,2 2-1,-4-1 0,2 3 0,-3 5 0,1 1 0,-1 5 0,3 2 2,-2 5-1,3 2 0,1-1 2,2 3-1,1 0 1,3-2 1,1-2-1,1-3 0,3-3 0,0-3-1,2-3-6,2-4-5,-1-2-9,1-2-7,1-3-2,0-3 0,-1-4 0,1-1 3,-2-4 3,-2-3 8,-2 0 8,2 1 8</inkml:trace>
  <inkml:trace contextRef="#ctx0" brushRef="#br0" timeOffset="310431.7557">13734 1777 115,'-1'-6'19,"1"2"-1,0 0-1,1 1-2,2-2-3,1 5-2,-1-2-3,6 1-1,-2 2-1,4 2-2,-2 1 0,5 2-2,-4 1 0,4 2-1,0 1 1,1 0-1,1 2 0,-1 0 0,0 0 0,-3 2 0,2-2-1,-6 2 1,0-2 0,-4 0 1,-2-1-1,-3-3 2,0-2 0,-3-1 1,-1-5 0,0-2 2,1-5-1,-2-3 1,-1-2 0,0-5-1,-1 2 1,0-5 0,1 1-1,-1-2-1,2 0 0,2-1-2,1 2 0,2 0-5,1 3-8,2 2-15,2 2-28,-2 3-7,2 0-66,-3-12 128,1 2 0,-2 2 0</inkml:trace>
  <inkml:trace contextRef="#ctx0" brushRef="#br0" timeOffset="311006.7886">13328 1674 77,'0'0'12,"0"0"4,0 0 3,2 0 2,0 0 0,-1 0 1,4-1-2,-1 1 0,-2-3-6,1-1-3,1-1-3,-3 3-3,1-5-2,-2 3-5,1 0-10,-1-1-15,0-2-29,0 3-1,-3 2-58,-12 14 115,-1-1 0,0 3 0</inkml:trace>
  <inkml:trace contextRef="#ctx0" brushRef="#br0" timeOffset="312460.8718">12697 2669 99,'9'-3'6,"4"-1"1,6-3 0,3-2 1,7-3-2,3-2 1,5-1-1,5-5 1,5-1 1,6-1-1,6-1-1,3 0 0,6-1-1,2 1-1,2 0 0,0 1-2,2 1-1,-4-2 0,-1 1 0,-2-2 1,-2 2 0,-2-1 1,-2 1 0,-2 2-1,-5 1 2,-4 0 0,-5 4 0,-7 1 0,-11 3 0,-2 0-1,-9-1 1,-4 2-1,-5-2 0,-1 0-1,-4-3 0,-1 1-1,-2-6 1,-1-4 0,-1-2-1,0-5 0,0-4 0,-1-1 0,2 2-2,-1 0 1,0 3 0,-1 2 1,0 5 0,0-1 1,-3-1 0,0-1 0,-1 0 1,0-1 0,-3-1 0,-1 0-3,-3 1 1,0 0-1,-2-1-2,-2 2 2,-3 1-2,0 1-1,-3 4 2,-1 3-1,0 2 0,-3 3 0,-1 4 0,-1 2 1,-3 4 0,-2 4 0,-1 3 0,-1 3 0,-2 2-2,-4 2 1,1 4-1,-4-1-1,1 4 0,-4 1 0,-6 5 2,-11 4-1,-13 6 0,-10 3-1,-9 1 1,-2 0 1,4-5 0,5-2 0,7-2-2,6-1 1,5-3 2,3-3 1,3 0 1,2-1-1,3 1 0,0-1 1,5-1-1,1-2 0,7 0 0,6-2 0,6-2-1,4-1 0,7-2-1,5-1 1,6-3 0,5 0-1,6 1 2,2 0-2,3 3 1,2 1 1,3 2 0,1 1-1,3 2 1,-1 3 0,4 1 2,-2 4 0,2 1 0,0 3 0,0 2 0,-1 5 0,-1-2 0,0 5 1,1 0-3,-1 2 1,4 0-1,-1 1 1,1-1 0,1-1-1,0 1 1,2-4 0,0 1 0,0-6 0,0 2 0,-1-7 1,2 0 1,0-4 0,5-3 1,1-5 1,5-4 0,4-6 0,4-7 1,6-8-1,9-5-3,4-7-19,9-9-36,9-5-2,10-8-78,102-50 133,-12 4 0,-10 6 0</inkml:trace>
  <inkml:trace contextRef="#ctx0" brushRef="#br0" timeOffset="353119.1973">11143 131 110,'0'0'7,"0"0"-1,-2 2 1,0 2 0,-1 3-3,-2 0-3,2 1-1,-1 1 0,4 0 0,0 1-1,6 5 1,2 5 0,5 1 2,3 1 2,6 3 1,2-3 1,2 1 0,2 3 1,3 3 0,10 11-2,5 3 0,0 3-1,3 0-1,3 5 0,-8-6-1,1 4 0,-1 0 0,0 2 0,0-1 0,-2 1 0,-1 0-1,3-3 0,-4-2 0,0 0 0,0-2 1,-3-1 0,0-5 1,-4 2 0,0-6 2,-2-4 1,-4-2 0,1-2 1,-6-6 0,1-2 1,-4-3-2,-2-2-2,-4-4-9,-1-1-53,-2-2-1,-4-3-92,-9-20 151,-3 0 0,-2-5 0</inkml:trace>
  <inkml:trace contextRef="#ctx0" brushRef="#br0" timeOffset="363526.7926">11705 473 75,'0'0'7,"0"0"2,-1-2-1,1-1 2,-1-4-2,0-1 0,0 1-1,0 0-2,-1-2 0,0 2-1,0-1 0,-1 0 0,-1 0 0,1 0 0,-1 1-1,0-2 1,-1 1-1,2 1 1,-2 2-1,1 1 1,-3 1-1,-1 0 0,0-2 0,0 3 1,-1-1-1,0 3 1,1-1 0,-6 2 0,2-1 0,0 0 0,-5 5-1,-3-3 1,-2 3-1,-1 0-1,-1-1-1,3 2-1,2 1 1,-2-2 0,0 1-1,0 0-1,1 2 1,-1-3 0,7-1 0,-4 2-1,0 0 1,3-1-1,0 2 1,-6 0-1,7 1 1,4-6-1,0 4 1,0-1-1,4-1 1,-3 3-1,-1 3 0,-1-1 0,1 1 1,-1 4-1,-3 4 0,4-2 0,-2 1 0,-1 3 1,7-6 0,-3 1-1,-1 5 0,3-4 0,-1-1 1,-3 6-1,4-4 0,0-2 0,-3 4 0,4-4 0,0-1 1,-3 10 0,3-2 1,-2-1 0,3 5-1,0-3 1,4-3-1,0-1 1,0 0 0,2-2-2,0 0 1,0-1 0,2 2 0,-1-1 0,2 0 0,1-1 0,1 2-1,-2-4 1,2 2 0,-1-2 0,0-1 0,0-2 0,1 1-1,0 0 1,-1-1 0,1-1 0,0 2 0,1-2 0,1 2-1,-1-3 1,1 2 0,2-3 0,-2-1 0,2 2 0,1-2 0,-1-1 0,1 0 0,1-1 0,0 1 0,1-2 0,1-1-1,-1 0 1,2 1 0,-1-2 0,0 0 0,0 1 0,1 0 0,0-1 0,1 0 0,0 0 0,0 0 0,0 0-1,0-1 1,1 2 0,0-1 0,1 0-1,-3 1 1,4-1 0,-2 1-1,1-1 1,1 1-1,-2 0 1,1 0 0,-1 0 0,0 0 0,-2 1 0,2-1 0,-2 0 0,1-1 0,-1 1 0,2-1 0,-4 1 0,2-1 1,-2 0-1,2 0 0,-2 1 0,1-3 1,-3 1-1,4-1 1,-3 0-1,0 0 1,0-1-1,2 1 1,-1-3-1,-1 1 1,4 0-1,-3-2 1,1 0-1,2 1 1,0-3 0,0 1 0,2 0 0,-1-2 0,1-1 1,-1-1 0,1 1 0,-2-1 1,0-3 0,2 0 0,-2-1 0,0-1 2,-1-2-1,0-1 1,0-1 1,-6 2-1,2-1 1,-3-1 0,-1 0 0,-2-3 1,4-7-2,-2 1 1,-3-2-2,1-3-2,-2 0-9,0-1-41,-1-1-13,-4 1-129,-35-34 190,-1 8 0,0 6 0</inkml:trace>
  <inkml:trace contextRef="#ctx0" brushRef="#br0" timeOffset="365792.9222">6586 2130 55,'-1'-3'3,"1"2"0,0-2-1,0 1 1,0 0-1,0 2 0,0 0-1,0 0-1,0 0 1,0 0 0,1 2 0,0 0 0,1-1 0,1 5-1,0-1 1,1-1 0,-1 1-1,3 3 1,-2-5 0,5 6 0,-4-4-1,4 2 0,-2-2 1,4 4 0,-3-3 0,1-1 2,-3 4 2,5-3-1,-3 3 0,2-2 0,1 5 1,-1-5-1,0 1 0,1-3-1,-1 0-1,2-1 0,0-1 0,-1-3-2,2 0 0,-2-3 0,0-1 0,3 0 1,-3-2-1,2-1 0,-1-1 0,0 2 2,1-2 0,-1 1 0,2-1-1,1 1 0,2-2 0,-1 0 0,4 0 1,-2-2-1,2 1 0,-1-2-1,-1 2 1,-1-4 0,2 3-1,-3-1 1,0 0-1,0 0 0,1-2 0,-1 2 0,2-1 1,0 0-1,1 1 0,0-2 0,0 0 0,2 0 0,0-1 0,-1 1 0,1-1 0,0 1 0,-1 0 1,0 2-1,0 1 0,-1 2 0,1 2 0,1-1 0,0 3 0,3-1 0,1 0 0,2 2 0,1 0 0,1 1 0,0 2 0,0-1 0,1 0 0,-2 1 0,0 1 0,-4 1 0,0 0 0,2 0-1,-3 1 1,-2 1 0,2-1 0,-1 3-1,-2 0 1,-1 0 0,-2 1 0,2 2-1,-2 1 1,-1 0 0,-1 2 0,-1 1 0,0 0-1,-2 1 1,-1 1 0,0-3 0,-3 0 0,2-1 0,-4-3 0,0 0-1,-1-2 1,0 2 1,-1-3 1,2-1-1,-4 0 1,2-1-1,-1 0 1,-3-4-1,1 0-1,0-4-2,1-1-1,1-2-1,1-3-1,1-3 1,2 0-1,5-3 0,2 0 1,-1 0 1,5 0 1,-1 1 0,4 0 1,-1 1 0,4 0 1,2 2 0,3-1 0,0 1 0,2 2 0,2 0 1,-1 1-1,2 2 0,-1 0 0,2 2 0,-1 1 0,0 0 0,2 3 0,0-1 0,2 3 0,3-1 1,-1 2-1,1 2 1,1-1 0,-1 3 0,1-1 0,-3 3 0,-1-1 1,1 1-1,-2-1 1,0 2 0,-1-2 0,1-1 0,-1 1 0,3-2 0,1-1 0,0 0 0,1-2-1,-1 0 1,2-2-1,0 2 0,-2-2 0,-2-1 0,1-1 0,-3-1 0,-2 0 0,2-2 0,-4 0 0,0 0 0,2-1 0,-3-2-3,-6 3 1,2-1 0,-4 1-1,-5 0 1,2 0 0,0 0-1,1-1 1,0 1 2,0-3-1,2 2 1,-2-1 0,0 0 0,1-2 0,-1 0 1,0 0 2,-1-1 0,-2 0 2,0-1 0,-1 1 0,0-1 0,-2-1 0,-2-1-3,0 1-20,-1-1-30,-3-2-1,1 2-27,-12-45 75,-2 5 0</inkml:trace>
  <inkml:trace contextRef="#ctx0" brushRef="#br0" timeOffset="409066.3973">2861 17090 170,'0'0'9,"0"0"0,0 0 0,0 0 0,0 0-4,0 1-2,0 4-1,0 3 0,1 2-2,3 2-1,-1 2 0,1-2 0,1 2-1,-2-2-6,2 3-9,0 0-13,0 1-12,0 1-74,15 20 116,-2-1 0,0-5 0</inkml:trace>
  <inkml:trace contextRef="#ctx0" brushRef="#br0" timeOffset="409500.4221">3056 17183 73,'0'3'1,"1"1"1,1 1 0,0 3 2,1-1-1,4 1 2,-2-2 1,1 4 3,2-4 1,2 1 1,0-1 1,-1-1 2,3-2 1,2-6-1,2-2 1,0-6-1,3-5-3,-3-3 0,-5-5-1,-6 2-4,-7-1-1,-4 2-2,-6 3-3,-1 3-5,-2 2-14,2 2-25,0 1-12,6 5-76,0 18 132,2 2 0,5 2 0</inkml:trace>
  <inkml:trace contextRef="#ctx0" brushRef="#br0" timeOffset="411183.5184">3124 16694 60,'-9'-1'2,"-5"-2"1,-3 3 1,-3-3 1,-1 1 0,-4 2 1,-1 0 2,-1 2 1,-1-2-1,-1 3 1,0 3-1,-1 0 0,1 3-1,-2 0-1,3 2-2,-1 2-2,1 1 0,0 2 0,0 1-1,3 0 0,0 3-1,3 1 1,3 0-1,2 2 1,5-1-1,0 3 0,5-2 1,2 1-1,1 1 1,3 2-1,0-4 0,1 1-1,0-2 1,0-1 0,1-1 0,0 4-1,-1 1 0,4 1 0,-1 1 1,0 2 0,2 1-1,3 0 1,1 1-2,1 1 1,2 1-1,2 0 1,3 0-1,-2 0 0,6-2 0,-2 0 1,1-8-2,-1 0 0,0-1 0,3-2 0,1-1 0,5 4-1,4 2 1,0-4 0,0 1 2,3-2-1,10 1 1,0-3 0,4 0 0,0-4 1,1-4 1,-6-7-1,1 0 1,-1-6 0,2-3 1,0-2 0,-2-5 0,1-3 0,-1-4 1,-4-1 0,0-5 2,-3-1 0,-1-3 0,-3-3 1,-3-3 1,-10 2 2,1-12 0,-2-10 0,-6-9 0,-4-8 1,-1-12-1,-10 3-1,-10 3 0,-5 5-3,-5 6-1,-4 6 0,1 3 0,2 4-2,-2 4-1,1 1-1,-1 4-1,-1 5-3,1 4-6,0 6-19,1 7-28,0 5 0,1 8-36,-19 16 93,6 3 0</inkml:trace>
  <inkml:trace contextRef="#ctx0" brushRef="#br0" timeOffset="414671.7179">3825 17004 55,'0'0'2,"0"0"0,0 0 0,0 0-2,0 0 1,0 0 0,0 0 1,0 0 1,0 0 2,0 0 0,0 0 0,0 0 1,0 0-1,0 0-1,-2 0 0,0-3-1,1-1-1,0 1 0,-1-1-1,3 1 0,0-2 0,0 0 0,0 1 0,2-1 0,2-2-1,0 2 0,1-3 0,1-1 0,1-1-1,1-1 1,-2 0 0,1-3-1,1-1 1,-1-1 0,0 1-1,1-2 1,1 0 0,1 0 0,-1 0 1,2 0 0,1 0 0,0-1 0,1-2 2,2 0-2,1 1 1,2-3-1,-2-1 1,4-1-1,1 0-1,2 0 1,-2-1-2,2 2 2,1 0 0,2 1-1,0 0 1,1 0 1,4 1 1,0-2 1,3 0 2,1-1 2,1 1 0,2-2 0,0 2 1,-1-1-1,-1 2-1,1 0-1,-3 3-2,-1 1-1,-2 1-1,0 0 0,-2 5-1,-2 1 0,-2-1 0,-2 4-1,-4 0 1,-1 1-1,-3 2 1,0 1-2,-6 2-1,0-1-8,-1 0-14,-4 2-22,1-2-5,1 0-29,1-5 80,0 0 0</inkml:trace>
  <inkml:trace contextRef="#ctx0" brushRef="#br0" timeOffset="415018.7377">5047 15908 53,'0'0'5,"1"4"2,1 2 2,0 3 1,1 5 0,1 3-1,-1 5-1,-1 0-1,-2 3-6,-2 2-16,0-1-22,-2-1-30,3 3 67,0-7 0</inkml:trace>
  <inkml:trace contextRef="#ctx0" brushRef="#br0" timeOffset="421841.128">5467 15326 117,'-1'-3'9,"-1"0"1,-1 0-1,1 1 1,0 0-5,0 0-2,-1 2-2,1 2 0,1 5-1,-1-1 0,1 5 0,2 1 0,0 2 1,2 0-1,-1 0 0,3 2 0,1-1 0,1-2 0,-1 1-1,2-2 2,-2-3-1,4 1 0,-3-4 1,1-1 2,3-2 1,-3-3 2,-1 0 2,2-6 1,1 0 1,-4-3 1,1-5-1,0-1 0,-3-3 0,1-2-2,-3 0-2,-2-3 0,-2 4-1,-4-2-1,1 3-1,-4 1-1,0 4-2,-4 0-1,1 5-4,-1 2-6,0 1-6,2 4-13,1 2-15,1 3-14,1 4-55,8 13 114,2 1 0,1-3 0</inkml:trace>
  <inkml:trace contextRef="#ctx0" brushRef="#br0" timeOffset="422426.1614">5741 15234 60,'0'2'4,"1"2"0,0 1 0,2 4 0,2 3 0,2 2-2,-2 2 0,5 2-1,-2-1 0,-4-4 1,4 0-1,1-1 1,0-4 1,-1-3 1,1-1 2,0-4 1,-3-6 2,3 0 2,-4-5 0,4-2 1,-5-1 1,-1-2-2,0-2 0,-2 0 0,0 1-1,0 2-2,-1 3-1,0 1-2,0 3-2,0 3-1,0 2-1,0 0-2,2 4 0,2 1 0,2 4-1,1 0 2,2 2 0,0 4 0,3-1 0,-2 0-1,2 1-2,1-3-2,-1 2-5,0-5-6,0 0-8,-1-3-12,1-2-17,-1-3-30,5-15 83,-3 0 0</inkml:trace>
  <inkml:trace contextRef="#ctx0" brushRef="#br0" timeOffset="422723.1784">6031 14773 100,'0'5'3,"1"0"1,0 5 0,2 3 0,-1 3 1,3 3 0,0 5-1,1 2-1,1 1-1,0 2 0,1 1 0,0 0-1,0-3-3,0-1-5,0-2-9,-3 0-13,2-3-13,-1-4-1,0 7 43,1-7 0</inkml:trace>
  <inkml:trace contextRef="#ctx0" brushRef="#br0" timeOffset="422965.1922">6030 15133 162,'0'0'4,"0"0"0,2-1 0,0 1 0,3-5-3,3 0-3,2-2-9,1-1-15,3-4-18,0 1-52,16-13 96,-3 1 0,-2 1 0</inkml:trace>
  <inkml:trace contextRef="#ctx0" brushRef="#br0" timeOffset="423314.2122">6170 14636 144,'0'0'3,"0"0"1,0 0 0,-1 3 1,1 3 0,1 6 0,1 5 2,3 7 0,1 3 0,1 3-1,2 4 0,0 2-1,0 0 0,-1 2-2,2-3-1,-2-2-1,0 0 0,0-4-1,-2-1-1,2-5-5,-4-3-9,2-1-16,1-4-21,-2-3-63,9 0 115,-1-4 0,-1-2 0</inkml:trace>
  <inkml:trace contextRef="#ctx0" brushRef="#br0" timeOffset="423614.2294">6430 15070 140,'1'1'6,"0"4"1,1-1 0,-1 2 0,3-3-3,-2 3-1,0-1 0,0-2-2,-1-1-3,-1 0-8,0-2-12,0-2-10,2 0-5,-2-4-38,-5-18 75,1 1 0</inkml:trace>
  <inkml:trace contextRef="#ctx0" brushRef="#br0" timeOffset="424100.2572">6513 14975 136,'1'-3'13,"0"0"1,0-1 1,1-3 2,0-1-4,-1-1-2,-1 0-1,0 2-3,-1-2-2,0 2-1,-2 0-2,1 2-1,0 0-1,-1 3-1,-1-1-1,0 3 1,-2 3-1,3 3 0,0 2 1,0 3 0,2 3 0,0 0 0,3 2 1,1 0-1,1 0-2,3-2-4,2 1-8,0-5-15,3-2-22,1-2-76,14-6 128,-2-3 0,-4-1 0</inkml:trace>
  <inkml:trace contextRef="#ctx0" brushRef="#br0" timeOffset="424470.2783">6681 14875 87,'2'0'4,"0"0"1,2 5 0,2-1 0,2 3-2,2 1 0,0 1-1,-1-1 0,2 4-1,-3-2 0,-2 2 1,1-5 0,-3 2 0,1-3 1,-3 1 1,-1-3 1,0 1 1,-1-3 2,0-1 0,-2-2 1,-1-3 1,-3-2-1,1-2-1,-2-5-1,3-1-2,-3-1-4,-1-4-9,2-1-19,0-1-24,0-1-70,-3-14 121,2 4 0,1 6 0</inkml:trace>
  <inkml:trace contextRef="#ctx0" brushRef="#br0" timeOffset="424640.2881">6488 14632 50,'1'-3'-50,"1"-3"50,0 1 0</inkml:trace>
  <inkml:trace contextRef="#ctx0" brushRef="#br0" timeOffset="425606.3433">6397 14279 101,'-13'-4'8,"-6"-2"0,1 1 0,-8-1 0,-2 1-2,-4-1-2,-2 3-1,-2 2-1,-1 3-2,0 3 1,-3 2-1,-3 1 1,-3 4 0,-4 1 1,-5 4 1,2 2 1,-5 0 0,-1 3-1,1 2 1,1 2 0,1 0-2,3 2 1,2 1-1,3 0 0,3 4-1,3 1 0,2 3-1,1 4 1,3 2 0,2 5-1,4 2 0,2 3 0,5 2 0,2 4 0,5-1 0,5 2 0,5 1 0,3-1-1,5 3 1,4 0 0,4-3-1,6 1 1,5-5 0,5 0-1,6-4 0,6-4 1,2-2-1,7-7 1,3 0 1,3-5 1,4-2 0,3-2 1,5-4 1,3-2 1,7-4 0,1-3 0,4-4-1,1-4 1,3-3 0,1-5-1,1-5-1,0-2 0,0-3-1,-1-7 1,0 1-1,0-7 0,-3-2 0,-1-1 0,-3-3 0,-3-2-1,-2-3 1,-5-1 0,-4-3-1,-2-3 0,-7-2-1,-5-5 0,-5-4-1,-6-3 1,-6-4 0,-5-3 0,-4-3 0,-6-1 1,-5-2 1,-5 2 2,-5-4 1,-5 2 0,-5 0 1,-6 1 0,-8-1 1,-7 4-1,-6-1 0,-8 2 0,-10 4-1,-8 2 0,-12 5-2,-10 1 0,-12 8-1,-12 5-5,-15 7-12,-10 10-48,-18 11-2,-15 11-116,-195 52 181,21 4 0,14 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cm"/>
        </inkml:traceFormat>
        <inkml:channelProperties>
          <inkml:channelProperty channel="X" name="resolution" value="946.39398" units="1/cm"/>
          <inkml:channelProperty channel="Y" name="resolution" value="1675.8042" units="1/cm"/>
          <inkml:channelProperty channel="F" name="resolution" value="1.41944" units="1/cm"/>
        </inkml:channelProperties>
      </inkml:inkSource>
      <inkml:timestamp xml:id="ts0" timeString="2022-11-12T10:25:22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11893 4460 103,'0'0'8,"0"0"1,0 0 0,0 0 0,0 0-2,0 0-2,0 0-1,0 0 0,0 0 0,2-2 0,-1 1 1,2-1 0,2 0 0,2-1 1,-2 1-1,3-1 0,3-1 0,1-1-1,1 1-1,4 1 0,1-2-1,1-2-1,0 3-1,2-1 1,-3 0 0,-2 2-1,-1 1 0,-1 0 1,-6 2-1,0 2 0,-2 0 1,1 3-1,-2-1 2,1 4-1,0 1 1,0 2 1,-2 2 1,1 4-1,-1-1 1,-2 3-1,-2 2 0,-1-1 1,-1 4-1,-1-2-1,0 2-1,-1 0 2,-1-2-2,1 0 1,-1 0-2,1 0-4,2-1-11,-1-1-21,1-3-20,1-1-93,11-8 149,1-4 0,1-6 0</inkml:trace>
  <inkml:trace contextRef="#ctx0" brushRef="#br0" timeOffset="452.0258">12463 4431 124,'-4'8'9,"-1"5"1,-4 5 1,3 1 1,0 6-1,0-1-1,2 3-1,0 0 1,4-3-1,3-2 1,2-3 1,2-5 1,4-3 0,5-5 2,3-6-1,0-3-1,7-5-1,1-5-1,-1-3-1,1-4-2,-4-3 0,-2-2-1,-3-2-1,-6-1-1,-5 1-1,-6-1-1,-4 1-3,-4 4-4,-5 3-4,-4 3-5,-3 8-10,-2 3-23,-4 12-22,-2 4-125,-27 41 194,7-1 0,1 3 0</inkml:trace>
  <inkml:trace contextRef="#ctx0" brushRef="#br0" timeOffset="852.0487">11708 5273 112,'5'1'12,"2"0"3,4 1 2,4-2 2,5-3 0,4-1-2,8-4-1,6-2-2,8-2-1,5-3-3,9-2-1,5-2-2,7-2 0,2 0-2,5-1-1,1 0-1,-2 1-1,0 2-1,-3 2-2,-5 3-6,-5 3-10,-9 6-15,-9 2-28,-11 7-2,-8 5-61,-28 33 123,-7-1 0,-9 3 0</inkml:trace>
  <inkml:trace contextRef="#ctx0" brushRef="#br0" timeOffset="1245.0712">12105 5621 159,'-2'-1'13,"1"-2"1,0 2 0,0-2 1,-1 6-5,2 2-4,0 6-3,0 3 0,0 6 1,2 2-1,1 2-1,-1 5 1,0 0-2,0 0-1,-2-1-5,0-1-7,-2-2-11,1-1-17,0-4-15,0-1-60,7-2 115,1-4 0,1-7 0</inkml:trace>
  <inkml:trace contextRef="#ctx0" brushRef="#br0" timeOffset="1629.0931">12278 5770 78,'-1'9'3,"1"2"1,1 2 1,-1 0 2,3-1 2,0-1 1,3-3 3,3-1 2,0-7 1,1-2 0,5-3 2,-4-4-1,3-4-2,-3-1-1,0-3-2,0-3-2,-6-1-1,-2-1-2,-3-2-3,-2 2-1,-3 1-1,-4 2-1,-1 3-2,-1 0-3,-3 6-2,1 4-5,-4 4-10,5 5-17,-2 3-20,0 6-91,4 14 149,2-1 0,3-2 0</inkml:trace>
  <inkml:trace contextRef="#ctx0" brushRef="#br0" timeOffset="2054.1175">12649 5527 207,'0'0'7,"-1"-2"0,0 0 0,-2 2-1,-2 2-3,-2 2-1,1 8-2,-2 4 0,2 2 1,1 5-1,1 2 0,3 1 1,4-1-1,2-2 1,4-2 2,2-5 1,2-3 1,0-6 1,1-3 2,0-4 1,1-5 0,-1-3 1,-1-3-2,0-4 0,-1-4-2,-1-2 0,-3 1-2,-3-5-1,-3 3-3,-3-2-4,-3 2-10,-4 3-21,-5 4-30,-3 3 0,-4 6-83,-25 15 148,5 1 0,1 4 0</inkml:trace>
  <inkml:trace contextRef="#ctx0" brushRef="#br0" timeOffset="3678.2103">12700 5276 93,'-2'2'6,"0"0"0,-5 1 2,1 0 0,-3-1-2,-1-2 0,-4-2-1,0-1 0,-3 0-1,0-1-1,-2-1 0,-1 2-1,0-3 0,-2 3 0,0-2-1,3 2 0,-4 0 0,0 1-1,-2 1 1,0 1-1,-1 0 1,-1 2-1,-5 1 0,2 1 0,-1 1 1,-1 4-1,-3-1 0,-1 4 0,-1 0 1,1 3 0,-1 4 0,-1 0-1,3 5 1,2 3 0,1 2 0,6 3 1,0 2-2,5 4 0,2 1-1,4 2-1,1 3-3,4 2 0,0 1-2,5 3 0,2 3-1,3-2 0,3 2 2,4-1 0,4-1 2,2-2 1,7-1 2,4-4 1,4-3-1,5-1 1,6-6 0,4-4 1,5-1 0,5-5 2,3-5 2,1-4 2,6-5 1,0-5 2,3-3 1,1-9 2,3-2 0,2-4-1,0-6-1,1-2-1,-2-3-1,-3-2-1,-6-5-2,-4 0-1,-6-3 1,-5-5 0,-5-1-2,-6-4 0,-5-4 0,-5 0 0,-3-3-1,-6-1 0,-2 0-1,-10 0-1,-3-3 1,-8 4-1,-5-2 0,-5 3-1,-6 0-1,-3 4 0,-7 1 1,0 1-2,-3 3 0,-3 5 0,-3 2 0,0 3-1,-4 4 2,0 2-1,-4 4 0,-2 3 1,-4 2 0,-3 3 0,-4 1 1,1 5 0,-2 0-1,1 5-1,0 4-1,2 3 0,3 5-1,0 4 0,2 4-2,1 4 0,2 6 2,1 3 0,3 7 0,1 4 1,2 4-1,5 5 2,5 0-1,3 7 2,2 0-2,5 2 0,2 1 1,5 2 0,3 0 0,5 1 0,5 0 1,5 1-1,5-2 1,8-2 1,8-3 0,5-3 0,9-6 0,8-4 0,7-6 0,8-7 0,7-3-1,3-6 1,8-5 0,0-4 0,5-6 0,1-5 1,0-5 0,2-7 2,0-5 0,-3-4 0,-1-5 1,-3-6 0,-2-5 0,-5-5 0,-7-2 1,-4-4 1,-7-4 0,-4-2 0,-9-5 0,-5 0 1,-7-1 0,-7-2-2,-8 0 0,-7 0-2,-7 1-1,-8-2 0,-5 4-2,-6-3-1,-6 3 0,-3 1 0,-5 0-1,-3 2 1,-4 4-1,-1 1 0,-3 7 0,-2 4 1,-5 3-1,-3 8 0,-5 4 1,-3 8-1,-3 6-1,-5 5 1,-3 6-1,0 9 0,-2 5 0,0 3-2,1 8-5,1 2-10,3 5-20,5 2-13,4 3-61,-5 24 114,14-7 0,11-7 0</inkml:trace>
  <inkml:trace contextRef="#ctx0" brushRef="#br0" timeOffset="4633.265">13146 5709 75,'10'-2'8,"2"-1"-1,4-5 2,2-1-1,4-3 1,3-2 1,2-3-1,3-1 1,1-1-1,1-2-1,0 0 2,2-2-2,0 0 0,0 0 1,4-1-1,-2 1 0,2-1 0,-2 0 0,1 1-2,-1 0 0,1 4-1,-4 0-4,-1 2-4,-5 5-17,-8 1-35,-1 4 0,-6 4-59,-20 0 114,-2 1 0,-5-1 0</inkml:trace>
  <inkml:trace contextRef="#ctx0" brushRef="#br0" timeOffset="6061.3467">12454 4047 54,'-17'-5'6,"-2"-1"1,-4 0 0,0 0 2,-4 0 0,0 0 1,1 0 1,-2 1-1,2 0 0,-4 0-2,4 2 0,-3-1-2,2 1-1,-1 2-1,-1 0-1,0 2-1,0 1 0,0 3-1,1-1 0,0 4-1,0 1 1,3 1-1,-1 2 0,2 4 1,0 1-1,1 4 1,1 2 0,1 4 0,1-1 0,2 6 0,-1 0-1,5-1 1,0 2 0,4 0-1,0 1 0,2-1 0,3 0-1,0 0 1,3 0 0,0 0-1,4 0 1,-1-2 0,2 1 1,1 1-1,1 1 1,-1 0-2,7 2 2,-2 1-1,5-3 0,0-2 0,3 1-1,2-4 1,4-2-1,0-2 1,4-4 0,-1 1 0,4-4 0,1 0 0,4-4 0,1 1 1,1-3-2,3-3 2,3-1-1,0-4 0,2 1 1,0-4 0,2-1-1,-2-1 0,3-4 1,-4-2-1,3 0 1,-2-2 0,4-4 1,-4 1 1,2-5 2,-2 0 0,-1 1 1,-3-6 1,-2 2 1,-2-2 1,-6-2-2,-2-2-1,-5-3-1,-3-3 0,-2 0-2,-3-5 1,-3-1-2,-4-2 0,-1-3 1,-4 1-1,-3-1 0,-2 1 1,-2 1-2,-3 0 1,-1 2-1,-3 0 0,-1 2 0,-2-1 0,-3 2-1,0 2 1,-4-1 0,-3 3 0,-2 0-1,-2 2 1,-2 2-1,-4 2 0,0 3 1,-3 1 0,2 4-1,-1 1 0,2 2 1,1 2-1,1 1 0,1 3-1,2 0 0,2 1 1,2 2-1,2 3-1,-1 0-2,1 1-2,2 2-5,2 2-5,1 0-12,3 1-15,-1 2-15,3 2-60,-3 6 118,4-1 0,1-2 0</inkml:trace>
  <inkml:trace contextRef="#ctx0" brushRef="#br0" timeOffset="6807.3893">12329 3781 63,'6'7'9,"-2"-2"-1,3 2 1,-2-5 0,2 1-1,-1-5-1,1 1-1,0-3 0,4-2-2,-1-1 0,0-3-1,6-3 0,-4 1 1,3-2 0,-2-1 0,4-1 1,-3-2 0,3 1 0,-1-3 0,4-1 1,1-2 0,1 1 0,2-2 1,0-2 1,1 0 1,-4 1 0,3-2 0,-1 2 0,-1 0 0,-3-1 0,3 1-1,-1-1-2,0 2-2,0-3-1,1 2-6,-3 1-26,5 0-28,1 2-1,0 1-74,18-23 132,-4 6 0,-3-1 0</inkml:trace>
  <inkml:trace contextRef="#ctx0" brushRef="#br0" timeOffset="12141.6944">13011 8516 56,'-4'-1'4,"-4"-3"2,-2 1-1,-2 1 0,-4 0-1,0 1 0,-2 2-1,0 1-1,-3 3 0,0 0-1,1 3 0,-3 3 1,-1 1-2,-1 3 0,1 3 0,-4 2 1,0 3-1,-2 3 0,0 1-1,-1 3 1,1 0 0,1 4 1,2-1-1,3 2 0,1 1 1,5 1-1,1 1 0,5 1 1,0 1 0,6 2 1,3 2 1,3-1 0,4 1 2,2 2 2,6-3 0,0 1 2,5-4 0,0 0 1,5-4-1,2 0 0,3-3-2,3-2-8,6 0-24,2 0-20,8-2-63,59 5 108,-6-7 0,-2-8 0</inkml:trace>
  <inkml:trace contextRef="#ctx0" brushRef="#br0" timeOffset="13124.7507">23719 8422 73,'31'6'8,"1"2"0,-2 5-1,0-1 0,0 4-1,-3 1-1,1 3-1,-5-2 0,1 4-1,-2-1-1,-2 2 0,-4-1 0,1 2 0,-3 0 0,-2 1 0,1-1 1,-5 0 1,-1 0 1,-1 1 0,-5 1 1,-3-2-1,-4 0 2,-2-2-1,-2 2 0,-4-2 1,-2-1 0,-1-1 0,-4 0 1,-3 2 0,-4-1 0,-2-1 0,-2 2-1,-3-1-1,-3 0-3,-1-1-11,-2 0-30,-1-3-16,-3 1-99,-51 4 153,7-7 0,4-4 0</inkml:trace>
  <inkml:trace contextRef="#ctx0" brushRef="#br0" timeOffset="15553.8896">18168 4063 76,'-6'-4'2,"0"2"-1,-6 1 1,2 1 0,-3 1-1,-1 4 0,-2-1 2,0 5-1,-3 1 0,-1 4 1,0 0-1,-1 2 0,2 1 0,0 3 0,1-2-2,2 1 0,3-1-1,3-1 1,2-3 1,3-2 0,3 2 1,2-3 1,0-1 1,4-2 1,3 1 0,1 0 2,1-2-2,2 3 0,1-4-1,2 0 0,-1 0 0,1 0 0,1 2-1,-1-2 0,-2 2-1,0-3 1,1 4 0,-5 1 0,1 0-1,-1 0 0,-5 4 0,0-1 0,-4 2 0,-2 0 0,-2 3 0,-6 1-1,1-2 0,-4 2 1,-1-3 0,-2 1-1,0-4-1,-2 0 0,2-3-1,1-1-1,2-3-1,1-1-3,4-1-2,2-2 1,4 0 0,0-2 0,3 0 2,0 0 0,4-2 2,0 1 2,4 0 2,0 2 0,3-1 1,-3 5 1,1 4 0,-1 1 1,0 5 0,-1 5 1,-3 1 1,-1 6 1,-1 2-1,-2 3 2,0 1 1,0 2 1,0-2 1,1-2 0,1-1 1,4-3-2,0-1 0,5-4-2,3-5-11,2-3-36,4-4-18,5-5-114,31-22 171,0-3 0,-1-4 0</inkml:trace>
  <inkml:trace contextRef="#ctx0" brushRef="#br0" timeOffset="16440.9403">21598 3676 63,'5'-4'7,"1"-1"1,3-2 0,0 2 0,2-2-1,1 1-2,0 2-2,0 1 0,-1 3 0,-1 3-1,-1 4 2,1 3 0,-5 2-2,0 2 3,-2 4 0,-1 1 0,-2 5 1,0 0-1,-1 2-2,1 2 2,0-5 0,0 4-2,3-2 2,0-3-2,2-1 0,1-2 1,3-2 0,-1-3-2,4-3 2,-1-1-1,3-3-1,-2-3 2,1-3-1,-1-1 0,-2-1 0,-2-2 0,0-1-2,-4 1 2,-2 0-1,0-1-2,-4 1 1,0 2-1,-2 1 0,-3 2 2,0 4-1,2 4 0,-2 3 0,2 4 2,3 4-1,1 4 2,2 3-1,1 2 0,2 2 1,1 1 0,-1 1 1,-1-2-1,-2 3-4,-2-2-18,-6 2-38,-8 0 0,-9 3-73,-89 25 129,-2-6 0,-6-5 0</inkml:trace>
  <inkml:trace contextRef="#ctx0" brushRef="#br0" timeOffset="17386.9944">14592 4991 115,'-1'-3'5,"1"-4"1,-4 0 2,3 0 0,-4-1-1,-1 0-1,-5 0-1,1 3-1,-7 1-1,3 4 0,-4 3-1,-1 2 0,0 1-1,0 2 0,3 3 1,0 0-1,6 2 0,3 1 1,4 1-1,4-1 1,2 1 1,6-1-1,4 1-1,2-1 2,4-2-2,1 3 1,1-3 0,1 1-1,-2 0 1,-3 0 2,-4 1-1,-1 0 2,-7-1 1,-4 1 0,-1 3 0,-4-5 2,-2 3 0,-5-3-1,0-2 0,-1-1-2,-5-1 0,3-3-2,-2-1-3,2-1-5,-1-3-7,4 0-12,0-3-15,3 2-19,4 0-79,4-7 137,1 1 0,1 3 0</inkml:trace>
  <inkml:trace contextRef="#ctx0" brushRef="#br0" timeOffset="17912.0245">14798 5109 105,'-4'-2'7,"-3"4"0,-3-2 2,1 2 0,-2 3 0,0 0-2,3 4 0,-2 2-2,5 1 1,0 2 0,2-2 0,2 4 0,4-3 0,1-2 1,3-1-1,2-1 1,1-5-1,3-1-1,0-5 0,1-1-2,-1-4 0,0-1-1,0-1 0,-2-5 0,1 2-1,-3-2 2,0 1-2,-3 2 1,0 2 0,-2 2-1,-1 0 1,-1 3-1,-1 3-1,-1 1 0,-1 4 0,-1 2 0,1 3 0,-1 2-1,1 2-4,2-2-7,1 1-6,2-1-11,0 1-9,3-3-13,2-2-51,10 1 102,1-4 0,-3-3 0</inkml:trace>
  <inkml:trace contextRef="#ctx0" brushRef="#br0" timeOffset="18566.0619">15019 5095 136,'5'4'11,"0"0"1,4 2 0,-4 2 0,1 3-4,0-1-2,3 4-3,-1-3-1,-1 1 0,1-3 0,1 3 0,-2-6 0,-1 3 1,-2-4-1,-1 0 1,-4-1 0,0-1-2,-4-2 1,-1-1-2,-2-1-1,3-5 0,-2-3 0,3 0-2,3-2 1,2-3 0,6 2 0,0-1 1,4 0 0,0 2 0,3 2 0,0 2 1,2 2 0,-3 5 0,1 0 1,-2 3-1,-2 5 0,0-1 0,-2 4 0,0-1 1,-3 0-2,2 2-1,-4-3-1,0-1 1,-1 1-1,-2-3 1,0 0-1,0-1 0,-1-2 0,1-1 0,-1-4 1,-1-5 0,2 0 1,2-3-1,0-4 1,1 1 1,2-2 1,1-1 1,1 2 0,2 0 1,0 3 0,0 1 1,1 4 0,-2 5 1,2 2-2,0 5 2,-2 4-2,1 2 0,-1 4-3,-2 2-5,-1 1-13,-2 0-16,0 2-16,-1 0-58,-4 10 108,0-4 0,0-3 0</inkml:trace>
  <inkml:trace contextRef="#ctx0" brushRef="#br0" timeOffset="19083.0915">15446 5096 148,'1'5'10,"2"3"1,1 3 0,0 5-1,1 0-2,1 3-4,0 3-2,-1 1-1,1-1-1,-1 1-2,-1-1 0,-1-1-2,-1-1-2,-1-2 1,-1-2-3,0-5-4,0-2-1,-3-5-1,0-4-2,1-7 2,-3-2 1,-3-5-2,4-6 4,-1-2 3,0-4 4,0 1 3,2-5 2,2 3 1,1 0 4,2 2 1,4 1 0,4 2 3,1 3-1,3 2 0,2 3 1,1 4-2,1 2 0,1 6 0,-2 0-1,-1 4 0,-2 3 1,-3 5-1,-2 2-2,-5 2 0,-3 1-2,-3 2-3,-7 0-4,-1 0-6,-2-1-11,-4-2-12,0-1-15,-1-5-20,-2-11 68,4-2 0</inkml:trace>
  <inkml:trace contextRef="#ctx0" brushRef="#br0" timeOffset="19417.1106">15571 4611 155,'5'5'8,"-2"0"1,3 4 1,-1 3 2,1 3-2,-1 3 2,4 7-3,-2 3-1,-1 5 0,1 5-2,1 1-1,-2 4 0,0-1-2,0-1-2,-1-2 0,1-3-6,-2-2-9,0-5-14,-1-4-22,2-2-7,0-2-51,9 2 108,-2-4 0,1-5 0</inkml:trace>
  <inkml:trace contextRef="#ctx0" brushRef="#br0" timeOffset="19692.1263">15839 5126 137,'0'0'8,"2"-2"2,-1 1 2,3-5 1,2 0-3,-2-1 1,-1-1-2,0 0 0,-3 0-1,2 2 0,-1-2-3,-4 5 1,0 1-3,-2 4-1,-3 1 0,0 5-2,0 3-4,0 3-10,1 1-21,4 1-22,2 1-86,15 1 143,0-4 0,3-2 0</inkml:trace>
  <inkml:trace contextRef="#ctx0" brushRef="#br0" timeOffset="20279.1599">15501 5685 130,'0'-8'8,"-1"-2"0,-1 1 1,0-1 0,0 2-2,-3 0 0,1 5-2,-4 1-1,0 4-1,-2 5-2,1 3 0,-1 3 1,5-1-1,0 4 0,2-2-1,3 1 0,3-2 0,4 0 1,2-2 0,3-1 0,1-2-1,3 0 2,-2-1-1,0 1 0,-3-3 2,-2 4-2,-3-1 1,-1 1 1,-6 2-2,-3 1-2,-3-1-4,-1 0-10,-4 0-14,-1-1-18,1-1-69,-4 1 116,3-3 0,2-3 0</inkml:trace>
  <inkml:trace contextRef="#ctx0" brushRef="#br0" timeOffset="20561.176">15636 5749 145,'4'12'8,"1"3"0,1 5 1,1 4 1,1 3-4,-2 4-2,1 3-1,-1 0-1,-2 0-2,0 0-3,-3-2-7,2-1-8,-4-2-13,1-5-16,-2-2-39,-5-5 86,1-5 0</inkml:trace>
  <inkml:trace contextRef="#ctx0" brushRef="#br0" timeOffset="20907.1958">15735 5599 111,'5'3'8,"2"2"2,1 4 1,4 1 0,-2 3 0,0 2-1,-3 3-2,-2 1 0,-4-1-2,-5 1-1,-4 0 0,-3-1-1,-2-4-1,-3 1-1,0-3-2,-2-2-4,2-4-6,1 0-12,4-4-18,0 0-9,5-2-39,7-12 88,1 1 0</inkml:trace>
  <inkml:trace contextRef="#ctx0" brushRef="#br0" timeOffset="21306.2186">16013 5588 171,'-6'-11'9,"2"12"1,-3-1 2,-1 3 2,0 2 1,0 0-3,0 0-1,-3 3-2,7 1 0,0-1-2,0 0-1,2 2 0,2-4-2,2 2-1,0-2 1,4 1-1,-2-2-2,4 1 2,0-4-2,3 1-1,-2 0 0,4-3-2,-3 0-3,1 0-4,-1 0-7,0 2-12,0 0-15,-2-1-17,1 1-87,8-2 147,-1-1 0,-1 0 0</inkml:trace>
  <inkml:trace contextRef="#ctx0" brushRef="#br0" timeOffset="21733.243">16276 5504 154,'-7'7'6,"0"3"2,-1 2 1,0 4 1,1 3-2,2 1-1,1-1 1,2 3-1,3-2 0,3-3 0,3-3 0,4-2-2,1-4 0,5-4 0,2-1-2,5-6-1,2-4 0,1-2-1,2-4 0,-2-1-1,0-3 0,-5 0 0,-2-2-1,-4 3 0,-4-1 0,-6 6 0,-3-1-2,-1 5 2,-5 2-1,0 3-3,-2 4-8,-2 3-16,-1 4-25,4 2 0,-1 2-43,11-3 97,1-5 0,0-1 0</inkml:trace>
  <inkml:trace contextRef="#ctx0" brushRef="#br0" timeOffset="22009.2588">16957 4978 189,'-2'-4'3,"10"1"0,4 2-4,4-3-11,2-1-10,1 3-17,3-4-10,1 2-23,10 4 72,-4 0 0</inkml:trace>
  <inkml:trace contextRef="#ctx0" brushRef="#br0" timeOffset="25004.4301">18863 4780 211,'3'-6'4,"2"-2"0,3-4 0,5 1 1,3-2-2,3 3-2,3-1-1,1 5 0,1 2 0,-1 5-3,1 5-5,-2 5-8,-2 3-10,0 3-17,-1 3-9,-3 2-32,-5 22 84,-2-4 0</inkml:trace>
  <inkml:trace contextRef="#ctx0" brushRef="#br0" timeOffset="25370.4511">20125 4605 193,'4'-4'6,"3"-1"0,2 0 0,2 0-1,5 3-3,-2 0-4,3 4-1,-3 5-5,1 1-7,-4 4-14,1 5-19,-5 2-65,-3 22 113,-3-1 0,-2-2 0</inkml:trace>
  <inkml:trace contextRef="#ctx0" brushRef="#br0" timeOffset="25567.4623">20647 4659 115,'6'19'-115,"-8"45"115,0-3 0,-5 1 0</inkml:trace>
  <inkml:trace contextRef="#ctx0" brushRef="#br0" timeOffset="29766.7025">22237 7336 56,'14'9'3,"2"-2"0,-3-1 1,1-1-1,-1-1 0,1-2 0,0-1 0,1-2 0,0-2-1,1-1-1,2-1 0,1-5 1,4 0-1,-1-3 1,1-3 1,1-3-1,3 0 2,0-6 0,2 1 0,2-2 1,3-1 0,2-1-1,2-2 0,4-1 0,-1-3-2,4-1 1,0-3-1,1-2-1,0-2 0,3-2 0,0 1 0,3-3 0,1-1 0,2-1-1,-2 1 1,2 0 0,-2 3 2,-2 1 1,-4 2 3,0 4 2,-6 1 2,-3 4 1,-2 1 0,-2 5 0,-4-1-2,-7 5-2,3 1-2,-6 4-2,-4 1-5,-1 4-10,-2 1-39,-2 1-4,-3 3-72,-4-8 126,-4-1 0,-3-1 0</inkml:trace>
  <inkml:trace contextRef="#ctx0" brushRef="#br0" timeOffset="35624.0375">13669 7533 65,'-19'17'6,"-2"3"-1,0-2-1,0 2-1,0 1-1,4 1-2,1-2 1,2 2 0,0 0-1,2 0 0,2 2 1,-2-1 0,3 3-1,0-3 1,3 3 0,2-2 1,2 1 0,2-2 0,4-2 0,1-1 1,3-3 0,2 0 0,3-3-1,-1 2 1,3-2-1,0 1-1,4-1 1,-2 2-1,2-1 1,0 1-1,0 1 0,1 0 1,-1 2-1,0-1 1,1 1-1,-1 2 0,0-1 0,-1 2 0,2-1 0,1-1 0,0 0 1,1 1 0,2-4 0,0 2 0,1-2 1,0 0-1,1-1 1,0 0 0,3-3-1,-1-3 0,3 1 0,2-5-1,0-1 1,3-2 0,2-3-1,0-3-1,2 2 0,5-2 0,0 1-3,4 1-6,1 0-17,3 0-17,2-1-41,49-8 84,-9 1 0,-9-1 0</inkml:trace>
  <inkml:trace contextRef="#ctx0" brushRef="#br0" timeOffset="39078.2351">12768 5433 55,'-1'-2'6,"0"0"1,-2-2 1,0 2 2,0-3-1,-1-1-2,-1 1 1,-1-4-2,1 2 0,-2-2-1,0 0-2,-3-1-1,1 0 0,-1 2 1,-1 0-1,1 3 0,0-1 0,-4 1 1,3 1-1,-2-1 1,2 0-1,-1 0 0,-1 1-1,1 0 0,0 1-1,1 0 1,0-1 0,-3 3-1,3-2 1,-4 1 0,1 1-1,0-1 1,-2 1 0,1 1-1,-2-1 1,-1 1-1,1 0 1,-1 0-1,-2 0 0,2 1 1,-1-1-1,0 0 1,-2 1-1,0 0 0,0-1 1,-1 1 0,-1 0 0,0 0 0,1-1 0,-2 1 0,1 0 0,-1 1 0,-1-1-1,2 1 0,-2 0 1,0 1-1,1 0 0,-1 0 0,2 2 0,0 0 0,1 1-1,-1 4 2,2 1 0,-1 3 0,0 1 0,2 2 0,-3 2 1,1 2-1,0 0 0,0 1-1,1-1 0,-2 3 1,0-2-1,3 2 0,-2 3 1,1 0-1,1 2 0,-1-2 1,2 2-1,2 0 0,2-1 0,-1 1 0,2 1 0,2-3 0,1 1-1,2 0 0,4 2-1,2 1 1,5-1-1,3 2 1,3-1-1,2 0 1,3 0 0,2-2 1,0-3 0,1 0 0,0-1 0,2-2 0,-1-1 0,3-1 0,3-1 0,-2-1 0,0 0-1,1-2 2,1 2-1,-3-4 0,3 2 0,-2-2 0,2 0 1,-2-1-1,2 0 0,0 0 0,1-2 0,-1 1 0,2-1-1,0 0 1,2 0 0,1 0 0,1-2 0,1 0 0,0-1 1,2 1 0,-2-3 0,1 3 1,-1-3 0,1 0 0,-2-2 0,0 1 0,0-4 0,-1-1 0,1-3 0,-2-2-1,3-4 0,-2 1 0,2-3 0,1 1-1,0-2 1,3 0-1,0 1 0,1 0 1,-1-1-1,0 1 1,-3-1 0,0 1 1,-3-1-1,-2-1 1,-2-2 0,-3 2 0,-1-3 0,-2 0 0,-2-1-1,0-1 0,-2-3 0,3-1 0,-4 1-1,2-2 0,-1-2 0,0-1 0,1-1-1,-1 0 1,2-3 0,-2 0 0,1 0 1,0-3 0,0 0-1,-2-1 1,1-1 0,-2 1 0,-1 1 0,-2 0-1,-4 0 0,1 2 1,-3 1-1,0-1 0,-1 1 0,-4 1 0,-1-1-1,1 2 1,-2-3 0,-1 1 0,-3 3 0,0-1-1,-2 0 0,-2 1 1,-3 1-3,0-1 0,-4 2 0,-1 2-1,-2-3 0,0 4 1,-3 0 0,-2 2 0,-1 1 3,-2 4-1,-3 2 1,0 0 0,-4 3 0,-2 2 0,-4 1 1,-3 1-1,-3 2 0,-3 0-1,-1 2 1,-4 2 0,-2 0-1,-1 2 0,0 2 0,-2 2 0,-1-1-1,2 2 1,-3 4-1,5 0 1,-1 4 1,1 2 1,2 2-1,3 4 1,2 2-1,4 2 1,0 2 1,4 1-2,0 2 0,2 1 0,4 2 0,2 2-1,2-1 1,4 2 0,5 2 0,3 0-1,4 2 0,3 1 0,6 2-1,1 2 1,5 0 0,3 3 0,3 0-1,5 0 2,1-3 0,4 1 0,4-3 0,4-2 0,3-3 1,6-3-1,3-1 0,5-3 0,2-1 0,2 0 1,3-3-1,0 1-1,2-3 1,-2 0-1,4-2 1,0-4 0,2 0 0,4-2-1,2-3 2,2-3-1,1-4 0,1-1 1,1-5 0,-2 0 0,1-4 0,-1-4 1,-1-2-1,-1-3 2,0-4-1,0-2 0,-3-4 1,0-3 0,-2-2-1,-3-5 0,-3-2 0,-3-4 0,-3-1-1,-5-2 0,1-1-1,-5-2 1,-1 0-1,-4 0 0,-1 0 0,-5-1 0,-3 0 1,-2-1 0,-3-1 0,-3-1 0,-5 2 0,-2-3 0,-6 3 0,-2 0 0,-4 3-1,-2 1 0,-4 1 0,-2 1-1,-2 3 0,0 0 0,0-1-1,-1 3 0,-2 0 0,0 3 0,-2 2-1,0 1 2,0 3-1,0 1 1,-1 4 2,-1 1-1,1 2 2,1 1 1,-1 2 0,1 0 1,2 2-1,1-2 1,2 2 1,1 0-1,3 1 0,-1 1-1,3 2 0,0 1-1,2 1-3,1 1-3,1 3-9,3 0-25,0 3-15,3 3-79,5-1 132,-1 2 0,3-4 0</inkml:trace>
  <inkml:trace contextRef="#ctx0" brushRef="#br0" timeOffset="40858.3369">12435 3835 94,'-6'-3'9,"1"0"0,-6-2 1,-3-2 0,2 3-4,-4-2-2,-1 1-1,-1 1-1,-1-1-2,1 4 1,0-2-1,-2 3 0,0 2 0,-3-1 0,0 2-1,-1 2 2,-2 0-1,-2 0-1,-1 2 2,1 3-1,-4 0-1,2 2 1,-1 2 1,0 1-2,0 2 2,2 0 0,-2 2-1,3 0 2,-2 3-1,3 2 1,-1 1-1,-1 1 0,0 2 0,0 2-1,2 0 0,-1 3 0,3 0-1,1-1 1,1 2-1,2-2 0,3 1 0,1 1 0,3-1 0,1-1 0,2 0 0,1 1 1,3-2-1,2-2 0,1 1 2,1 1-1,3-1 1,0 0-1,2 0 1,1 2-1,2-3 0,0 2 0,4-2-1,-1-1 1,3 0-1,1-1 0,1-1 0,2-4 0,1 2 0,1-3 1,1 1-1,3-2 0,-1-3 2,1-1-1,3 0 0,-1-2 0,0-2 1,1 0 0,2-2 1,-2-1 0,3-1-1,-2-1 1,5 0 0,0-2-1,3 0 1,0-3-1,3 2 0,2-2 0,1-1-1,1 0 1,1-1 0,0-1 0,-1-1-1,-2 1 2,-1-3-1,1 2 0,-2-1 1,-1-1-1,0-2 0,-3 1 1,3-3-1,1 2-1,0-5 2,0 3-1,1-4-1,-1 0 1,1-2 0,-1-2 0,-4 0 0,0-1 1,-3-1-1,-3-2 1,-5 0 0,-1-1-1,-2 0 2,-3 0-1,-1-2-1,-4-2 0,0 0 0,-3-3-1,1-4 1,-3 0-1,-3-2 0,-1-1 0,-1-2 0,-3 0 0,-1 0 2,0 0-1,-4 1-1,0 0 1,0-1 0,-1 2-1,-4-3 1,2 2-1,-4 2-1,0-2 1,-5-1-1,0 3 0,-3 0 0,-2 1 0,-3 4-1,-3 1 1,-2 3-3,-2 3-6,-3 2-11,0 6-25,0 2-2,0 4-19,-18-5 67,8 4 0</inkml:trace>
  <inkml:trace contextRef="#ctx0" brushRef="#br0" timeOffset="41892.3961">12364 3731 44,'11'6'0,"2"-1"1,-2 0 0,0-2-1,2 1 1,-2-3 0,0 0 0,1-1 1,-2-1-1,2-1 0,-2-2 0,0 0 0,1-4 0,-2 1 1,4-3-2,-1 0 0,0-4 0,4 2 0,0-2 0,2-4 0,2 1 0,0-3 1,2-3 0,2-1 0,-1-3 0,0-2 1,2-2-1,0-1 2,-3-4 1,5 0 2,-1-3 2,-1 0 3,1-2 1,-1 0 0,0-3 0,-1 1 1,-1 0-4,1-3-1,-1 1-4,-1 3-4,-1-1-7,3 3-17,2 1-19,-1 3-50,17-10 93,-4 7 0,-6 5 0</inkml:trace>
  <inkml:trace contextRef="#ctx0" brushRef="#br0" timeOffset="56865.2525">1790 10701 77,'-3'7'9,"3"3"1,-3 5 2,3 3 1,0 2 0,1 6-2,0 3 1,2 3-2,1 2 0,0 2-2,-1 1-1,0-1-1,0-1-1,0-3-1,-1-2 0,-2-3-1,1-6-1,-2-3 2,1-6-1,-1-1-2,0-4-3,-1-1-4,2-6-5,-2-3-5,0-3-4,0-5-4,-1-5-3,-1-2 1,0-6 4,0-1 2,1-5 5,-1-2 5,0-2 5,1 1 5</inkml:trace>
  <inkml:trace contextRef="#ctx0" brushRef="#br0" timeOffset="57166.2697">1801 10747 77,'9'-19'8,"1"2"0,3 2-1,-1 3-1,0 2-2,0 2 0,-1 3-1,1 4 0,-2 1-1,-1 1 1,4 4-2,-3 1 1,3 4 0,-3 2 0,0 1 0,1 2 0,-3 1 0,-2 1 0,-1-1 1,-4 0 1,-2-1 1,-4-2 0,-2-1 1,-5-2 0,0-1 0,-1-1-1,-3-2 0,2-1-2,-2-2-1,2-2-3,1 1-6,0-4-10,3 2-18,-1-1-14,4 1-32,5-1 81,3-1 0</inkml:trace>
  <inkml:trace contextRef="#ctx0" brushRef="#br0" timeOffset="57886.3109">2433 10401 114,'-3'0'9,"1"2"0,-3 1 1,0 3 0,-4 0-2,2 3-1,-6 1-1,4 2-1,-4 3 0,3 4 0,-2 3-1,-2 2 1,2 3-1,-1 3 0,1 2 0,0 3-1,1 1 0,-1 0-1,4 1 1,-1 1-1,3-2 0,1 3 2,2-2-1,2 1 1,2-1 1,2 1 1,1-4-1,0 0 2,5-2-2,-2-6 1,0 1-2,0-4 0,0-5 0,1-1-2,-1-2 0,-3-6-8,3 0-18,1 0-35,-1-3-2,1-4-74,6-11 135,-3-3 0,-2 0 0</inkml:trace>
  <inkml:trace contextRef="#ctx0" brushRef="#br0" timeOffset="59047.3773">2737 10756 100,'-2'-4'3,"1"3"0,-1-1 0,-2 0 0,1-2-1,-1 5-2,0-1 0,-2 3 0,2-1-1,-4 5 1,2 1 0,-3 2 0,3-1-1,-4 4 2,3-1-1,2 2 0,0 1 1,1 1-1,1-1 1,3 2 0,1-3 0,1 1 1,2-1 1,3 0 0,-1-1 0,3-1 0,-1 0 1,1-2-1,-3-3 2,4-2 0,-3 0-1,1-4 2,0-3-2,0 0 1,0-5 0,0-4 0,-1-2-1,2 1-1,-1-5 0,-2 3-1,-1 0 0,2 1 0,-3-1 0,-1 3-1,0-1 1,-2 2-1,-1 3 0,0-2 0,0 2-1,-1-1 1,0 3 0,0 2-1,-1-1 1,1 0-1,0 3 0,0-1 0,1 0 0,0 2 0,0 0 0,0 0 0,0 0 0,-1-1 0,1-1-1,0-1 1,0 2 0,0-1 1,0 2-1,0 0 1,0 0-1,0-1 1,0-2 0,0 2 1,0-1-1,0 1 1,-1-1 1,1 0-1,0 0 2,0 0-1,0 0 2,-1 0-1,1 1 0,-2-1 0,2-1-1,0 2-1,0 1-1,0 0 0,0 0-1,0 1 0,0 2 0,3 4 1,-1 2 1,1 4 0,0-2 0,1 5 1,2 0-1,0 0 0,2-2 0,1 1-1,-1-2-1,4-2-7,-2-1-20,0-1-30,2-2-1,0-3-58,17-8 116,-4-2 0,0-2 0</inkml:trace>
  <inkml:trace contextRef="#ctx0" brushRef="#br0" timeOffset="59787.4196">3261 10304 131,'0'5'3,"0"2"2,0 5 0,1 0 1,0 5 1,-1 2 0,2 3 0,0 3 0,2 1-1,-2 3 0,5 3-2,-3-2 0,2 2 0,0-2-1,0 3 0,1-2-1,0 1-1,-2-3 1,0-1-2,0-3 1,-1 0 0,-2-4 0,2-3 0,-3-1 0,0-3 1,0-4 1,-1-2-1,0-2 1,0-3-2,0 0 0,0-1 0,-2-5-2,-1-2 0,0-1-2,0-4 0,1-1 0,1-1 1,1 0-1,1-1 1,1 0 0,2-1 0,3 3 1,0 0-1,0 1 1,3 2 0,1 1 0,1 0 1,1 2 0,2 0 0,0 2 2,0 1 0,0 1 0,1 3 0,-2 1 0,0 3 1,-2 2-1,1 2 0,-3 1-1,-1 1 0,-1 3-4,-1-1-4,-2 1-10,-3 0-18,4-1-17,-1 1-56,4 8 108,1-3 0,1-2 0</inkml:trace>
  <inkml:trace contextRef="#ctx0" brushRef="#br0" timeOffset="60249.446">3848 10865 110,'3'-3'8,"0"-1"1,3-3 1,-1 0 1,4-1-2,-2-1 0,1 0-1,-3-1 1,-1 0-1,-2 0 0,-2-2 0,-1 3-1,0 2 0,-3-2-1,-1 1-2,-3 2-1,-1 1-1,-1 1-2,-2 4 0,1 0 0,0 4-1,-2 1 1,3 2-1,1 4 1,2 1 1,0 1 0,2 0-1,1 4 1,1-3 1,1 2-1,2-1 0,2-2-1,1 1-1,2-3-3,2 0-7,1-3-11,4 1-16,2-4-17,2 1-55,21-6 110,-5-1 0,-2-1 0</inkml:trace>
  <inkml:trace contextRef="#ctx0" brushRef="#br0" timeOffset="60778.4763">4142 10728 161,'-3'-1'5,"1"-1"1,-1 2-1,-3-2 1,-1 4-1,1 1-2,-2 2 0,1 3-1,-4 2 0,4 1 0,0 3-1,-2 0 1,6 1-1,-1-1 0,1 0 0,3-1 0,2-3 1,2-1 0,2-1 1,3-1 1,-1-5 1,3 1 0,1-6 1,0-1 0,-1-2-1,-1-3 1,1-3-2,-2 0 0,-1 0-1,-2-2 0,0 1 0,-1-1-1,0 2 1,-3 2-1,-1 1-2,1 3 1,-2 1-1,0 3-1,1 0 1,-1 5-2,0 1 1,0 5-1,2 0 0,0 4-3,1-1-4,2 0-4,0-1-5,4 0-6,0 0-5,2-3-6,3 0-1,1-4-63,16-8 99,-2-1 0,-2-4 0</inkml:trace>
  <inkml:trace contextRef="#ctx0" brushRef="#br0" timeOffset="61387.5111">4543 10687 154,'-1'-1'12,"-1"-3"0,-3-1 0,-2 0 0,-3 0-6,-2 1-2,-3 3-3,-1 1 0,-2 4-1,1 2-1,-1 1 0,3 3 0,0 2 0,4 0-1,3 2 1,1 0 0,4 1 0,1 0 1,3-2 0,3-1 0,-1-3 1,5-1 0,1-2 1,1-3 0,4-1 0,1-2 1,1-2-1,0-6 1,2-1 0,-2-3 0,0-3-1,-1-2 1,-2-3-1,-4-3-1,0-3 1,-3-2-1,-4-2 0,-1-2-1,-1-2 1,-1 0-1,-1 0-1,-2-2 1,-3 2 0,3 3-1,0 1 1,-1 4-1,-2 2 0,2 4-1,2 7 0,-2 4-1,1 1 0,1 4 0,0 4 0,-1 3 0,-1 1 1,-1 5 0,1 4 2,4 4 1,-1 2 0,3 4 1,1 5 0,0 0 2,3 4 0,1 0 0,-1 0 1,-1-2-1,2 0 1,-2-3-1,0-2-1,1 0-1,-1-3 0,1-1-3,-2-5-7,1 1-11,1-2-26,1-1-11,-1-4-71,4-6 127,0-1 0,-2-6 0</inkml:trace>
  <inkml:trace contextRef="#ctx0" brushRef="#br0" timeOffset="62083.5509">4733 10072 90,'4'0'9,"1"2"1,2 0 1,3 1 1,3 2-2,1 0-1,0 2-1,0 3-2,4 1-1,-2 2 0,1 1-2,0 6 0,1 1 0,-2 1-1,0 5 1,-2 1-1,0 4 0,-1 0-1,-1 5 1,-1 1-1,-2 0 0,1 1 0,-2 0 1,1 1 0,0-3 0,-1 3 1,0-2 0,2-1 0,-1 1 0,0-3 0,-1 1-1,-1-1 1,0 1 0,-4-1-1,-1 1 1,-4 0-1,-1-3 1,-4-1-1,-1-3 1,-1 0-2,-1-4 1,-1-1-1,1-5 0,0-1 0,0-2-3,3-5-5,-1 0-14,4-3-32,-2-2-2,4-1-56,0-19 111,3-4 0,1-5 0</inkml:trace>
  <inkml:trace contextRef="#ctx0" brushRef="#br0" timeOffset="62689.5856">5843 10628 83,'3'0'12,"3"-2"3,0 2 2,4-3 2,-1 1-2,5-1-2,-3 0-1,0 0-2,4 1-1,-2-1-3,0 1-1,-1-1-2,0 2-2,-1 1-1,-2-2-1,-1 4-2,-1-1-3,-1 1-3,-2-1-5,1 1-6,-2 2-6,0-1-9,-3 2-10,3-1-56,-1 9 99,0-4 0,1 1 0</inkml:trace>
  <inkml:trace contextRef="#ctx0" brushRef="#br0" timeOffset="62985.6025">5976 10855 170,'2'-1'15,"3"0"1,3-1 0,2 2 1,-1 0-4,5 3-4,-1-2-11,1 0-48,-1 1-6,4-1-92,12 1 148,-4-1 0,-1-2 0</inkml:trace>
  <inkml:trace contextRef="#ctx0" brushRef="#br0" timeOffset="65523.7477">7003 10834 64,'0'-2'2,"0"0"1,0-1 1,0 2 0,0-1 1,2 2-1,-1 0 1,5 0 0,2 2 1,0-1-1,3 1 1,3 0-1,-1 0 0,4 0 0,1-1-1,4 0 1,3 1 0,1-2 0,3 0 1,2 0-1,2 0 1,3 0-1,2-3 0,3 2 0,2 0-1,5-1 0,0 0-1,4-1 0,3 2 0,1-1 1,0 0-1,3 2 0,0-3-1,0 3 1,1-2-1,2 0 0,0 1 0,3-1 0,2 1-1,1 0 1,0 1-1,-1 0 1,1 0 0,1 0-1,-1 0 1,0 0 0,2 1 0,0-1 0,1 0 0,1-1 1,-3 1 0,0-2 1,-3 1 0,0 1 2,-4-2-1,0 0 1,-2 1 0,-2-1-1,-2 0 0,-4 1-1,-2 0-1,-5 1 0,-4-2-1,-5 2-1,-4 0 0,-7 3-2,-3-3-5,-3 3-14,-2 4-34,-5-2-8,-2 5-94,-8 3 156,-3 0 0,-2-4 0</inkml:trace>
  <inkml:trace contextRef="#ctx0" brushRef="#br0" timeOffset="69066.9504">8121 11116 150,'-2'-1'9,"1"0"1,-3-2 0,2 2 0,0-1-4,0 1-2,-1 1-2,0 0 0,1 0-2,-1 1 0,-2 1 0,-1 1 0,2 0 0,-4 3 0,3-2 0,-3 2-2,2-2 0,-3 0-1,1 0-1,-3-1 0,5-2 0,-5 2-2,6-3 1,-4 0 0,4 0 0,1 0 1,0-3 0,1 1 1,3-4 0,0 1 1,1-3 1,5 0 1,-2 0 1,2 1 0,0-1 1,0 1 0,1 2 0,2-1-1,-4 1 1,4 3-1,-2 2 0,1 0 0,-2 0-1,3 2 1,-3 1 0,1 5 1,1 1 0,-1-1 0,-2 3 0,1 4 1,-2-2-1,-1 3 1,-1 1 0,-1 1-2,0 1-2,-2 0 3,0 0-1,0 0 1,-1 0-1,-1 0 0,-1 2 0,-2 0 2,2-1 1,-2 1-2,0-1-1,-1 2 1,-2-1-1,0-1 1,0-4-1,-1 2 0,0-4 0,1-1 1,0-2 0,0-2 0,3-3 1,-1 0-1,2-3 1,-3-1-1,4 1 0,1-3-2,-1-4 0,-2 0-2,1-2-1,-1-4 0,-3 0-1,4 1 1,-2-2 0,-2-1 0,4 0 0,-1 1 1,0 1 0,3 0 1,0 2-1,1 0 1,1 0 0,1 0 0,1 2 1,1-5-1,0 4 1,0-3 1,1 3-1,1-3 0,-1 5 0,1-5 0,-2 5 1,0-2-1,-1 1 0,0 1 0,1 0 1,0 1-1,0 1 1,0-1 0,-1 1 0,1-2 0,1 1-1,-2 2 1,3-2 0,0 0-2,-2 3 1,3-4 0,-1 4-1,-2 0 0,2 1 1,1-2-1,-3 2 1,0 0-1,1 2 1,-1-1 1,1 0-1,0 2 0,4-1 1,-5-1-1,2 2 0,0 1 0,0-1 0,0 1 1,1 0-1,0-1 0,1 2 1,-2-2 0,2 3-1,-1-1 1,2 2 0,0-1 0,1-1 0,-1 1-1,1 2 1,0-3-1,2 1 1,0 3-1,0-4 0,2 4 0,-1-2 1,1-2-1,-1 3 0,3-2 0,-1 1 1,3 1-1,0-1 0,2 0 1,1 0-1,-1 1 0,3-3 1,-3 2-1,1 1 0,-2-2 1,-1 0-1,1 3 0,-4-2 1,2-1-1,-1 0 1,-3 2 0,0-1 1,-2-2 0,0 0 1,-3-1 0,2 2 0,-3-1 0,1 1-1,-3 0-8,2 3-36,-2-3-10,1 2-79,-10-12 131,1-2 0,-2-7 0</inkml:trace>
  <inkml:trace contextRef="#ctx0" brushRef="#br0" timeOffset="74326.2512">7925 10270 138,'0'-2'8,"1"-1"1,0-1 1,0-1 0,0 2-3,-1 1-1,0-1-2,1 3-1,-1-3-1,0 1-1,0 0 0,2-2 0,0 1 0,1-2 0,0 2 0,3-4 1,-3 3-1,4-4 1,-3 4-1,3-6 0,-3 2 0,3-3 0,-2 1 0,1-2 0,-3 3 0,2-2 0,-2-1 0,0 2 0,-1-1 0,0 1-1,0 0 1,-2 0-1,1 2 0,0-1 1,-1 3-1,0 0 0,2 3 0,-2-3 0,0 6-1,1-3 0,-1 3-1,0 0 0,0 0 0,0 0 0,0 0 0,0 3 0,0 3 0,2 1 1,-1 5 1,0 4 0,0 1 0,1 4 1,-1 0-1,-1 4 1,2 0-1,-1 1 1,-2 1 0,1 1 1,-2-1-1,0 0 0,0 0 0,-2-2-1,1-1 1,2-2 0,0-3-1,-1-3 0,2-1 0,-1-5 1,1 0-2,0-2 1,0 0 0,0-3 0,0 2 0,0-3-1,0-1-3,1 2-7,-1-2-5,0-1-11,1 2-10,-1-1-11,1 0-23,-1 6 71,1-1 0</inkml:trace>
  <inkml:trace contextRef="#ctx0" brushRef="#br0" timeOffset="75698.3297">7870 10623 61,'0'0'5,"0"0"0,0 0-1,0 0 1,0 0-1,0 0 1,0 0 0,0 0 1,0-2-1,1 0 1,-1 0 0,0 0 0,2-2 0,-1 3-1,-1-1-1,1 0 0,0-2 0,-1 1-1,0 1 0,0 2 0,1-5-1,0 3 1,-1 0-1,1 0 0,1-1-1,-2 0 0,0 3 0,2-2-1,0 1 1,0-1-1,0 0 0,0 1 0,3-1 1,-1 0 0,-3 2-1,4-3 0,-1 3 1,-3-1 0,4-1-1,-2 0 1,-1 1 0,4-1 0,-1 0 0,-1 0 1,0 0-1,3 0 1,-4 1-1,2 1 1,-2-2-1,1 1 0,-2 1 0,1-1-1,1 1 0,-4 0 1,5-1-1,-1 1 0,0-1 1,1 1-1,0 0 0,-1 0 0,1 0 1,-1 0-1,-1 0 0,1 0 1,1 0-1,-3 0 1,-1 0-1,4-2 0,-4 2 1,1 0-1,2 0 0,0-1 0,-1 1 0,2 0 0,1 0 0,-1 0-1,2 0 1,-3 0 0,2 1 0,0 1-1,-1-1 2,-1 0-1,2 1 0,-2 0 0,1 1 0,0-3 0,1 2 1,-2-2-1,3 3 1,-3-2-1,3 0 1,-2 0-1,2-1 1,-2 1 0,2-1-1,-2 0 1,4 0-1,-2 0 1,3 0 0,1-1-1,1 1 1,-1 0 0,2 0 0,-5 0 0,4-1 0,-5 1 0,0 0-1,-1 0 1,-1 0-1,-2 0 1,0 0-1,0 0 0,-3 0 0,3 0 0,-1 0-4,0 0-23,-1 0-24,-1 0-75,-4-2 126,-1-1 0,-2-1 0</inkml:trace>
  <inkml:trace contextRef="#ctx0" brushRef="#br0" timeOffset="80130.5832">1723 13055 132,'-2'-2'11,"1"0"1,-2 0 0,3 0-1,-1 1-3,1 1-3,0 0-2,0 0-1,1 3-2,1 6 0,1 3-1,2 7 2,1 6-1,2 3 1,-2 4-1,4 4 1,1 1-1,-2 3 0,0-1 1,1 2-2,-3-4 1,-1 0 0,0-4 0,-2-4 1,-2-3-1,2-6 0,-3-4-1,-1-5 0,-1-4-2,-3-2 0,2-3-2,-3-3-2,-2-5-1,0-1 0,-2-4-2,0-6 3,-1-2 1,1-5 1,-2-5 2,3 0 1,0-4 1,1-1 3,2 0 0,3 0 1,1 2-1,3 2 0,2 1 0,3 1-1,2 2 0,0 1-1,4 2 0,-1 3 0,0 3-1,3 2 0,-2 3 1,2 5-1,-2 2 0,0 5 1,1 3-1,-1 2 1,-1 4-1,0 3 1,2 0 0,-2 5 0,1 0 1,-1 0 1,-1 2 0,-2-3 2,-4 1 1,-5-2 1,-3 0 1,-7-3 1,-1-1 0,-2-2-1,-4-3 1,2 0-2,-1-4 0,2-1-2,0-2-1,0-1-1,5-1-1,0-1-6,2 1-7,0 0-15,2 0-21,3-1-78,8-5 126,2-1 0,-1 1 0</inkml:trace>
  <inkml:trace contextRef="#ctx0" brushRef="#br0" timeOffset="80848.6242">2533 12700 84,'-5'-2'4,"-2"2"-1,-1 0 1,-1 3 0,1 0-1,-1 2 0,-1 3 0,1 4-1,0-2 1,-2 6 0,2 1-1,0 3 1,-1 4-1,0 4 0,0 3-1,-1 2 0,2 2 0,1 2 0,0 2-1,1 0 1,2-1 0,2-1 0,0 2 1,2-1-1,1-2 1,1 1 0,0 0 0,2 1 2,0-1 0,1 1 0,2 0 1,-1-1 1,3 0 0,0-2 0,-1-1 1,2-5-1,1 0 1,0-4 0,-2-3 0,4-1 1,-3-2-1,1-4 0,0-2 0,-1-2-1,-1-4 0,2 2-2,-4-4-2,2-1-14,-1 2-36,4-1-9,-3 0-83,16-14 140,-5-1 0,0-5 0</inkml:trace>
  <inkml:trace contextRef="#ctx0" brushRef="#br0" timeOffset="81672.6714">2967 13159 100,'2'3'9,"-1"-3"2,4 0 2,1 2 1,-2-2 0,0-2-1,3-1 0,-3-5-1,0 0-2,-1-5-2,0-1-1,-2-1-1,-1-2-2,-1 1 0,-2-1-2,0 0 0,-1 2 0,-2 2-2,2 3-1,-2 1 0,0 2-1,-2 4-1,3 1 0,-4 3 1,4 6-1,-5 2 1,6 3 1,-1 6 0,1 1 1,2 3-1,0 2 1,2 0 0,2 0-1,1 0 1,2 0 0,0-2 0,4-1-1,-1-1-2,1-2-3,0-2-6,2-3-10,-1-2-15,0 0-15,1-3-38,9-5 90,-2 0 0</inkml:trace>
  <inkml:trace contextRef="#ctx0" brushRef="#br0" timeOffset="82851.7388">3208 13232 71,'1'5'2,"5"4"1,2 1 0,-1 2 2,4-2-1,-1 0 1,-1-1 5,-3-2 3,0-2 2,-5-5-1,3 3 1,-3-3 0,2-5 0,-3-2-1,1-1-3,0-6-5,-2-1 0,0-4-1,0-2 0,-1 0-1,0-1-1,1 1 0,-1 0-2,2 2 0,0 4-3,0 3 0,0 2-1,2 3-1,-1 4-1,3 3 1,0 1-1,2 5 2,2 2 0,2 2 2,1 1-1,2-1 2,1-1 0,0-1 1,2 0 0,-1-4 1,2-1 0,-3-5 1,0 0 1,-3-3 0,0-3 1,-2-1-1,-3 0 1,-2-3-1,-2-1 0,-3 1-1,-1 0-1,-3 1 0,-2 0-1,1 3 0,-3 1-1,1 3-1,-1 2 0,0 3 0,0 3 0,1 4-1,-1 3 1,2 4-1,2 1 1,2 3 0,1 2 0,2-1 0,2 1 0,3-2 0,1-1 1,5-4-1,-1-2-2,2 0 0,2-5-3,-1-2-3,2-3-1,-1-3-2,2-3 0,-3-2 0,0-4 2,-1 0 1,-4-4 3,3 0 2,-4-2 3,0-2 1,-3 1 3,1 0 0,-1 0 2,1 2 0,-1-1 0,-2 6-1,1 0 1,-1 3-1,0 2 0,2 5-2,-1-2 0,0 7-1,2 2 0,2 2 1,-1 3-1,0 5 0,0-3-1,2 1 1,-1 0-1,1-1 0,-2 1 0,2-3 0,-3-3 1,-2 1-1,2-5 1,-3 0 0,-1-3 0,1 1 0,-2-3 0,-1-3 0,0 3-1,0-7 0,-2 0 0,1-5-1,0 0 1,1-4-1,2 2 1,2-2 0,1-1 1,4 0-1,2 1 2,2 0 0,4 2 1,0 2 0,4 4 0,2 1-1,2 5 1,1 2-1,0 5-2,0 3-5,-1 3-6,-5 2-10,-1 4-17,-1 1-14,-4 1-46,4 11 98,-4-4 0,0-5 0</inkml:trace>
  <inkml:trace contextRef="#ctx0" brushRef="#br0" timeOffset="83455.7734">4166 13022 146,'0'-3'10,"0"-2"1,0 0 0,1-4 1,1 4-4,1-3-1,0 1-3,2 0 0,1 2-3,2 1 1,1 4-1,1 2-1,1 3 0,-1 1 1,2 5-1,-1 1 0,1 2 0,-1 1 1,0 2-1,-1-1 0,-4-1 0,3-1 1,-5-4 2,-1 0-1,-1-2 0,-1-3 1,0-2 0,-1 0 0,-2-5 0,0 1-1,-1-4-2,-2-2 1,-3-4-1,6-1 0,-2-4 0,2 0 0,0 0-1,2-2 0,0 1 0,3 1 1,0-2 0,3 2-1,3 2 0,-1 1 1,3 2 0,0 0 0,1 4 1,3 0-1,-1 4 0,1 1 0,0 2 0,1 3 0,-1 3 1,1 4-1,-4 2 0,0 3 0,-1 1-1,-4 2-5,-1 1-9,-2 0-10,-4 2-14,3-1-15,-2 0-45,4 3 99,0-5 0,0-2 0</inkml:trace>
  <inkml:trace contextRef="#ctx0" brushRef="#br0" timeOffset="83969.8028">4630 12881 110,'0'5'8,"-2"0"1,2 4 2,0 3-1,0-1 1,2 3-1,0 0-2,1 1-2,2-1-1,1 1 1,0-3 0,3-1 1,-2-3 1,4-3 0,-1-3 1,1-2-1,0-4 0,0-2-1,0-5-2,-1-1-1,0-4-1,-2-2-1,0-1-1,-2-2-1,-2 0 1,-1 2 0,0 1-1,-2 2-1,-1 5 0,1 3 1,-1 2 0,-1 5 0,0 5-1,0 4 0,0 2 0,0 6 1,0 0 0,1 5-1,1-1 1,0 0-2,2-2 0,0 0-4,2-2-5,0-6-6,2 1-8,1-3-9,1-4-8,1-1-85,11-12 127,-2-2 0,-2-1 0</inkml:trace>
  <inkml:trace contextRef="#ctx0" brushRef="#br0" timeOffset="84592.8384">4964 12855 125,'-2'2'5,"0"3"1,2 2 1,-1 3 0,0 4-2,1 1-1,1-1-1,0 1-1,-1-1 0,3-1-1,-2-3 0,0 1 1,0-4 0,0-2 1,0-2 0,0 0 1,-1-3-1,0-3 0,0-1 0,1-4-1,0-2-1,1-2-1,0-3 1,1 1-1,-1-3 0,4 0-1,-2 0 1,3 1-1,0 0 0,2 4 0,-4 3 0,4 1 1,0 6 0,3 4 0,-2 3 0,3 3 0,-1 6 0,-2 0 0,1 3 0,-5-2-2,1 0 1,-4-1 0,-1-2 1,-2-2 0,-4-3 1,1 0 1,-3-4 0,1 2 2,-3-7 1,2-1-1,-1-4 1,3-1-1,0-4-1,3-2 0,2-1-1,3-2 0,3-2-1,0-1-1,4 1 1,-2 5-1,2-2 1,0 6 0,-1 4-1,1 4 1,-1 2-1,-1 5 0,-2 7-2,1 2-5,0 3-5,-1 2-5,-1 3-7,-1 0-12,-1 1-17,1-3-24,3 0 77,-2-4 0</inkml:trace>
  <inkml:trace contextRef="#ctx0" brushRef="#br0" timeOffset="85198.8731">5289 12497 81,'0'4'6,"2"3"0,0 4 2,2 5 0,0 0 1,2 6-1,-2 1-2,6 3-1,-2 3-2,2 0 1,1 3-1,0-1-1,-2 1-1,1-2 0,-1-1 1,-2-4 0,-2-1 1,0-4-1,-2-3 1,-2-6 1,-2-1 0,0-5 3,-4-1 0,0-3-1,-2-1 1,-2-4-1,-2-2-1,1-3-1,0-3-1,2-3-3,0-2 0,2-3-1,2-1-2,2 3 1,3-2 0,1 3 0,3 3-1,3 4 2,1 1-1,1 5 1,0 2 0,2 2 0,-1 2 1,-1 5 0,3 0 0,-4 0 0,-1 4 2,2-1 0,-3 1-1,-2 2-1,-4 1-2,-1 1-4,-1-1-5,-4 1-5,-3 0-6,-1-1-7,-1-2-9,0-3-40,-3-1 78,2-6 0</inkml:trace>
  <inkml:trace contextRef="#ctx0" brushRef="#br0" timeOffset="85532.8922">5585 12734 94,'0'0'12,"0"0"0,0 0 0,0 0 0,-3 0-4,1 2-3,-6 1-4,1 2 0,-1 4 0,-1 4-1,1 2 0,2 3 1,2 1-1,2 1 0,3 1 1,2-1 0,4-3-2,0-4-3,5-2-4,0-4-5,3-4-5,1-3-3,2-3-1,1-2-52,15-12 74,-5-2 0,-3 1 0</inkml:trace>
  <inkml:trace contextRef="#ctx0" brushRef="#br0" timeOffset="85835.9095">5777 12746 63,'0'0'5,"0"0"2,1 0 1,1 0 2,1 0-1,1 0 0,2 3-1,-1 0 0,3 3-1,-1 2-1,2 2-1,0 3-1,0 1-2,-1-1 1,-1 1 4,-3 1 2,2-6 1,-3 1 1,-1-1 0,-1-3 2,-3-5 0,0-2-1,-3-4-3,-1-5-2,0 0-1,-1-3-1,1-2-2,2-3-4,-2 1-5,2-2-9,3 1-15,2 0-22,2 2-6,3 0-50,4-9 108,0 4 0,-3 2 0</inkml:trace>
  <inkml:trace contextRef="#ctx0" brushRef="#br0" timeOffset="86412.9425">5911 12312 75,'6'3'9,"4"2"1,1 1 1,1 3 0,4 4-2,1 2-1,1 4-2,1 2-2,0 5 0,1 0-1,0 6 0,-2 0 0,1 2 0,-1 2-1,-2 0 1,-1 0 0,1 1 0,-4 1 1,0-1 0,-3 1 2,-1 1 0,-1 0 1,-4-3 0,-3 3 1,-3-3 0,-3-2 0,-3 2-1,-1-3 0,-4-1-1,0-1 0,-4 0 0,1-2-1,-3-1-1,0-2 0,0 1-3,1-5-5,0-2-13,2-1-28,1-3-14,2 1-90,-6-14 149,4 1 0,1-8 0</inkml:trace>
  <inkml:trace contextRef="#ctx0" brushRef="#br0" timeOffset="88106.0393">3611 13800 143,'0'0'5,"-1"-2"0,1 0 1,-1-1 0,1 0-2,-1-3 0,-1 1-2,-2 0 1,2 0-1,-4 0-2,3 0 1,-3 1-2,1 0 0,-2 3 0,1 3 0,-3 1-1,1 4 1,-1 3-1,2 1 1,0 2 0,0 2 0,3 1 0,0 0 0,3 0 1,1 0 0,2-1 0,2-3 1,-2-2 0,5-2 1,-2-2 0,1-3 0,0-3 1,3 0 0,-3-3 0,4-4-1,-4 0 1,5-3-2,-3-2 1,2-3-1,-3 2-1,2-2 1,-2 2-1,-1-2 0,0 1 0,1 0 0,-3 4 0,1 0-1,-1 3 0,0 0 0,-2 1 0,1 2 0,0 1 0,2 1 1,-1 3-1,0 0 1,1 2 1,0 5 0,2 1 0,0 0 1,1 2-1,-1 1 1,2-3-1,1 2 0,0-2-1,1 0-5,2-3-12,2-1-20,2-3-12,0-1-40,18-8 89,-5 0 0</inkml:trace>
  <inkml:trace contextRef="#ctx0" brushRef="#br0" timeOffset="89047.0932">4315 13634 105,'-2'-1'2,"-4"1"0,-1 0 1,-4 1-1,-1 3 0,-3 1-1,0 3-1,0 4 0,-1 1 0,6 2 0,-1 3-1,4-1 1,2 1 0,4 0 0,3-4 1,3 1 1,3-3 0,4-4 2,1-3-1,0-4 2,2-4-1,2-3 1,-1-4-1,-2-2 1,1-5-1,-2-2-1,-1-1 0,-2-6 0,-1 1-1,-4-4 0,0-1 0,-2-2 0,-2 0-1,-2-2 0,-1 1 1,0 1-1,-2 1 1,0 4 0,1 3 0,-1 4-1,0 5 0,1 4-1,0 4-1,2 3-1,-1 1 1,0 2-2,-1 3 1,0 1-1,0 4 1,1 4 0,1 4 2,0 4-1,1 3 0,1 3 0,1 4 0,0 3 1,2-1-1,1 2 1,-1-1 0,3 0 0,-1-3 0,0-2 1,2-3 0,1-2-1,0-3 1,0-3 1,2-2-1,-2-5 1,2-2 0,2-5 1,-1 1 0,3-6-1,-3-4 0,1 0 0,1-4-1,-3-1 0,-1-2 0,-1-2-1,-3 2-1,-1-1 1,-2 3-1,0 2-1,1 0 0,-2 3 1,-1 3-1,0 1 1,1 5-1,0 2 1,2 2 1,0 3 0,2 4 0,-3-2 0,4 0 0,-1 0-1,-1-3-6,3 2-7,-2-4-15,4-1-14,0-2-39,7-11 82,0-4 0</inkml:trace>
  <inkml:trace contextRef="#ctx0" brushRef="#br0" timeOffset="89913.1427">4860 13519 93,'-1'-3'10,"-2"3"0,1-1-2,-3 3-1,1-1-1,-2 3-1,2-1 1,-4 6-1,2-2 1,-1 3-1,2 3 0,1 1 0,0-2-1,2 2 0,-1 0-1,5 1 0,0 0 0,1 0-1,2-1 0,1 0-1,2-1 1,3-2 0,0-3-1,1-1 1,1-4 0,4 0 0,-1-3-1,-1-3 1,2-2 0,-1-4 0,0-1-1,0-1 1,-1-1-1,0-2 0,-3 0-1,-2-3 1,1 2-1,-4 1-1,-1-1 1,-2 3 0,-2 1 0,-2 2-1,0 0 0,-4 4 0,1 1-1,-2 1 1,1 3-1,-5 3 0,3 4 1,-1 2-1,1 0 2,0 5 0,1 0 0,4 0 1,1 1 1,4-1-1,0 1 1,4-4-4,2-1-13,4-2-36,2-5 1,5-3-41,31-23 91,-6-3 0</inkml:trace>
  <inkml:trace contextRef="#ctx0" brushRef="#br0" timeOffset="90590.1814">6887 12874 176,'2'0'3,"0"0"0,3 0-1,-3 0 1,1 1-8,2 0-10,0 1-15,1 0-12,4 2-53,14 6 95,-2-2 0,1 0 0</inkml:trace>
  <inkml:trace contextRef="#ctx0" brushRef="#br0" timeOffset="91938.2585">7552 13105 56,'-2'0'3,"0"0"1,1 0-1,1 0 0,0 0 0,0 0-2,0 0 0,0 0 0,0 0-1,0 0 1,0 0-1,0 0 0,0 0 0,0 0 1,0 0-1,2 0 1,-1 0 0,1 0-1,0 0 1,1-1 0,-1 1-1,1 0 1,2-1-1,0-1 1,1 2-1,1-1 0,2-1 1,-3 1-1,1 0 1,-2 1-1,0 0 1,-3 0 0,2 0 1,-4 0 0,0 0 1,0 0 1,0 0 1,2 0 0,-1 0 0,3-1 1,2 1 0,2-1 2,-2-1 0,6 0 0,0 1 0,4-4-1,2 0 0,3-1 0,4 0-1,5-3-1,4 1-2,4-3 0,6-2 0,2 1 1,6-4 1,5 1 3,3-2 0,3 0 0,3-3 1,1 0 1,3-1 1,-1-3-1,1 3 0,-1-1-3,1-1 0,-2 0 0,0 3-1,1 1-2,-1 0 0,-4 2-1,1 1-1,-3 3 0,-5-2-1,-2 4-1,-5 0 1,-3 0-1,-4 3 1,-3-2-1,-4 4-1,-5 1-2,-3 0-5,-6 2-13,-2 1-24,-6 1-19,-5 1-120,-8 3 184,-4 0 0,-2-1 0</inkml:trace>
  <inkml:trace contextRef="#ctx0" brushRef="#br0" timeOffset="93057.3225">8654 13075 92,'-3'0'4,"0"0"0,-1 1 1,-2 2 1,1 0 0,-4 2 1,-2 3 1,-1 1 0,0 3 1,-3 5-1,-1-3 0,2 5-2,-1 2 0,2 0-2,0 5-1,2 1-1,3 0-1,1 2-1,2 2 0,2 1 1,3 2-2,3-2 0,2 1 1,2-4 0,2-3 0,2-2 1,3-4 1,1-4 2,0-6 0,3-2 2,-2-6-1,1-2 2,-2-5-1,2-2 1,-4-1-1,-1-3 0,-2-1 0,-5 0-1,-2 0 0,-3-1-1,-2 1-1,-4 1-3,0 2-8,-6 3-20,2 3-30,-4 6-1,0 1-51,-22 6 110,3-1 0,1-3 0</inkml:trace>
  <inkml:trace contextRef="#ctx0" brushRef="#br0" timeOffset="94363.3972">8571 12884 70,'-4'-1'2,"-4"1"0,0-2 0,-3 2-1,-3 0 0,-2 3-1,-4 2-1,-3 2 0,-2 2 1,-4 5-1,-4 1 1,-3 2 0,-1 5 1,-2 2-1,0 2 1,-1 2 0,2 3 0,1 2 1,3 2-1,0 1 0,4 0 1,2 4-1,2-2-1,0 5 1,4-2-1,-1 2 0,6 1 0,0-1 0,4 1 1,1-1 0,5-1 1,1-1 1,4 0 0,4-4 1,2-2 0,3 2 0,6-5 0,1 2 0,5-2-3,3 0-1,1-1-1,7 2-2,3 1-2,4-3-1,4 1 1,5-1 0,3-3 3,6-3 2,2-5 3,3-6 3,1-4 3,-1-8 3,1-4 0,-1-7 2,-1-3 0,0-6-1,-1-5-1,0-3-2,-1-5-2,-1-3-2,-2-4-1,-3-1-1,-4-1-3,-3-5 1,-6-1-1,-4-3 1,-5-3-1,-2-1 1,-4-3 0,-4-4 0,-2-1 0,-4 0-1,-3 1 1,-5 2 0,-5 2 1,-4 3 0,-5 3 0,-5 5 0,-6 2 1,-6 5-1,-2 3-1,-6 3-2,-4 6-4,-3 5-9,-6 4-16,-6 5-27,0 8-1,-6 5-44,-62 19 101,9 1 0,8 1 0</inkml:trace>
  <inkml:trace contextRef="#ctx0" brushRef="#br0" timeOffset="97006.5484">8097 12171 131,'2'1'10,"-1"2"0,3-2 2,0 0 0,0-2-2,2 0-1,1-1-1,-1-1-1,3-2-2,0 0 0,2 0-3,2 1 0,-1 0 0,3 0-2,1 2 0,1 0 0,0 1 0,2 1-1,-3 1 1,0 3 0,-2 0 0,-2 2 0,-2 1 1,-2 5-1,-1-1 0,-3 4 1,-1 0-1,-2 2 1,-1 0-1,-2 0 0,0-3 0,-2-1 1,-1-2-1,-1-1 0,3-2 0,-3-2-1,2-1-1,-3 3 0,2-5 0,-1 2 0,2-4-1,0 2 0,0 0-1,-1-1 1,4-1 0,-1 0 1,-1 1 0,3-2 1,0 0-1,2 0 2,0 1 0,2 1 0,1-2 1,1 1-1,0 1 0,5-2 0,-3 2 0,2 1 0,0-1-1,-4 0 1,4 3 0,-4 0 0,4 2 0,-2 1 0,1 2-1,-2 1 1,1 1 0,-2 1 0,-1 1 0,-2-2 1,-2 1-1,-1 1 1,-1-2 0,-3 0 0,-2 0 0,-1-1 1,-2-1 0,-1-2 1,-3 3 0,0-3 1,-1 0 1,-3-2 0,1 1 1,-3-2 2,-1 1 0,0-2 0,-1-1 1,0 0-1,3-3 0,-2 0-1,1 0-2,5 0-9,-2-3-48,6 0-8,-1-1-115,-8-2 175,5 0 0,-2-1 0</inkml:trace>
  <inkml:trace contextRef="#ctx0" brushRef="#br0" timeOffset="114620.5559">5786 15776 87,'1'-6'8,"1"1"0,0-4 0,0-1 2,1-2-2,2 1-1,-3-3 0,2 3 1,0-4-1,-2 3 1,3-2 0,-3 2 1,1 1-1,-1 2-1,0 2 0,-1 1-2,1 1 0,-1 3-1,0 0-1,-1 2-1,1 2 0,1 5-1,0 1 0,2 5 1,2 4-1,0-1 1,0 5-1,4 1 0,-2 1-1,2 1 1,0 1 0,0-1 0,-2 0-1,1-1 1,-1 0-1,-2-1-2,-1-1-2,-2 1-3,-3-4-2,0 1-2,-3-1 0,0-6-2,-3 1 0,0-4 2,-3-1 3,0-4 2,1 2 3,0-5 2,2-1 3,-1-1 0,2-1 1,1 1 1,1-2-1,-1 0 1,3 1 0,1-3 0,0 1 0,3 1 0,0-1 0,2-1 1,3 2 0,1-3 1,1 2-2,1 0 1,2 0-1,-2 0-1,0-2-1,2 2-1,-2-1 0,1-1-4,-2 0-6,-1 4-15,2-2-21,-2 2-7,-1 1-29,2-3 81,2-1 0</inkml:trace>
  <inkml:trace contextRef="#ctx0" brushRef="#br0" timeOffset="114952.5749">6191 15810 201,'-1'-2'14,"-1"-2"1,0 0 2,0-4 0,2 3-5,-1-2-2,1 2-4,0-2-1,0 2-2,1 1-6,-1 1-10,0-1-16,0 2-28,0 0-5,0 0-74,4-3 136,1-1 0,0 0 0</inkml:trace>
  <inkml:trace contextRef="#ctx0" brushRef="#br0" timeOffset="115671.616">6382 15470 189,'0'0'9,"0"0"0,0 0-1,0 0 0,-2 0-4,1 3-2,-3 2-3,4 1 0,-1 4 0,1 1 0,1 3 1,2-1 0,-1 0-1,1 0 1,-1-1-1,0-2 2,2 1-1,-1-6 1,-2 1 1,4-3 0,-2 1 1,-1-1 1,3-3 0,-1 1 0,-2-1 1,2-1-1,-1 1-1,-1-1 0,2-1 0,1 1-1,0 1 0,0 0-1,3 3 0,-3-1 0,3 3-1,0 2 1,1 1-1,-2 1 0,-1 3 0,2 0 0,-3-1-2,-2 2 1,-2-1-1,-3 1 1,-2-1-1,0-1 1,-3 2-1,2-5 2,-4 1 0,4-2 1,-3-2 0,0-1 0,1-1 0,3 0 0,-1-2 1,3-1-2,1 1 1,0-3-1,1-1 0,-1 3 0,3-3-1,-1 0 1,3 3 0,-1 0-1,3 0 1,-3 1-2,3 0-3,-1 0-5,-1-1-7,-1 3-12,1-3-19,-2 0-10,0 3-38,-2-10 96,-1 1 0</inkml:trace>
  <inkml:trace contextRef="#ctx0" brushRef="#br0" timeOffset="116030.6365">6459 15434 195,'5'-2'10,"0"-1"1,2-2 0,3 0 0,-1-2-3,4 1-2,-2 0-2,1-1-2,-3 2-3,0 0-6,-1 2-8,1 0-14,-1 2-20,-1 0-8,-1 2-43,3 6 100,-3 3 0,-5-1 0</inkml:trace>
  <inkml:trace contextRef="#ctx0" brushRef="#br0" timeOffset="117009.6925">6007 16382 79,'7'-2'6,"-1"0"1,5-1 1,1-2 1,2-2-1,3 0 0,-1 0-1,2-1 0,-2-2 0,4 2-1,-2-3 0,1 2-1,0 0-1,-2-2-1,1 2 0,-2 1-2,1-2 1,-1 2-1,3 0 1,0 1-1,-1 0 0,2 1 1,-2-1 1,-1 2-1,2-2 2,-3 1-1,0-1 0,0 0 0,-2 1 0,3 0 0,-2-1-1,-1 0-1,0 0 1,-1 0-1,1 2 0,-3-1-1,0 1 1,-3 2 0,2 0-1,-4 0 1,1-1 0,0 3 0,1-2 0,-3 2 2,1-1 0,-2 2 0,2-1 1,-3 1 0,0 0 0,-1 0 0,0 0 0,0 0-2,-2 0 0,0 0-1,0 0-5,0 0-15,0 0-35,0 0-2,0 0-65,-3-6 121,0 0 0,-2-2 0</inkml:trace>
  <inkml:trace contextRef="#ctx0" brushRef="#br0" timeOffset="132697.5898">10965 12110 91,'0'0'3,"-3"1"0,1 2 0,-5-3 1,4 3-3,-4 1 1,3-2-1,-3 1 0,-2 0 0,-1 1 0,3 1-1,-5 0 1,3 1-1,-1 0 0,-3 1 0,4-1 0,1-1 0,-1 1-1,1 2 1,1 0-1,3 0 1,-1 3 0,2 0 0,1 1 0,2-2 1,2 3 1,-1-4 0,2 1 1,0-4 0,2 2 1,-1-3 1,3 2 0,2 0 0,1 3-1,-1-4 1,4 5-1,-3-4-1,2 2 0,1 2-1,-1-1 0,0 1-1,-1 2 1,1 1-1,-2 2 0,-2 1 0,-1-1-1,-4 3 1,0-1 0,-4 0-1,-1-1 0,-3 1 1,-2-1-1,-2-1 0,-3-2 0,0-2 0,0 1 0,-1-4-1,6-1-1,-4 0-1,5-4-1,2-2 1,1 0-1,1 1 1,2-3-1,0 0 2,0 0 1,2 0 0,-1 0 2,6 0 0,-2 0-1,5 2 1,-2 1 0,2-1-1,0 3 1,2 1-1,-4 2 1,3 2-1,-4 0 1,0 4-1,-2 1 1,-5 2 1,2 2-1,-4 1 0,-1 4 1,-4 0-1,2 0 2,-1 3-1,-3-2 0,3-1 1,1 0 0,0-3 2,3-1 0,0-1 2,5-2 1,0 0 0,1-2-1,3-1-1,1 0-12,2-4-39,2-2-5,2-2-67,22-10 117,-3-4 0,0-4 0</inkml:trace>
  <inkml:trace contextRef="#ctx0" brushRef="#br0" timeOffset="134703.7046">12726 11879 51,'6'-1'3,"0"1"0,4-1 0,1 2 0,3 0-1,-2 2 0,0 1 0,1 1-1,-2 4 1,-2-1 0,1 5 1,-3-1-1,-3 3 1,1 1-1,-3 1 1,-2 2 0,-1 0 1,-2 1-1,0 1 0,0 1 0,0-1 0,-2 2 0,4-1-1,0 1 0,1 0-1,2-1 1,4-1-1,-1 0 0,4-3 1,1-1 1,3-5-1,0-2 1,2-2 0,-1-3-1,2-1 2,-2-2-1,0-2 0,-4-2 0,0 0 0,-3 0-1,-2 0 0,-2 1-1,0 1-1,-5-3 0,0 3-1,-3 0-1,-2 0 1,-3 3-1,4 3 0,-3 2 1,0 4 0,3 0 0,1 3 0,0 0 0,3 4 1,0-2-1,2 2 1,0 1 0,2 1 0,-1-3 0,0 3 0,2-2 0,0 0 0,-1-2 0,0 1 0,-2 0 1,0-3-1,0 2 1,-1-2-1,-2-2 1,0 0 0,0-2 1,0 0 1,-1-2 1,-2 1 1,2-4 1,-1 1 2,-3-1 1,1 1 1,-2-3 0,-2 3-1,0-4-2,-2 1-2,0 0-10,-4-1-37,3 0-9,-5 1-73,-18 6 124,1-3 0,0 1 0</inkml:trace>
  <inkml:trace contextRef="#ctx0" brushRef="#br0" timeOffset="136644.8156">11604 12543 54,'1'-3'6,"0"0"0,-1-1 0,3-3 2,-1 0-1,1-3 0,-1 2-1,0-2 1,-1 3-1,0-2-1,-1 2 0,0-1-1,0 1-1,0-2-1,-1 4 0,1-2-1,0 3 0,0 0 0,0 2-1,0-1 0,0 1 0,0-1 0,0 3 0,0-2 0,0 2 0,0 0 1,0 0 0,1 2 0,1-2 1,0 5 0,3 2 0,0 1 0,-3 4 0,4 2 0,-2-1 0,1 3-1,-1 2 1,2 1-2,-1 0 1,-1 0 0,1 0-1,-2 0 0,0 0 1,1-1-1,-2-2 0,2 0 0,-2-3-1,-1 1 0,0-3 0,0-3 0,-1 1-2,-1-2-1,-1-1-2,-1 2 0,0-3-2,-3 1 1,1-4-1,-2 4 1,-1-3 0,-3 0 3,3 0 2,-1-2 2,0 0 1,3 0 2,2-1 0,1 0 0,1 1 1,2-1 0,0 0 0,0 0-1,2-2 1,0 0 0,4-1 0,0 0 0,5-1 1,-3 2 1,3-1 0,0 1 0,1-1 0,0 1 0,0 0 0,1 0-1,0 0-1,-2 1-1,2-1-1,-2 1-1,-3-1-1,1 2-4,-2-2-6,-4 2-15,1 2-22,1-2-58,0 2 105,-1 1 0,1-1 0</inkml:trace>
  <inkml:trace contextRef="#ctx0" brushRef="#br0" timeOffset="137480.8634">11927 12414 51,'0'0'1,"0"0"1,1 0 0,0 3-1,-1 2 1,0-1-1,-2 5 0,-2-1 0,-2 2 0,4-1 0,-2 4 0,0-1 0,1-2 0,0 1 1,-2 2-1,5-4 1,-2 4 1,0-2-1,1 1 0,0-2 0,1 3 0,0-3 0,1 0-1,1 2 1,0-2 0,-1 0-1,4 0 1,-2-3 1,2 3 0,-2-2 0,2 0 1,0-1 1,2 2 1,1-5 0,2 1 1,0 0 1,4-2 0,-1-3 0,-1 0 0,-1-3 1,-1 3-2,1-5 1,-2 0-1,-1-2-2,-2 0 0,1-4 0,-2 0-2,-1-2 0,0 0-1,-1-2 0,-1 0 0,-1-1 0,-1 0 0,-1 0 0,-1 2 0,0-1-1,-1 1 1,-1 1 1,0 1-1,0 0 0,-3 1-1,2 0 1,1 4-2,-4-1 0,1 2-2,-3 0-1,0 1-2,-3 1-3,2 2-4,-4 0-4,4 2-9,2 1-15,-1 2-12,2 0-26,0 6 78,3 0 0</inkml:trace>
  <inkml:trace contextRef="#ctx0" brushRef="#br0" timeOffset="138937.9468">11398 14925 143,'0'0'4,"0"0"0,0 0 1,0 0 0,2-2-2,0 2-2,1-2 1,1 1-1,4 1 0,-2-2 0,1 0-1,2-1 1,1 1-1,0-1 1,-1 2-1,1-2 0,-1 0-2,-1 2-2,0-2-4,2 3-6,-4-1-8,2 1-9,-2 0-60,5 4 91,-4 1 0,1 1 0</inkml:trace>
  <inkml:trace contextRef="#ctx0" brushRef="#br0" timeOffset="139202.9619">11479 15068 130,'2'0'-5,"2"-2"-21,4 4-13,2-2-21,15-2 60,-1 2 0</inkml:trace>
  <inkml:trace contextRef="#ctx0" brushRef="#br0" timeOffset="140212.0196">12297 15012 70,'-3'0'4,"1"0"1,0 0 0,0 0 1,-2 1-2,2-1 1,1 0-2,-2 0 0,2 0-1,2-1-1,2 0-1,1-1 1,3 1 0,2-2 0,0 2 0,2-2 1,3 0 0,-1 0-1,6-1 0,1 1 1,1-1-1,3 0 0,3-1-1,2 1 1,2-1-1,5 0 1,1-1 0,3 1 0,1 0 0,2-1 0,0 1 0,2 0 1,0-1-1,1 1 0,0 0 0,3 1 0,2-1 0,2 1 0,4-2 1,2 0 0,1 2 1,3-2 0,0 0 1,1-1-1,-1 1 1,4-2-1,-2 2 0,4-2-1,1 0 0,0-2 0,4 2-1,0-1 0,2-1 0,-1 1 1,3-3 1,0 1 0,0 0 1,1-4 1,0 3 0,-1-2 1,-3 1-1,-1 0 0,-2 0 0,-2 2 0,-5 3 0,1-2 0,-1 4-1,-2 0 0,-7-1-1,1 2 0,-5 1 0,-5 0-1,-7 0-2,-7 1-4,-6 1-12,-5 2-26,-8 0-12,-1 0-80,-16 0 134,-3-2 0,-4-1 0</inkml:trace>
  <inkml:trace contextRef="#ctx0" brushRef="#br0" timeOffset="142531.1523">13166 15317 65,'2'6'2,"1"2"0,0-2 1,0 2 0,-1-2 0,1 0 1,-3-3-2,2 0 1,-2-6 0,0 0 0,1-2-1,1-3 0,-1 1-2,3-2-1,-2 1 2,5-1-1,2 0 0,1-2 0,0 3 1,4-1-1,-3 1 0,1-1 1,-2 2-1,-2 0 0,-1 0 1,1 1-1,-4 1 2,-1-4 0,0 5 1,-1-4 0,1 4 2,-1-4-1,-1 4 2,0 0 0,1 0 1,-2-1-1,1 2 1,-1 1 0,2 2 0,0 0 1,2 5-2,-1 1 1,2 4-1,-1 3-1,0 4 0,0 3-1,1 4-1,0 2-1,1 3 0,-1 1-1,0 0 0,-1-1 0,0 0-1,1-1-1,-2-3 0,-2-3-1,1-2-2,-2-3-3,0-1-1,0-3 0,0-4 0,-2 1 1,1-3-1,0-3 2,-3 2 2,-1-1 2,0-2 2,-1-1 0,-4 2-1,1-3 2,-1 0-1,1 0 0,2 0 1,-1-1-1,1 1 1,0-1 0,3 0 0,-2 0 0,4 0 1,0 2 0,2-2 0,0 0 1,0 0 1,0 0 0,2-2 1,0 2 1,4 0 1,1-2 0,3 0 2,2 0 1,1-1 0,2-2 0,1 1 1,1 0-2,-1-1-1,1 0-1,0-1-1,-1 1-3,-2 1 0,-2 1-3,-3 1-3,-1 0-5,-4 1-10,-2-1-11,1 2-21,-3 0-9,0 0-57,4-7 116,0 0 0,0 0 0</inkml:trace>
  <inkml:trace contextRef="#ctx0" brushRef="#br0" timeOffset="143607.2138">13729 15116 112,'-5'0'10,"0"0"1,-4-1 2,2 2 1,-2-1-1,1 3-1,-2-1-3,2 2-1,-2 0-1,0 0-3,1 1-1,0 2-1,2-1-1,-1 1 0,1 1-1,0 1 0,-1 2 0,2 2 0,1-2 0,0 3 0,1-1 0,-1 2 1,2 0 0,-1 2-1,2 1 1,1 0 0,0-1-1,0 0 1,0 0-1,2-2 0,-1 0-1,2-1 1,-1-3 0,1 0 0,0-2 0,3 3 0,1-4 0,-2 2 0,1-2 1,0 0-1,0 1 1,0-3 0,3 0 0,0 2 1,1 0-1,0-4 1,2 3 0,-2-2 0,-2-2 0,3 0 0,-2-1 0,1 0 0,1 0-1,0 0 1,-2-2-1,4 0-1,-4 0 2,2 0-1,1-2 0,-2 0 1,1-1 0,2-1-1,-1 1 1,2-2 0,1-2-1,-1 1 1,1-1-1,-1-1 0,1 0-1,-2 1 1,-1-3 0,-2 2 0,0-1 0,-4 0 1,1-1-1,-1 0 0,0-1 0,-2 0 0,-2-2 0,0 0-1,-1-2 1,0 0-1,0-1 1,-1 1 0,0-1 0,0 1 1,-2 0 0,-1 1 0,0 0 0,0 1 0,0 0 1,-1 0-1,0-2 0,-3 2-1,1 0 0,-3 0 0,-1 2-1,-2-2 0,-1 4-1,-2 1-1,0 0-3,-1 1-4,1 2-11,-2 1-19,1 4-23,0 0-102,-17 3 164,2 1 0,1-2 0</inkml:trace>
  <inkml:trace contextRef="#ctx0" brushRef="#br0" timeOffset="147299.425">11715 12041 62,'-6'-7'8,"2"3"0,-3-1 0,0-2 0,-5 1-1,2 2 0,-5-1 0,1 1-1,-3 1 0,0 0-1,-2-1-1,1 0-1,-1 1 0,0 0-2,0 0 0,0 0 0,-1 2-1,1-2 0,-2 3 1,-1-1-2,0 2 1,-2-1 0,2 2 0,0-1-1,1 3 0,1-1 1,2 2-1,3 0 1,0-1-1,2 3 1,0-2 0,0 2-1,2 0 1,-4 1 0,2 0 0,2 1 0,-3 0 0,-1 1 0,3-1 0,1 2-1,-2-1 1,3 1-1,1 1 1,1 0-1,-1-1 0,3 3 1,-1 1-1,1 1 1,1 3-1,-1 0 1,2 4-1,1-1 0,1 2 0,1 2 0,1-1 0,0 2 1,1 0-1,1-1 1,1 0-1,2 1 1,-1-1 0,2 1 0,0-2 0,1 1 0,-1-3 0,3 2 0,-1-1 0,3-1 1,-1 0-1,4 2 0,-1-1 1,3 2-1,-1 0 1,3 0-1,0 1 1,-1-2 0,2 2-1,-1-2 1,0 0 0,1-4 0,0 1 1,5-3 0,0-1-1,-1 0 0,5 0 1,-2-3-2,3 1 1,-2-2-1,3-1 0,-2-2 0,0-1 0,1-1 1,-1-2-1,3-2 0,-1-2 1,2-2-1,0-3 0,4-2 0,0-1 0,3-5 0,2 1 0,2-4 0,2-1 0,-1-1 1,2-2 0,-2 0 0,1-3 1,-5 1 0,0-3 1,-3 1-1,-3-5 0,-1 1 1,-4-4 1,-3 0 1,-3-2 1,-2-1 1,-5-2 0,-3 1 0,-3-1 0,-2 0 0,-5 0-3,-1-1-1,-3 0-1,-2-2-1,0-1 0,-5 1 0,1-1 0,-1-1 0,-3 2-1,-1-1 0,0 3-1,-5 0-3,0 1-3,-5 5-5,-2 2-6,-3 3-14,-4 5-18,-5 5-53,-42 9 103,4 4 0,3 4 0</inkml:trace>
  <inkml:trace contextRef="#ctx0" brushRef="#br0" timeOffset="162716.3068">13159 14376 129,'-2'-2'10,"0"2"1,-1-3 0,2 0 1,-1 0-2,4-1-2,-1 0-1,3-3-2,-2-3-1,2-1 0,2 0-1,0-6 1,-1 3-1,1-3 0,0-2 0,-1 1-1,2-1 0,2 0 0,-2-1 0,1 1 0,-1 0 0,1 2-1,-1 2-1,-4 6-1,2-1 0,-3 3-1,0 2 0,-2 2-1,1 4-1,1 6 1,1 1 0,0 5 2,2 3-1,-1 1 1,1 4 0,-1 0 1,0 1 1,3 2-1,-2-1 0,-1 2 1,0-2-1,1 1 1,-1-2 0,-3-1-1,3 2 0,0-4 0,-2-1-2,-1 0-1,1-1-2,-2-1-3,0-2 0,-2 2-2,0-5 1,-3 2-1,1-5 3,-1 1 1,-2-2 2,0 2 3,-4-5 0,1 3 1,0-3 2,2-1 0,-4-1 2,5 0 1,-4-1 1,5 1 0,-3-1 2,4-1 1,3 0-1,2 0 0,3-1 0,4 0-1,3-1 0,4-2 0,1 1 1,1 1-1,-1-1 0,4 0 1,-1 0-1,-1 1-2,2 0 1,-2-1-3,1 3 1,-2-1-2,0-1-1,-2 4-2,-2-2-4,-3 1-8,-3 0-13,2 2-30,-4-3-4,-3 3-70,-1 4 130,-3-3 0,-2 3 0</inkml:trace>
  <inkml:trace contextRef="#ctx0" brushRef="#br0" timeOffset="163841.3712">13690 14122 93,'0'0'9,"0"0"0,0 0 0,0 0 1,0 0-4,0 0-1,0 0-2,0 0-2,0 0 0,0 0 0,-1 3-1,0-1 1,-1 3-1,1 0 1,-2 1 0,0 0 0,0 3-1,0-1 1,0 1-1,2 1 1,-1 0 0,1 0 0,-1 1 1,4 2 0,-2-3 1,2 1 0,-1 1 0,2-2-1,-1 2 1,2 0 0,-1 0-1,1-1 0,-2 2-1,1-2 1,1 1 0,1-2 0,-1 1 0,-1 2 0,3-2 1,-1-1 1,2 0-1,-2 2 1,2-3 0,-2 0-1,1 0 0,0-2 0,1 0 0,-3-1-1,5 1-1,-4-2 1,3 1-1,-2-3 0,2 1 1,1-1-1,2-1 0,1 0 0,1-1 1,-1-1-1,0-1 1,2-1 0,-4 1 0,2-1 1,-4-1 0,1 0 0,-4-2 1,3 1-1,-2-1 0,1-2 0,-2-1 0,2 0-1,-3-1-1,3-2 1,-3 1-2,0-1 1,0-1 0,0 0 0,-1-2 0,0 1-1,0-3 1,-2 1 0,0 1-1,0-2 1,-1 0 0,0 2-1,-1-1 1,0 1 0,0 2 0,-3-1 0,1 1 0,-1-2 0,0 3-1,1 0 1,-3-1-1,1 0 1,-2 0 0,1 0 0,-3 1-1,4 0 1,-3-1 0,0 0-1,1 2 1,-2 0-3,-2 1 0,1 0-3,-4 3-4,0-1-8,-1 4-23,-2 1-20,-1 4-98,-18 9 158,1 0 0,1 1 0</inkml:trace>
  <inkml:trace contextRef="#ctx0" brushRef="#br0" timeOffset="166350.5147">12064 16842 59,'0'0'3,"0"0"0,0 0-1,0 0-4,0 0-5,0 0-8,0 0-28,6 0 43,0 1 0</inkml:trace>
  <inkml:trace contextRef="#ctx0" brushRef="#br0" timeOffset="166717.5357">12039 16947 172,'0'0'14,"0"0"2,0 0 1,2 1 1,0 0-4,2 0-2,0 0-3,5 1-2,-5-1-2,5 1-2,-3-2-1,3 2-3,-3-2-3,2 0-7,-3 0-9,5 0-15,-1 0-22,1 0-4,1-2-39,3-4 100,-3 0 0,0-1 0</inkml:trace>
  <inkml:trace contextRef="#ctx0" brushRef="#br0" timeOffset="167466.5785">12884 16852 74,'7'-1'11,"2"-1"1,2 1 2,2-1 1,3 0 1,2-2 1,4 1 1,3 1 1,4-1-1,3-2-1,6 0-2,6-1-2,3-2-2,7 1-2,2 0-3,6-3-2,2 0 0,4-2-2,1 1 0,5-2-1,0 1 0,3-2 0,0 0 0,4-1-1,0 1 1,-2-1 0,1 1 1,-1 0-1,-3 0 0,0-1-1,-2 1 1,-3 0-1,0 0 0,-1 1-2,-4 0 1,-3 2-1,-5 1-1,-2 0 1,-5 3-1,-4-1-1,-4 2-2,-6 2-5,-6 1-10,-3 0-13,-9 1-26,-6 2-1,-6 2-37,-32 7 98,-5-1 0</inkml:trace>
  <inkml:trace contextRef="#ctx0" brushRef="#br0" timeOffset="168080.6136">13652 16982 196,'0'0'11,"0"0"1,-2 0 1,1 0 1,-1 0-4,-1 0-3,3 0 0,-1 0-1,1 3 0,0 2-1,-1 0 0,1 4 0,0-1 0,-1 5 0,1 1-2,1 0 0,-1 3 0,1 0-1,0-1-3,1 0 0,-1-2 0,1 1-1,-1-2 1,-1 0-1,0 1 0,1 0-1,0 1 1,-1 0-2,0 0-5,0 1-8,-1-2-12,0 0-25,1-1-9,-2-1-64,-5-7 127,0-3 0,1-2 0</inkml:trace>
  <inkml:trace contextRef="#ctx0" brushRef="#br0" timeOffset="168673.6475">13917 16972 181,'0'0'5,"0"0"0,-3 0 1,1 0 0,-2 2-3,1 0 0,-6 4-1,1-1-1,-1 4 0,-1-1 1,-3 4-1,4 0 0,-4 0-1,6 0 1,-1 1-1,4 1 1,0 1 0,3-1-1,0-2 0,2 1 1,3-2 1,-3-1 0,5 2 1,1-2 0,-1 0 0,5 2 1,-2-2 1,3 0-1,1-1 1,-1-2-1,2 0 0,5-1 2,4-3 0,4-4-1,1-4 0,3-5 0,-3-5-1,-4-4 0,-4-3-1,-3 0-1,-7-1-1,-4-2 0,-4 1-1,-5 1 0,-3-2-2,-2 3-2,-5 1-4,0 1-8,-3 5-11,-1 1-17,0 4-17,0 3-79,-14 7 140,4 2 0,0 0 0</inkml:trace>
  <inkml:trace contextRef="#ctx0" brushRef="#br0" timeOffset="172545.869">13724 16237 62,'-1'-2'1,"-2"1"0,0 1 0,0-1 1,2 1 0,-1-1 0,0 0 0,0 1 0,-1-1 1,1 1 0,0 1 1,-4 1-1,2 0 1,-1 3-1,1-3 0,-3 3 0,3-1 0,-2 2 0,1-1 1,-1 3 0,3-2 1,-1 1 0,1 1 2,-1 2-1,2-2 1,-1 3-2,3-2-1,0 1 0,0-1-1,2 1 0,-1 0 1,2-1 0,0 1 2,0-1 0,0-1 1,1-1 1,0 1 0,2-1-1,-2 0-1,3 1-1,-2-4-1,2 4 0,0-1-2,3-2 0,-3 1 0,4 0 0,-3-3-1,3 1 1,-2-1 0,2-1-1,-5-2 0,5 2 0,-4-2 0,2-2 0,-3 2 0,4-3 1,-1 0-1,0 0 1,0 0-1,2-1 1,-1-1-1,-3 2 1,7-5-1,-5 0 0,-2 2 0,2-1 0,1-5 0,-4 4 0,-1-2 0,2 0 0,-1 1 0,-2 0 0,-2 1-1,0 1 1,1 0 0,-2 0-1,0 2 1,0-5 0,0 5-1,-1-4 2,0 4-1,1-4 1,-1 4 0,0-1 1,0 2-1,0-4 1,0 5-1,-1-4-1,0 3 0,-1-3 0,0 3-2,-2-2 1,2 1-1,-4-2 0,0 4 0,-2-5 0,-2 2-1,-4 1-3,1 0-4,-7 0-13,3 2-28,-3 2-10,-4 2-84,-35 5 144,4-2 0,0 0 0</inkml:trace>
  <inkml:trace contextRef="#ctx0" brushRef="#br0" timeOffset="177226.1367">15790 14463 104,'0'0'8,"0"0"2,0 0 2,2-2 1,0 0 0,2 0 1,0-1-1,3 0 0,2 1-1,0-1-1,1 0-2,4 0 0,-3 0-2,5-1 0,-2-2-2,2 4-2,-1-4 0,2 2-1,-2 0 0,0 1-1,-2 2 0,-1-2-2,-2 3-3,-3-1-4,0 1-8,-3 0-8,-2 1-11,3 2-16,-4 0-82,-6 9 133,2 0 0,-1 0 0</inkml:trace>
  <inkml:trace contextRef="#ctx0" brushRef="#br0" timeOffset="177473.1508">15850 14611 214,'2'1'12,"4"0"1,0 1 0,2-1 0,3-1-4,0 0-4,-1 0-7,2 0-10,0-1-16,0 0-24,-1 1-8,2 1-65,8-7 125,-1 1 0,-4-3 0</inkml:trace>
  <inkml:trace contextRef="#ctx0" brushRef="#br0" timeOffset="178323.1995">16517 14316 138,'0'0'10,"0"0"0,1-3 0,1 1 1,2-2-3,0-2-2,2 1-3,-3-1 0,4-1 0,1-1 0,-2-4 1,1 3-1,1-4 0,0 1 0,-2 1 1,-1 0 0,1-1 0,-1 0 1,0 0-1,-3 2 0,1 0 0,-2 1 0,0 3-2,-1-1-1,0 3-1,2-2-1,-2 4-1,0 1 0,0 1 0,0 2-1,1 2 2,0 3 0,1 3 0,0 2 1,0 3 0,-2 4 0,4 1 1,-1 4-1,-1 0 0,2 0 0,-1 3-1,0 1 1,-1-2 0,0-1-1,0-1 1,-1-2 0,0-2 0,-1-3 1,0-1-1,0-6 1,-1 2 0,0-4-1,-2-2 0,1 0-1,-1-1-1,0-1 0,-4 0 0,0-1 0,1-2 0,-2 1 0,0 0 1,0-1 0,2 1 0,-2-2 1,1 0-1,2 0 1,1 0 2,0 0 1,2 0 2,0 0 1,2 0 1,4 0 0,3 0 0,3-2 1,2 1-3,3-3-3,4 2-9,1 0-18,-2 0-34,4 1 0,-1 1-69,8 7 128,-8 0 0,-3 0 0</inkml:trace>
  <inkml:trace contextRef="#ctx0" brushRef="#br0" timeOffset="179194.2493">15533 16376 115,'2'0'10,"2"1"0,3-1 2,-2 1 2,3-1-2,1 0 0,3 0-1,-2-1 0,6 0-1,-1 0-1,4-1-1,0-1-3,4 1-1,2-1-2,0-1-3,2 1-2,-3-1-6,-1 1-7,-2 0-11,-4 1-16,-3 1-12,-6 1-36,-5 5 91,-2 1 0</inkml:trace>
  <inkml:trace contextRef="#ctx0" brushRef="#br0" timeOffset="179490.2662">15687 16540 160,'2'0'11,"2"-3"0,4 1 1,3 2-2,7 0-7,0 0-11,3 2-15,2-2-25,0 3-3,0-3-26,14 0 77,-6 0 0</inkml:trace>
  <inkml:trace contextRef="#ctx0" brushRef="#br0" timeOffset="180582.3287">16840 16191 176,'-7'-3'11,"9"3"0,-1 0 1,2 0 0,-1 0 0,1 0-5,-3 0-2,0 0-2,-2-1-2,0 1 1,-2 0-1,-3 1 1,0-1 0,-3 3 0,-1 0 1,1-1 1,-5 2-1,3 1 2,-2 1-1,0 1 1,-1 0-1,0 0 0,2 2 0,1-1 0,0-1-2,0 3 0,2-3-1,3 0 0,-3 1 0,3 1-1,-1-2 0,1 4 0,-1-1 0,2-2 0,2 3 0,-1-1 0,3-1 0,0 3 0,0-3 0,2 2-1,0-1 1,1 1-1,0-3 0,1 1 1,-1-2-2,2 1 2,-1-2-1,3 2 0,-2-1 1,3 1-1,-4-3 1,6 2 0,-3-2 0,2 1 0,0-2 1,4 0-1,-3-1 0,3 1-1,0-3 1,-1 2-1,1-2 1,1-1-2,0 2 1,2-1-1,-2-1 0,2 1 0,-2-1 0,0 0 0,0 0 0,0 0 1,-2-1 0,0 0 1,2-1 0,-4-2 0,2 1 1,-2 1-1,-1-1 0,2-3 0,-4 2 0,4-1 0,-3-1 0,2 0 1,-2 2 0,1-2-1,-2 2 1,3-1 0,-6 0-1,7-2 1,-5 2-1,0-2 0,-2 2 0,0-3 1,-1 2 0,-1-4 0,-1 2 1,0-3 0,0 1 1,-2-2-1,0 0 0,-1-3 0,0 1 0,-1-1-3,-1-2-7,-2-3-28,-2-1-25,-6-1-1,-4-2-74,-69-36 136,-3 3 0,-6-1 0</inkml:trace>
  <inkml:trace contextRef="#ctx0" brushRef="#br0" timeOffset="192830.0292">7953 16733 191,'0'0'11,"0"0"0,0 0 0,2-2 0,-2 0-3,4-1-4,2-1-1,0 0-2,4-2 1,4 0 0,0-1 1,3-2 0,3 1 1,2-4 0,7-3 0,2 0 0,3-3 0,7-1 0,0-1-2,0 3 0,2-2-1,-2 4-5,-3 1-7,-2 4-18,-5 2-25,-3 5-7,-7 3-70,0 11 131,-7 3 0,-6-1 0</inkml:trace>
  <inkml:trace contextRef="#ctx0" brushRef="#br0" timeOffset="193427.0634">8433 16871 143,'0'-2'13,"-2"-2"1,0-2 3,-1-1 0,0 2-2,-3-5-3,1 6-2,-4-4-4,2 6-2,-3-1-3,-1 5-2,1 2-1,0 7-2,-1 0-2,3 5 0,1 1-1,1 2 1,3 0 0,2-1 0,2-2 1,2-1 3,0-5 1,4-1 1,0-4 2,4-2 1,-2-2 2,3-3 1,-1-5 3,-1 0 0,0-3 2,1-2 0,-2 0 1,-3 0-1,1 1-2,-2 3-1,-2-2-3,0 4-1,-2 2-1,1 4-2,1 2 0,-1 4-1,2 3 0,0 8 0,0 1-1,2 5-2,0 3-3,-1 0-9,0 1-13,-1-2-20,2 0-15,-2-1-83,7 41 146,-2-6 0,2-2 0</inkml:trace>
  <inkml:trace contextRef="#ctx0" brushRef="#br0" timeOffset="194548.1275">8024 16230 57,'0'0'9,"-2"-2"2,2 0 2,0-1 0,-1-1 0,-1-4-1,-1 5-2,-2-5-1,2 2-3,-4-2 0,1 1-2,0 0 1,-3 0-1,2 0 0,-1 1-1,1 2 1,-3 1-2,1 3 0,-1 0-1,0 3-1,0 2-1,1 2-1,0 2 1,2 1-1,2 2 1,0 1-1,2 1 0,2 1 0,2 1 1,3-1 1,2 1-1,0-1 0,3-3 1,0 0 1,2-4 0,2-3 0,-1-1 0,2-4 1,0-4-1,-2-2 2,2-3-1,-2-3 0,0-2 2,-3 0-1,0-2 2,-2-2-1,0 0 1,-2 1 0,0 0 0,-2 2-1,-1 1-1,0 4 0,0 2-2,-1 0 0,-1 3-2,0 4 0,2-1 0,-2 2-1,0 0 1,0 0-1,0 0 1,0 2 0,0-1 1,2 4 0,1 3 1,-1 1 0,0 3 0,2 2 1,1 1-1,0 2 1,0-2-1,3 5 1,-1 0-1,-1 0 0,4 1-1,-2 1 0,1 2-2,-2-2-7,-1 2-8,4-1-13,-5 0-21,2-3-72,12 6 123,-3-6 0,0-3 0</inkml:trace>
  <inkml:trace contextRef="#ctx0" brushRef="#br0" timeOffset="194999.1533">8720 16240 141,'0'0'14,"0"0"0,1-3 2,3 3 0,2-2-3,3 0-3,4-2-3,-2 0-2,5-1-4,0 0-6,1-2-9,0 3-10,1 0-15,-6 1-15,3 0-47,-5 7 101,-3 1 0,-1 0 0</inkml:trace>
  <inkml:trace contextRef="#ctx0" brushRef="#br0" timeOffset="195194.1644">8885 16336 162,'6'-2'-12,"3"-3"-15,2 1-17,0-2-35,19-15 79,-5 2 0</inkml:trace>
  <inkml:trace contextRef="#ctx0" brushRef="#br0" timeOffset="195611.1883">9219 16030 164,'0'0'13,"0"0"1,0 0 1,0-3 0,1 2-3,1-5-4,1-2-2,0-4-2,2-1-1,-2-2-1,0-2 0,0 2 0,-1-5 0,0 5 0,0-2 1,-1 6-1,0 1-1,-1 1-1,0 3-1,0 2 0,0 1-2,1 3 1,0 5-1,0 2 1,0 5 0,1 4 1,2 5 0,0 2 0,-1 2 0,3 2-1,1 1-3,-1-1-6,3-1-5,-1-3-5,-2-2-5,0-1-7,0-2-5,-3-3-62,-3 5 100,0-5 0,-2-1 0</inkml:trace>
  <inkml:trace contextRef="#ctx0" brushRef="#br0" timeOffset="195751.1963">9278 16237 164,'1'-2'8,"3"-1"0,1-2-6,6-2-23,6-2-23,6-1-73,35-15 117,-3 0 0,0 2 0</inkml:trace>
  <inkml:trace contextRef="#ctx0" brushRef="#br0" timeOffset="197696.3075">9123 17348 105,'0'0'9,"0"0"-1,0 0 1,0 0 0,0 0-3,0 0-3,0 0-1,-1 0-2,-1 0 0,0 0 0,0 0 0,0 2 0,1 0 0,-1 3 0,0-2 0,-2 3 0,4-2 0,-1 3-1,0 2-2,0 0-2,0 2-1,0 1 0,0 0-1,1-2 0,1 2 1,0 0 1,1-2 2,-1 2 1,2-3 2,1-2 1,0 3 0,0-5 0,1 2 1,2-2 1,1 2 0,-1-4 0,2 0 1,-1-3-1,2-1 1,0 0 1,-3-2 0,-1-2 0,3 2 0,-1-4 0,-1 0 0,1-3 0,-1 0-1,0-2 0,-3 1 0,0 0-1,0-2-1,-2 1 0,0-1 0,0-2-1,-4 3 0,0 0 0,1-1 0,-3 0-1,2 2-2,-3 0-3,1 3-7,-2-1-8,0 3-12,-1-1-15,1 3-20,-16 8 67,2 3 0</inkml:trace>
  <inkml:trace contextRef="#ctx0" brushRef="#br0" timeOffset="198301.3422">9028 17790 75,'0'0'14,"0"0"3,2-1 1,-1 0 2,4-1-1,0 0-2,4-1-2,-3-2 0,4 0-1,-1 0 0,6-2-3,-1 0 0,4-3-2,1 1-2,0-2-1,3 0-3,3-3-1,1 2-3,-1-1-3,3-1-8,0 1-14,0 1-19,-1 0-14,0 1-81,14-7 140,-4 1 0,-5 4 0</inkml:trace>
  <inkml:trace contextRef="#ctx0" brushRef="#br0" timeOffset="199180.3924">9466 17827 96,'-2'0'3,"-2"-3"2,1 0 1,-2 0 2,2 0 1,-5 0-1,1 0 1,-1-1-1,-1 1 1,-1 1-3,0 1-1,3 1-3,1-1-2,1 1-2,4 1 0,-2 0 0,-1 2-1,-3 2 0,0 0 0,-4 3 2,4 0 0,0 3 1,1 3 0,3 2 0,1 1 1,-1-5 0,1-2 1,4-3 0,1-4 2,0 4-1,2 0 1,0 2 1,1-3 1,6-2 2,1-6 0,-2 0-1,4-5 0,-3-1 1,-5-2-2,-2 3-1,2-5 0,-2 3-4,1-3 0,-4 3-2,2-2-2,0 4-2,-1-4 0,-2 6 0,1-4-1,-1 5 1,-1-1-1,0 3 0,1 0 2,-1 2 2,0 0-1,0 0 1,0 1 0,0 1 0,0 1 2,0 0 0,0 9 1,1 0 0,1 3 0,1 6 1,4 5 0,-2-4-1,3 3 1,-1 0-1,-2-4-2,-1-4-4,2 0-7,1 2-10,-2-5-17,1 1-8,1 4-22,3-8 69,-2-5 0</inkml:trace>
  <inkml:trace contextRef="#ctx0" brushRef="#br0" timeOffset="199672.4206">9738 17391 149,'0'0'9,"0"0"0,2-2 1,0 1-1,-1-1-3,4 0-4,-1 0-7,-2 1-9,2-3-10,0 3-15,0-2-10,1 1-14,6-1 63,-4 2 0</inkml:trace>
  <inkml:trace contextRef="#ctx0" brushRef="#br0" timeOffset="199875.4322">9798 17521 176,'0'0'9,"0"0"0,0 0-1,3 0-4,1 0-13,0 0-19,3-2-22,-4 1-69,22-19 119,-1 1 0,-3 0 0</inkml:trace>
  <inkml:trace contextRef="#ctx0" brushRef="#br0" timeOffset="200642.4761">10020 17138 127,'3'2'5,"-1"2"1,0 0 0,-2 0 1,0 0-2,1 1-3,-2 0-1,0-1 0,-2 1-1,0 1 0,0 1-1,1-2 0,-1 2 0,0 1 2,1 3 0,-1-3-1,0 4 0,1-2 0,1 2 1,-1 0-1,0 0-1,1 1 0,1 0-1,-1 0 0,2-1 0,0 2-1,2-1 1,-1 0 1,1 0-1,1-2 2,-1 0 1,4 1 1,0-2 0,0-1 0,2-2 0,2 1 1,-1-2-1,2-3 1,1 0-1,-1-3-1,1 0 1,0-3 0,-1-1-1,1-1 1,-1-3 1,2 1-1,-4-2 1,2-1 0,-2-2 0,-1 0 0,-4 0-1,1-2 1,-3 2 1,-2-5-1,-2-4 0,-4-3 0,-2-1-1,-6-3 1,-4 2-2,-3 1-1,-2 4-6,-3 3-6,1 5-11,0 3-16,-1 5-11,2 3-32,-18 8 82,5-1 0</inkml:trace>
  <inkml:trace contextRef="#ctx0" brushRef="#br0" timeOffset="202271.5692">9163 17096 90,'-2'-2'5,"0"-1"1,1 1-1,-4-3 1,0 2-1,0 1-1,1 0 0,-4 1-1,3-1 1,-1 2 1,2 0-1,-5 0 1,5 0 0,-4 0 0,3 0-1,-2 0-1,2 0-1,-5 2 0,6-1-1,-5 1 0,4 0-1,-4 4 1,4-3-1,-3 2 0,3-1 0,-4 5 0,4-6-1,-3 6 0,3-4 0,-1 5-1,1-5 1,-2 4-2,4-4 1,-1 3-1,0-1 0,1 2 1,0-4 0,0 6 1,-2-3-1,2 2 2,-2 0-1,2 0 1,1 2-1,-3 0 0,3 1 0,-1 0 0,-2 1 0,4 1 1,-1-1-1,1 2 1,1 0-1,0-1 1,0 1 0,1-1 0,2 1 0,1-2 0,0 1 0,1-1 0,0-1 0,1 0-1,0-1 1,3 0-1,-1 0 1,0-2-1,2 0 0,-2-1 0,2-1 0,0-2 0,0 0 0,0 1 0,2-2 0,-2 0 0,0-1 0,1 1 0,-1-2-1,1 2 0,0-1 1,-1-1-1,0-1 0,1-1 0,0 1 1,0-1 0,1 1 1,-2-2 0,0 1 0,2-1 2,-2-1 0,2 0 1,-3-1 0,1 0 0,1 0 1,-1-2-1,-2 0 1,1 1-1,1-2-1,-2 1 0,0 1 0,3-3 0,-4 3-1,1-3 0,-3 2 0,6-3 0,-3-1 0,2-1 0,-1 1 1,1-4 1,-3 2 1,4-1 0,-3 0 2,1-3-1,-1 2 1,2-2 0,-3-1-1,0 0 0,-1-1-1,-2 0-1,2 0 2,-3-1-1,-2-7 0,-4-1 0,-1-3 0,-5-4 0,-2 3-1,0 4-1,-1 2-1,1 3-1,0 4-1,-1 2 1,4 2-1,-4 2-1,-1 1-1,-1 1-1,-1 3-2,-2 2-4,-1 1-2,-2 4-2,-2 0-3,-1 4-5,0 1-10,-4 0-10,1 3-29,-14 9 71,5 0 0</inkml:trace>
  <inkml:trace contextRef="#ctx0" brushRef="#br0" timeOffset="206480.81">15561 10076 54,'-10'1'1,"0"1"-1,-1-2 1,1 0-1,2 2 0,-3-1 1,4-1-1,-1 0 0,1 2 0,-1-1 0,4-1 0,-2 1 1,5-1-1,-1 1 2,0 1-1,0-2 2,-2 1 0,2 2 0,0-1 1,1 1 0,-2 2 1,0 0 1,2 0-1,-1 0 1,0 4 1,2-1-1,1 1 0,1 1-1,0 1 0,2 0 0,0 3-2,-1-1-1,3 1 0,-2 1 0,0-1-1,0 1 1,-1 1 0,1 0 0,-1 2 0,-1-1 0,4 2 0,-2-1 1,-1 1-1,0-2-1,1 1 0,-1 0 1,0-1-1,0-1 0,0 1 0,-1-1 0,0 0-1,-1 1 1,0 0 0,0 2-1,-1-2 1,0 0-1,0 0 1,-1-1-1,1 0 0,-2-3 1,1 1-1,0-2 1,-1 0-1,0-1 0,2 0 0,-1-1 0,0-1 1,1 0-1,0-3 0,0 3 0,0-2 0,0 3 0,0-4 1,0 5-1,0-6 1,0 4-1,1-2 0,-1 2 0,0-4 0,0 4 1,0-3-1,0 2 0,0-3 0,0 3 0,0-4 0,1-1 1,-1 1-1,0 0 0,0-2 0,2-1 1,-2 2-1,2-1 0,-1 0 1,0-1-1,0 2 0,0-1 1,-1-2-1,2 2 2,-1 0-1,2-1 2,2 1 0,-3 2 1,3-4 1,0 1 1,3 1 1,-2-2-1,0 0 1,2-2-1,3 1 0,-2 1-2,1-1 0,4-2-1,-3 1 0,3 1-1,-1 1 0,0-1 0,2 0-1,0 0 1,-1 0-1,-1 0-3,0 0-12,-5 0-37,1 1-6,-1 0-82,-10 0 139,-4 0 0,4-3 0</inkml:trace>
  <inkml:trace contextRef="#ctx0" brushRef="#br0" timeOffset="207843.888">16056 10422 126,'0'0'9,"0"0"1,0 0 0,-1-2 0,-1 0-2,2 1-3,0-1-1,0 0-2,-2 0 0,0 0-1,0-1 0,-2 0 0,1 1 0,1 2 0,0-2 0,-1 1 0,1 1-1,-1 0 1,1 0-1,-1 0 0,2 0 0,-1 0 0,-2 1-1,0 1 1,2-2-1,-3 5 1,2-2 0,-2 2-1,1-1 1,-2 3 0,4-2-1,-2 4 1,1-1 0,0 2 0,0-3 0,0 5-1,1-4 1,0 1 0,-1 0 0,2-1 0,0-1 0,0 0 0,0 1-1,1-1 2,0-1-2,0 2 1,0-2 1,3 2-1,-2-3 0,6 3 0,-4-3 1,5 1-1,-1 0 1,3-1-1,1 0 1,2-1-1,-1-1 1,0-2-1,3 1 1,-2-2-1,1 0 1,1 0 0,-2-2 0,1 1 1,-2-1-1,-1 0 0,-3-1 0,1-2 1,-5 2-1,3-2-1,-1 1 1,-1-3 0,-2 2-1,2-3 1,-1 3-1,-1-3 1,0 2-1,2-2 1,-2 4 0,0-5-1,-2 3 1,1-1-1,-1 1 1,-1-2-1,0 3 1,-1-3-1,1 4 0,-2-4 1,0 3-1,-1-3 1,1 4-1,-2-5 0,1 4 1,-1-2 0,3 2-1,-4-2 1,2 1 1,-3-1 0,2 2-1,-2-2 2,1 3-1,0-2 0,-1 3 0,-2-1 0,3 1-1,-4-1 0,2 1-1,0 1 1,-2 0-2,0 1 1,0 1 0,-2 1-1,2-1 0,1 2-1,-2 1-2,0 2-7,1-1-10,-1 0-17,1 0-15,1 3-53,-5 5 106,0-2 0,4 0 0</inkml:trace>
  <inkml:trace contextRef="#ctx0" brushRef="#br0" timeOffset="208444.9223">16724 10578 134,'6'0'10,"0"2"1,3-2 0,-1 3 1,5 0-4,-4 2-2,0 1-3,-1 4-4,-2 0-8,-3 3-12,-4 0-22,-4 1-6,-5 1-23,-17 8 72,-1-3 0</inkml:trace>
  <inkml:trace contextRef="#ctx0" brushRef="#br0" timeOffset="209361.9748">17197 10319 120,'0'-2'7,"3"-1"1,0 0 1,1 0 2,1-1-2,3 1 0,-3 1 0,1-3-1,-1 4-1,4-4 0,-4 2-1,2-4-2,-1 2 0,0-3-1,0-1-1,0-1 0,-3 1-1,1-2 1,0 1-1,-2 0 1,-1 3 0,1-2 0,-1 3 0,-1-2 0,1 5 1,-1-4-1,0 3-1,1 1-1,-1 1 0,0-1-1,0 3 0,0 0-1,0 0 0,0 2 1,1 1 0,-1 3 0,2 2 0,0 4 1,0-2-1,-1 5 1,-1-1 0,2 2 1,-2 3-1,0 0 1,0 2 0,-2 1 0,2 0 0,-1 1 0,-1 0-1,-1 0 0,2-2 0,-1-2-1,0 2-1,1-5-4,0 0-5,0-2-7,1 0-10,0-4-12,0 0-12,1 0-30,-1-1 82,0-1 0</inkml:trace>
  <inkml:trace contextRef="#ctx0" brushRef="#br0" timeOffset="209666.9922">17215 10575 150,'3'0'14,"5"-2"2,1 1 0,3-3 1,1 1-3,-1 2-4,3-2-2,-1 0-2,2 1-3,-2-1-1,0 1-3,-1 2-4,1 0-14,-4 0-25,0 2-12,-1-2-75,-2-7 131,-2 0 0,-2-2 0</inkml:trace>
  <inkml:trace contextRef="#ctx0" brushRef="#br0" timeOffset="211021.0697">17375 9824 75,'2'-1'5,"4"0"0,-1 0 1,4-2 0,0 2 0,2-2 0,1 1 0,0-2 0,-1 2 0,2-1 0,-2 1 0,1 0-1,-1 1-1,1-1-1,-1 0-1,0 1 0,-4 0-1,5 0 1,-2 0-1,1 0 0,1 1 1,0 0-1,2 0 0,-6-2 0,2 4 0,0-2-1,-1 0 1,-3 0-1,3 2-1,-5-1 1,1 0 0,0 1 0,-1 1 1,-1-2-1,0 3 1,2 1 0,-1 1 0,0 0 1,1 4-1,-2-2 1,-1 3 1,1 0-1,-1-1 1,0 3 0,-2 0 0,1 1 0,-1 2-1,0-1 1,0 2-1,0 0-1,-1 0 0,1 2 0,0-2 0,-1 2-1,0 0 1,1 1-1,-1 0 0,1-2 0,-1 2 0,1 1 0,0 0 0,0-1 1,0 0-1,0 3 1,-1 0 0,1-1 0,-2 3 0,2 0 0,-1 2-1,0 0 1,-1-2 0,1 1-1,-1 1 0,1-5 0,-1 2 0,-1-4 0,2 0 0,-1-2 1,0 1-1,1-1 0,-1 0 0,1-1 0,-1-2 0,1 1 0,0 0 0,0-2 1,0 0-1,0-1 0,1 1 0,0-1 0,1-2 0,0 1 1,0-2-1,0 1 0,0 0 0,1-1 0,-1-3 0,1 3 0,0-4 1,-1 1-1,0-1 0,1 2 0,0-4 0,-1 2 1,-1-2-1,0 3 1,0-3-1,2 0 1,-4 0 0,2-1 0,0-1 0,-1 1 1,-2 1 0,1-1 0,1-1 1,-3 1 1,1 0-1,0-1 1,0 0 0,-4 0-1,-3 0 0,-4 0-6,-2 0-14,-9 2-38,-11 2 0,-10 0-67,-107-11 122,0 1 0,-3-5 0</inkml:trace>
  <inkml:trace contextRef="#ctx0" brushRef="#br0" timeOffset="222905.7494">15516 11147 64,'0'0'10,"0"0"3,-1-1 2,1-2 3,-1 2 1,1-2 0,-2 0-1,0 3-2,0-2-2,0 1-4,1 0-3,1 1-3,0 0-1,0 0-3,0 0 0,0 0-1,0 0 0,0 0 0,0 0 1,1 2 0,0 0 0,2 1 0,-1 2 1,4 2-1,-3-2 1,2 3-1,-1 0 0,1 0 1,0-1-1,3 3 0,-3-1 1,1-1-1,0 1 0,0-1 1,2 0-1,-1 0 0,2-2 1,2 1-1,-1-2 0,-1-1 0,4-1 1,-3 0 0,0-3-1,1 0 1,-1 0 0,2-3 0,-1-1 0,3-2 0,1-1-1,0 0 1,1-3-1,2-2 0,1 1 0,1-1 0,-2 0 0,2 0 0,-1 1 0,1 0-1,1 1 1,-1 2 0,2 2 0,-1 1-1,-1 2 1,-1 0 0,0 3-1,-4 0 1,3 3 0,-4 0 0,2 3 1,-4 0-1,5 2 1,-4 1 0,1-1 0,-1 3 0,3-2 0,-3 0 1,2 2-1,-2-4 0,3 0 1,-2 0-1,-1-3 0,1-1 0,0 0 0,2-2 0,0-1 0,2-2-1,-1 0 1,2-2-1,2-2 1,-1 1-1,-1-2 0,2 0 1,1 0-1,-2 1 0,-2 1 0,1 1 0,2 2-1,-1 2 1,0 3 0,0 1 0,2 3 0,0 1 1,1 1-1,0 1 0,1 1 0,1 0 1,0-1-1,-2-1 0,1-2 1,2 1-1,-1-2 0,2-3 1,0 0-1,3 0 1,-2-3-1,3 1 1,2-1 1,-2 0 1,-1 0 1,1-1 2,-5 1 1,2 0 2,-5-2 1,0 1 0,-1-2 0,-3 0 0,0-2-1,-2-1-1,1-4-2,-1-1-1,0 0-4,0-3-7,-1-1-41,0-3-22,-2 0-173,2-21 242,-5 1 0,-3 2 0</inkml:trace>
  <inkml:trace contextRef="#ctx0" brushRef="#br0" timeOffset="260145.8795">17877 11664 55,'-1'0'6,"-1"5"0,0 4 1,-1 0 0,2 4-1,0 2 1,1 3-1,0 2 2,0 2 0,1 3 1,1 0 2,1 2 1,1 0 1,-1 2 0,1-1-1,-1 0-1,0 1-2,1-3-1,-1-1-2,0-1-2,0-2-2,-2 0 0,1-5 0,-1 0 0,0-6 0,-1 0 0,1-4 1,-1-2 0,0-2 0,0 0-1,-2-4-1,-1-2-2,-1-2-2,-1-2-1,-2-3-1,-1-4 0,0-1 0,0-2 0,-2 0 0,1-4 2,1 0 1,1 0 0,1-1 1,0 1 1,2 1-1,2-1 1,2 0 0,1 0 0,1 2 0,2-3 0,2 3 0,-1 0 0,3 2-1,1-1 1,0 3 0,2 1 1,-2 0-1,3 5 0,0-3 1,-2 4-1,3 1 0,-1 2 0,0 2 0,0 1 0,-1 4 1,2 1-1,-1 2 0,0 2 1,-2 5-1,1 0 1,-3 2 1,0 1 1,-3 0 1,-4 1 1,0 0 1,-2 0 0,-4-3 1,-2 0 0,-2 0-1,-3-1-1,0-3-1,-4 1 0,0 0-2,-3-1-1,-2-3 0,1 1 0,-1 0-1,1-4-5,3-1-6,1-1-9,5-2-15,0-3-21,4 0-91,15-12 147,4-1 0,0-1 0</inkml:trace>
  <inkml:trace contextRef="#ctx0" brushRef="#br0" timeOffset="260968.9265">18442 11447 73,'-1'-1'4,"-2"-2"1,-2-1 1,1 1 1,-4 0-2,-1 1 1,1 2-2,-4-1 1,2 2-1,0 2-1,-1-1 0,0 4-1,-2-1 1,-2 3 1,-2 1 1,-1 0 1,-2 3 0,0 0 0,-2 0 0,1 1-1,2 2 0,1 2-2,2 1 0,4 3-2,0 1 0,3 2 0,0 4 1,1 1-1,1 0 1,-1 1 1,0 2 1,-2 0 1,1 0 1,0-1 0,0 0 1,2-2 0,1-2 0,0-3-2,3 1 0,1-2-1,2-1 0,1 0 0,2-3 0,1 0 0,0 1 0,2-1 1,0-1 1,1 0-1,0 0 1,2-4 1,-2 2-1,2-5 0,-1-1 0,3-1-1,-2-3-1,1-2 0,0 1-1,0-3-1,0-2 0,1 0-1,-4 0-1,2 0-2,-3-2-4,3 2-8,-3 0-16,-1-2-32,2 1-4,0 1-88,6-4 154,0 1 0,3 0 0</inkml:trace>
  <inkml:trace contextRef="#ctx0" brushRef="#br0" timeOffset="263163.052">18386 11754 50,'0'0'0,"0"0"1,0 0 1,0 0 1,0 0 2,0 0 0,0 0 2,1 2 1,1 0 1,1 2 2,1-1-1,1 5 1,-1-4 0,3 2-1,0 1 0,3 0-1,-2 0-1,2 3-1,-1-5 1,2 4-2,-2-3 0,2 3 0,0-1 0,-1 1 0,2-1-1,-2 1 0,1 0-1,0-1 0,-1-1-1,2 0-1,-1-1 0,-1-2-1,-2 1 0,2 0-2,-3-3-3,2 1-6,-5 0-8,5-1-14,-3 2-18,-1-3-77,4-4 127,0 0 0,-1 1 0</inkml:trace>
  <inkml:trace contextRef="#ctx0" brushRef="#br0" timeOffset="265636.1935">18575 11685 109,'0'0'8,"0"0"0,0 0 1,0 0 0,0 0-2,0 0-2,0 0-1,-1 1 0,1 1-1,0 3 0,-1 3 0,-1 1 1,0 3-1,-1 5 1,0-2-2,0 4 1,-2 1 0,0 1 0,-3 3 1,3-2 1,-3 2 0,1-2 2,-3 1-1,2-2 0,0-2 1,-1 0-1,0-2 0,2 0-1,-1-3-2,3 1 0,-1-3 0,2 0-1,1-4 0,0 1-2,1-3-1,2 0-8,-1-1-12,1 0-27,0-5-9,3 2-71,6-10 128,1 0 0,-1-5 0</inkml:trace>
  <inkml:trace contextRef="#ctx0" brushRef="#br0" timeOffset="267603.306">18859 11733 90,'-2'-1'2,"-1"0"-1,-2-2-1,3 1-4,-1 1-6,1-2-9,0 3-9,6 0-4,0 0 32</inkml:trace>
  <inkml:trace contextRef="#ctx0" brushRef="#br0" timeOffset="267837.3194">18938 11913 106,'1'-3'-8,"1"-1"-4,1 1-2,-2-3-4,2 2-36,-1-8 54,-1 3 0</inkml:trace>
  <inkml:trace contextRef="#ctx0" brushRef="#br0" timeOffset="269001.386">19263 11664 71,'-9'-3'8,"-2"1"-1,2 2-1,-1 1-2,-1 3-1,1-1-2,1 3-1,0 3-1,1 2 1,2 1 0,0 0 1,4 2-1,0 1 1,3-2 1,1 0 1,3 0 0,1-4 1,1 1 1,3-2 0,-2-3 1,3-3 1,-1 1 0,1-4 1,0-2-1,1-1 1,-2-4 0,3-1-1,-2 1 0,-2-3-2,2-2 0,-4 1-2,1-4 0,-2-3 0,-1-1-1,0-2-1,-2-4-1,-3-1 0,-1-2 0,-1 2-1,-3-2 1,0 2-2,0 2 0,-2 4 1,0 2 0,0 3-1,2 4 1,-1 1-1,3 4-1,-1 0 0,1 2-1,1 0 1,1 3-2,0 1 0,1 1 0,0 0 1,0 0 0,-1 2 1,-2 2 1,3 3 0,0 3 2,3 4 1,-1 1 0,1 4 0,0 1 0,1 2 1,-2 3 1,3 3 0,-1-2 1,0 5 0,1-2 1,-1-1-1,0-1 2,0-2-1,0-2-1,0-4 1,0-5-1,1-2 0,0-2 0,-3-3 1,4-2 0,-2-2-1,3-1 0,-4-3-1,5-3-1,-2-1-1,0-5-1,0 1-1,2-4-1,-4 1 0,0-2-1,0 1 0,0 1 1,-2 1-1,0 1 0,0 3 1,-1 2 0,0 3 1,1-1-1,0 3 1,2 2 0,-1-1 0,0 3-1,0 3-2,1 0-6,0 0-5,1 3-9,-3-5-13,7 3-12,-1 0-21,12-4 70,-3-4 0</inkml:trace>
  <inkml:trace contextRef="#ctx0" brushRef="#br0" timeOffset="269569.4185">19637 11560 99,'-1'1'3,"-2"2"-1,0 0 1,-3-1 0,2 4-1,-6-1 1,4 1-1,-2 4 1,2-5-1,-1 6 1,0-5 0,2 6 1,3-6 0,2 2 0,2-2 2,3 1-1,4-3 1,3 2-1,0-2 0,5 0 0,-3-1-2,2-1 0,1 0-2,-4 1 1,-2 0-1,0-1 0,-3 1-2,-2 2-1,-4 1-4,-2-2-6,-3 5-10,-3-1-11,-3 2-13,-3-1-15,-8 3 61,0-3 0</inkml:trace>
  <inkml:trace contextRef="#ctx0" brushRef="#br0" timeOffset="270796.4886">19830 11650 69,'2'-6'2,"0"1"2,2-4 3,-1 0 1,2-5 2,-2 4 0,0-4 2,0 6-2,-5-2 1,1 5-2,-2 0-2,0 2-1,-2-1 0,0 4-1,-1 0 1,-3 3-1,2 1 0,-1 5 1,0-1-1,0 5-1,2 0-1,2 1 0,0 3-2,4-3 0,2 2 0,2-3-2,1 0-3,6-1-3,-1-2-2,3-2-1,3-1-3,-1-3-3,1-1-1,3-3 0,-2-1 1,1-2 4,-2-4 2,0-1 1,-3 1 4,1-3 4,-5 0 4,-1 0 3,-3 1 2,1-1 2,-4-1-1,-1 3 1,-2-4-2,-1 3-1,0-1-2,-2 3-2,-1-1-2,2 3-2,-4 3 1,3 3 1,-4 5-1,2 1 3,1 4-1,0-3 2,1 6 2,2-7 1,0 4-1,3-5 0,1 1-1,1-6-1,4 2 0,0-3-3,4-4 0,-2-1 0,2-3-1,1 0 0,-2-1-1,0-3 1,0 1 1,0 1 0,-2-2-1,2 2 0,0-1 0,0 4 0,2-2 0,0 4-1,2-3 1,-1 2 0,3 0 0,-3 1 0,1-2 0,2 3 1,-2 0 0,1-2 0,-1 3 0,2 1-1,-1 0 1,1 1 0,-2 1-1,-1 3 1,-2-3-1,0 5 0,-4-2 1,-3-2 0,0 3 0,-1 0 0,0-2 0,-2 1 1,-2 1-1,-2-3 1,0 1-1,-1-1 1,-1-1-1,1-3-1,-2-2 1,2 2 0,1-4-1,0 0 0,1 0-1,1 0 1,1-1 0,3 1-1,-1 1 1,3-2 0,0 2-1,2 1 1,-2-1 0,3 2 0,-3 0 0,3 0-1,-3 1 1,0 0-1,-3 2 0,0 0 0,-1-1-1,0 1 0,0-2 0,-1 2 0,0 1 0,-4 4 0,0-1 2,-3 2 0,0 2 1,-1 3 1,2 1 0,0 1 1,2 1 0,0-1 0,4 1 1,0-2 0,3-1 0,2-2-1,1 0 0,4-2-3,1-1-7,2-1-13,4-3-22,-2-1-10,2-2-52,6-10 104,0 2 0,-5-2 0</inkml:trace>
  <inkml:trace contextRef="#ctx0" brushRef="#br0" timeOffset="271299.5174">20377 11237 101,'6'2'7,"1"2"0,6 0 2,0 0 0,4 2-1,2 2 0,4-1-2,0 3 0,4 1-1,-2 0 0,5 0 0,-3 4-2,1 2 0,-2 1 0,1 4-1,-2 1 1,-5 2-2,-2 3 0,-2 2-1,-6 5-1,-6 1-2,-5 3-4,-8 0-11,-5 2-20,-5 1-9,-6-2-31,-37 21 78,6-7 0</inkml:trace>
  <inkml:trace contextRef="#ctx0" brushRef="#br0" timeOffset="272810.6038">21092 11217 111,'0'0'11,"0"0"-1,0-2 2,3 1 0,2 1-3,1-3-1,3 2-3,-1 0-1,4-1-1,0 0 1,-1 0 0,3 0 0,1-2 0,1 1 1,-1 0 0,3-1 0,-1 0 0,0 0-2,3-2 0,-1 4-2,2-4-1,0 3-3,0-1-3,-3 1-5,1 1-8,-6 0-13,0 2-17,-4 0-59,-5 7 108,-2-1 0,-2 2 0</inkml:trace>
  <inkml:trace contextRef="#ctx0" brushRef="#br0" timeOffset="273178.6249">21199 11378 132,'2'-2'12,"3"-2"2,2 1 1,4-2 1,0 2-2,5-2-3,-1 1-3,3-1-4,1 2-9,4-1-16,0 1-26,1 1-6,-1 0-47,8-3 100,-4 0 0,-3 0 0</inkml:trace>
  <inkml:trace contextRef="#ctx0" brushRef="#br0" timeOffset="274421.696">21920 10889 59,'-9'-3'5,"4"2"0,-1-1 0,1 2-2,-3 0-1,4 2 0,1-2-2,-1 1 1,1 1-1,1-1 1,0 0-1,-1 2 1,1-2 0,-1 4 0,-3 1 0,2 0 0,1 0 0,-1 3 0,-1 1 0,0 2 0,0 2 0,-1 3 0,1 0 0,0-1 0,1 2 1,0-1 1,1-2 1,2-1 0,0-1 1,1-4 1,2 0 0,0-3 1,3 0 0,-2 0-1,3 0 1,0-2 0,2 0 0,0-1 1,1 1-1,1-4 0,0 1-1,0-1 0,0 0-1,1-1-1,-2-2-2,3-1 0,-2 1-1,1-1 0,2-1 0,-2 0-1,1 1 1,2-1 0,-1-1 0,-3 3 0,1-3 1,-4 4-1,2-4 0,-4 2 1,1-3-1,-4 4-1,1-5 1,-1 4 0,1-4 0,-2 2-1,1-2 1,-2 2-1,0-4 1,0 2-2,0-2 1,0 1 0,0-3-1,-1 5 1,-1-4 0,0 3-1,-1 0 1,1 2 0,-1-2 0,0 3 1,-1-1-1,1 2 0,-4-3 0,4 1 0,-4 0 1,2 0-1,-4 0-1,2 1 1,-4-1-2,3 3 2,-3-1-1,1 2-1,-1 1 1,-1 2 0,2 2 0,-1 0-1,-4 0-1,4 2-4,-3 0-5,-1 2-8,0 0-12,0 1-12,0 2-59,-5 9 103,1-2 0,5-1 0</inkml:trace>
  <inkml:trace contextRef="#ctx0" brushRef="#br0" timeOffset="275066.7329">22265 10943 127,'-1'-4'14,"1"0"2,-1-3 2,0 5 1,1-3-2,0 3-3,0 1-1,-1 0-3,1-2 1,0 1-2,0 1 0,0-1-2,0 2-1,0 0-1,0-2-1,0 0-2,0-1-4,0 2-6,0-1-12,0 2-22,0 0-20,0 0-105,0 2 167,0-1 0,-1-2 0</inkml:trace>
  <inkml:trace contextRef="#ctx0" brushRef="#br0" timeOffset="276722.8276">22659 10738 71,'-4'1'5,"1"0"0,-4 1 0,1 0 0,-4 3-1,3-2-2,-4 1 0,1-1-1,0-1-1,-1 1 1,2 0-1,0-1 0,3 0 1,-6 1 0,6-1 0,-3-2 1,2 0-1,-1 0 1,2 0-2,3 0 1,-1-2 0,0-1-1,0-1 0,2 1 0,-1-4 0,3 2 0,0-3 0,2 2 0,0-2 0,2 0 1,2 0-1,0 0 0,3 0 0,1 0-1,1 1 2,1 1-1,1 1 0,1 2 0,0 0 1,0 1-1,2 0 1,-3 1-1,2 1 1,-3 1 0,-1 0-1,1 2 1,-2 0-1,-1 2 1,0 2-1,0-1 0,-1 2 0,2 1 0,-4 1 0,1 1 0,0 2 0,-3 1 0,0 1 0,-1 1 0,1-1 1,-2 3-1,-1-1 0,0-1 0,-1 0 0,-1-1 1,-1-1-1,-1 1 0,-2-3 1,0 1-1,-1 0 1,-2 0-1,-1-1 1,-3-1-1,1 0 1,-3-1 0,-1 0-1,-3-3 0,2 0 0,-2-3 1,2-1-1,0-1 0,1 0 0,3-1 0,1 0 0,4-1 1,-3-1-1,6 0 1,1 0-1,-1-2 0,1 1 1,1-1-2,1-1 1,-1-4 0,2 1-2,0 0 1,3-3 0,-1 1 0,0-1-1,0 2 1,2-4-1,-1 5 1,-1 1 0,2 1 1,1 0 0,-3 3-1,1-2 1,1 2 1,-2 0-1,2 1 0,1-1 0,-1 2 0,4 0-1,-1 0 1,0 2 1,1-2-1,1 3 1,0-1 0,2 0 0,-2 0 1,0 1 0,-2 0-1,1 0 1,-1 0 0,3-2-1,-2 3 0,3-1 1,-1 1-1,-1-1-1,3 0 2,-2-2-1,0 0 0,4 1 0,-3-1 0,1 0 0,0 0 0,-1 1 0,0 1 0,1 1 1,-2 0-1,2 1 0,-2-1 1,1-3 0,-1 2 0,-3-3 1,1-3 1,-2 2 1,2-3 0,-3 0 1,2-1 1,-3 1 0,1-2 0,-2 2 0,2 0-1,-4 3 0,2-1-2,-1 1-7,-1 1-27,1-1-21,0 1-85,-4-7 136,0-1 0,0-4 0</inkml:trace>
  <inkml:trace contextRef="#ctx0" brushRef="#br0" timeOffset="297576.0203">23196 10500 53,'-2'0'2,"-1"0"-1,1 0-1,1 0-1,1 0 0,0 0 1,0 0-1,0 2 0,1-1 1,-1 1 0,2 3 0,1-1 0,-2-1 1,2 2-1,-2-1 0,1 0 0,1 0 1,-1-1-1,1 2 1,1-2-1,-1 3 0,0-4 0,6 5 1,-4-3-1,3 1 0,0-1 0,3 3 0,-3-4 1,2 2 0,-1-1 0,0 1 1,-2-3 0,0 3 0,-2-3 1,2 0 0,-3-1 0,1-1 0,-1-1 0,2-1 0,-1 0-1,1-3 0,-1 3 0,1-5-1,0 0 0,3-1 1,-2-2-1,3-2 0,-2 1-1,3-2 2,0-2-1,2-2 0,1-2 0,4-1 0,-1-3-1,1-3 1,1 0 0,2-4-1,-1 3 0,1-5 1,1 5 0,-1-1 0,1 3 1,-2 1-1,0 0 1,1 2 1,-2 0 1,0 1 0,0-1 2,1 3 1,-1-4 0,0 1 0,1 1-1,0 1 0,-4 2-2,1 1-2,-4 2-8,-2 4-23,-2 1-16,-2 4-42,-9-4 87,-2 1 0,-3 1 0</inkml:trace>
  <inkml:trace contextRef="#ctx0" brushRef="#br0" timeOffset="305140.453">21477 12056 72,'0'0'5,"0"0"0,0 0-2,0 0 0,1-1-1,1 0 0,1 0 0,1-1 1,4-2 1,-1 1 0,2-2 1,0 1-1,4-1 0,-3 0 0,2-1 0,1 0-1,0 0-1,1-1-1,1 0 0,2 2 0,-3-3-1,0 4 0,-2-3 0,-1 4 0,-2 1 0,-2-1-2,-2 1-2,-1 2-3,2-1-6,-4 2-11,1 2-11,1-1-14,-5 10 49,-1 0 0</inkml:trace>
  <inkml:trace contextRef="#ctx0" brushRef="#br0" timeOffset="305540.4759">21615 12254 130,'2'-1'9,"2"-2"0,0-2 1,2-3 0,-2 3-3,5-4-1,0 2-3,-1 0-1,-1 2-2,2-1-3,-3 3-5,-1 0-7,0 0-12,-1 6-16,0-1-47,4 5 90,0-1 0,-2 1 0</inkml:trace>
  <inkml:trace contextRef="#ctx0" brushRef="#br0" timeOffset="306512.5315">22099 11860 53,'-3'2'3,"-1"3"1,0 0 0,-2 2-2,1-2 0,1 4-1,-1-1 0,2 1 0,1-1-1,0 4 1,1-2 0,0 1 0,1 0 0,1 2 1,-2-2 0,1 3 1,0-2 0,0 1-1,0 1 1,0-2 0,1 0 0,0-2 0,2 0-1,-1 1 1,0-4 0,4 2 1,-3-3-1,4 3 1,-4-4 0,4 3 1,-2-3-1,2-1 1,-2 0 0,3 0-1,-4-2 1,6 1 0,-3-3-1,2 0 0,0-2 0,3-1-1,-2 0 0,2-1 0,-2-1 0,0 1 0,1-1 0,-3 1 1,-2-1 0,1 0-1,-2-1 1,1 0-1,0-2 1,-2 0-1,-2-2 0,3 0 0,-2-1 0,-2 1 1,-1 0 1,0-1-1,-3-1 0,0 1 1,0 0-1,-2-3-1,-2 3 1,-1-1-1,2 0-1,-2 1 0,2 4 0,-2-1 0,1 3-1,0-2 0,1 2-1,-4 1-2,4 1-1,-2 0-2,-1 3-3,-1 0-4,1 0-5,-1 3-5,2 0-6,0 2-12,-1 3-11,1 0-26,-2 4 77,0 3 0</inkml:trace>
  <inkml:trace contextRef="#ctx0" brushRef="#br0" timeOffset="307208.5713">22529 11989 81,'-1'-1'13,"-4"-3"3,3 1 1,-1 0 2,0 0-2,-1-3-2,1 3-1,2-1-4,-1 0-3,2 0-2,-1 2-2,0 0-1,1 0-1,0 2-2,0 0-1,0 0 1,0 0-1,0 0 0,0 0 1,0 2-1,0-1 1,0 4 1,0-1 0,1 2 0,0 0 0,0 1 1,1-2-1,0 0 1,-1-1 1,1-1 2,-1-1 1,0 0 1,0 0 1,-1-2 0,0 0 0,1-3 0,0 1-2,1-2-1,-1 0-3,0-3-4,-1 4-7,-2-4-16,0 1-25,2 2-6,-1 2-61,0-3 118,1 2 0,1 1 0</inkml:trace>
  <inkml:trace contextRef="#ctx0" brushRef="#br0" timeOffset="308673.6551">23004 11773 113,'0'-2'5,"0"-1"0,-1 0 1,1 0 0,0-3-1,-1 1-1,-1-2-1,1 2 1,-1-3-1,1-1 1,-3 1 1,1 2 0,-2-4 0,0 2 1,0 1-1,0 0 0,-4-1-1,6 4-1,-7-5-1,5 5 0,-4-3-1,1 5 0,0-1-1,0-1-1,-1 2 1,4 2-1,-3 0 0,-2 0 0,2 2 0,-3-1 0,1 3 0,0 0 0,-1 2 0,1-1 1,1 1-1,1 0 0,-1-1 0,2 2 0,1 0 1,2 0-1,-1 2 0,2-3 1,0 3 0,2-1 0,2 0 0,0-2 0,1 3 1,2-3-1,1 1 0,-2-3 1,3 3-1,-1-3 1,2 0 0,0-1-1,2-1 1,-2-1 0,4 2 0,-2-3 0,1 1-1,1 1 1,1-2 0,0 0-1,1 0 1,0 0-1,2 0 0,-3 0 0,2 0 0,-2 1 0,0 0 0,0-1 0,-2 3 0,-3 0 0,3-2 0,-5 2 0,1 0 0,-1 0 0,0 1 0,-2 1 0,4-1 0,-4-1 0,1 3 0,-1-2 0,1 3-1,-1-4 1,0 3 0,-2-1 0,1 1 1,-2-2-1,0 4 0,0-3 1,-2 2-1,1-1 1,-4 1-1,3-3 0,-3 5 1,2-6-1,-4 4 0,1-2 1,-1 2-1,3-4 1,-3 5 0,3-4 0,-5 3 0,3-2-1,-1 1 2,1-2-1,-3 0 0,4-1 0,-3 1 1,3-2-1,-1 1 0,1-2 1,0 1-1,1-2 0,-1 0 1,-1 0-1,1-3 0,-4 1 0,3 0 0,-1-1-1,2 1 1,-4-2 0,5 1-1,-2-3 1,2 4 0,0-4 0,2 2 0,-1-3 1,1 3 0,-1-3 0,1 4 0,1-5 1,0 4 0,0-6 0,1 5 1,0-4-1,1 1 0,-1-1 1,1 1-1,2-4-1,-3 2 0,2-1 0,0 0-1,1-3-1,0 2 0,0-1 0,1 0 0,1 0 0,-1 1 0,0 4-1,0-1-2,-2 2-4,1-1-4,-2 4-7,3 0-8,-2 1-15,2-1-16,1 0-51,13-8 108,-2 0 0,-1 3 0</inkml:trace>
  <inkml:trace contextRef="#ctx0" brushRef="#br0" timeOffset="331895.9833">23499 11726 59,'3'2'2,"3"-1"1,-3-1 0,1 0 1,1 0 0,-1-2 0,2 0 1,-2-1 0,3-2 0,-3 2-1,3-6 0,3 2-2,0-4 1,0 0 0,7-5-1,-4-1 0,5-1-1,2-3 1,0 0-1,1-2 0,1 0-1,3 0 1,0 1-1,1-2 0,2 4 1,-1 0-1,2 0 1,-3 2-1,2 1 1,-4 2-1,-1 0 0,-1 4 0,-4 0 0,-3 2-1,-5 3 1,2 1 0,-5 1-1,-2 1-1,-2 2 0,0 1-1,-2 0-4,1 0-4,1 0-7,-3 3-9,3 2-24,-3 7 51,0 1 0</inkml:trace>
  <inkml:trace contextRef="#ctx0" brushRef="#br0" timeOffset="341120.5109">889 15958 93,'-1'-4'4,"0"-1"0,-3-3 1,0 4 0,-2-2-2,2 3-1,-4 0-1,1 1 0,0-1-1,1 3 0,-1 3 0,2-1 0,-4 4-1,4 3 1,-3 3 0,3 2-1,1 6 1,0-2-1,4 4 0,0 0 0,2 2 0,1-2 1,2 0-1,1 0 0,1-3 1,3-1 0,-3-2 1,5-4 0,-1-2 0,0-3 1,0-4 1,2-3 1,-1-4 1,0-4 1,-2-2 0,1-4 1,-2-3 1,-1-2-1,-2-3 0,-3-2-1,-2-3-1,-1-1-1,-2-2-1,-2 0-1,-1-3-1,-2 3-1,-1-1 1,0 2-1,1 2 1,-2 3-1,2 0 0,0 5 1,-1-1 0,2 0 0,-3 3 0,3-1 0,-1 3-1,0-2 1,0 5 0,0-2-1,3 0 0,-1 3 1,4 1-1,-2 1 0,1 1-1,1 4-1,-2 0 0,2 0-1,1 2 0,-1 0 0,2 4-1,0 3 1,4 1 0,0 5 1,2 2 2,2 3-1,1 1 1,1 4 0,2 3 0,0 1 0,0 1 0,1 2 0,1 1 1,0-1 0,1 2 0,0-1-1,-1 1 1,2-2 0,0 1 0,1-4 0,-1-2-1,-1-3 1,0-1 0,0-5-1,-1-3 1,-1-5 1,1-1-1,-4-2 1,-2-3 0,2-5 0,-3-2-1,-1-3 1,-2-4-1,0-4-1,-2 0 0,-3-4 0,0-2-1,-2-1 1,0-1 0,-2 2-1,0 1 1,0 3 0,2 6-1,-1 0 0,2 5-2,0 3-1,0 3 0,-1 2-1,2 1 1,0 1 0,3 5 1,-1 0 0,1 3 3,2 5 1,3-3 1,-1 5-1,2 0 1,0 1 0,2 1-1,-1 0-3,0-1-7,2-4-15,-1 0-17,3-5-53,7-13 94,0-4 0,-3-3 0</inkml:trace>
  <inkml:trace contextRef="#ctx0" brushRef="#br0" timeOffset="341754.5472">1512 15654 117,'-4'1'5,"-3"0"-1,-2 2 0,0 1 0,-1 2-3,1-1-1,0 4-1,3-1 0,1 3-1,3 2 1,2-2 0,3 1 1,3 1 0,0-2 1,5 2 0,0-4 1,3 2 0,1-2 1,1-2 0,0 1 0,0 0 0,-2-1 1,1 2-1,-2-2 1,-3 1 2,-1-1-1,-4 1 0,-1-2 1,-4 1-1,0-2 0,-4 5 0,-2-3-2,-5 3-3,2-3-5,-3-1-9,1 0-14,1-3-21,1-1-53,1-7 102,3-2 0,0 0 0</inkml:trace>
  <inkml:trace contextRef="#ctx0" brushRef="#br0" timeOffset="342201.5728">1740 15790 131,'1'-3'11,"0"-1"2,2-3 2,-1 1 1,4-3-1,-2-1 0,3-3-2,-4 2-1,-1 0-2,0-2-1,-2 1-1,-1 1-2,-2 0 0,1 2-1,-6 1-1,2 1-1,2 2-2,-4 2 0,-1 2-1,2 5-1,0 1-1,0 4 0,2 3 0,0 2 1,3 1 0,3 2-1,1 1 1,5 0-2,-1-1-4,4 0-4,1-1-5,2-2-7,-1-1-5,4-2-9,-2-2-6,4-3-71,15-7 114,-2-1 0,-4-6 0</inkml:trace>
  <inkml:trace contextRef="#ctx0" brushRef="#br0" timeOffset="343325.6371">2069 15596 175,'-1'-2'13,"-3"-1"2,0-2 1,-1-1-1,0 3-3,-4 1-5,-1 1-1,-1 1-4,-1 3 0,-1 2-3,1 1 0,0 2 0,2 3 0,1 0-1,3 0 1,0 1-1,3 1 1,4-1 0,2-1 0,3-1 0,1 1 0,3-2 0,2-1 0,-2 0 1,4-2-1,-1-3 1,-2 0 1,-2-2 0,1-2 0,-3-1 0,0-2 0,-3 2 0,4-5 1,-5 3-1,1-3-1,-1 2 0,-1 1 0,-1 2 0,3-3-1,-2 3 0,0 1 0,2 1 1,1 0-1,2 3 0,1-1 1,3 3 0,-1-1 0,2 0 0,-1 0 0,-1-1 1,1-2 0,-4 0 0,3-2 0,-3 0 1,-1-2-1,1-4 1,-1-3-1,-2 2 0,-1-6 0,-1-1 0,-2-1-1,0-3 1,-2-1-1,2-1 0,0 0 0,0 0 0,3 2 0,1 2-1,-1 1 1,7 4 0,-1 1-1,0 3 1,3 2 0,2 1-1,0 5 1,2 0 0,0 3-1,0 3 1,1 1-1,-1 1 1,1 3 0,-1-1 0,-2 3-1,-3-4 1,0 2 0,-4-2 0,-1 1 1,-2-3-1,-3 0 1,-1-2-1,-2-1 1,-1 0-1,-3-2 0,1-4 0,-4 1-1,5-2 0,-3-4 0,2 0-1,-2-2 0,4 0 0,1-1 0,2-1-1,0 5 1,3-2 0,2 0 1,1 1 0,0-2 1,2-1 0,1 0 0,2-1 1,-1 0 0,-1 0-1,0-3 1,0-1 1,-2 0-1,0-2 1,-3 0 1,0 3-1,-3-1 1,1 4 0,-2 3-1,0 0 0,-2 5-1,1 1-1,-2 3 0,-2 2 0,1 6 0,1 2 0,-1 5 0,4 1 1,3 1 1,0 3 0,2 0 0,3-2 0,-1-1 1,3-1 0,1-3 0,1-1-1,2-3 0,-1-1-3,1-2-5,2-3-17,1 1-24,0-2-14,0-3-88,14-12 149,-3-1 0,-4-2 0</inkml:trace>
  <inkml:trace contextRef="#ctx0" brushRef="#br0" timeOffset="343669.6567">2934 15236 199,'0'1'8,"1"1"2,0 1 0,0 0 1,2-3-2,-2 0-3,6-2 0,-1-1-1,2-1 0,1 0 0,2-2-2,-1 1 0,0 0-2,3 2 1,-3 0-4,1 1-4,1 1-16,-1 2-27,0 0-11,0 1-84,10-6 144,-4 1 0,-1-1 0</inkml:trace>
  <inkml:trace contextRef="#ctx0" brushRef="#br0" timeOffset="344000.6757">3287 14900 161,'5'0'8,"3"1"2,5 2-1,0 0 1,5 2-4,-1 1-1,3 2-2,1 0-2,0 1-1,0 1-7,-1-1-14,-1 1-25,1-2-5,-3 0-37,10-10 88,-4-1 0</inkml:trace>
  <inkml:trace contextRef="#ctx0" brushRef="#br0" timeOffset="344400.6986">3675 14720 123,'-2'-2'10,"1"-1"1,-3-1 1,2 4 1,0 1-2,-2 4-1,-1 0-2,2 7 0,0 4-1,-1 0 0,2 4 0,-1 1-1,1 2 0,0 1 0,0 0-1,0 0 1,1 2-1,-1 0 0,1 0-1,0-1 0,0 2 0,0-2-2,1 0 0,0-1 0,0-1-2,0-1-3,1-3-5,0-2-11,0 0-19,1-2-22,-1-5-96,13-6 156,-4-3 0,1-3 0</inkml:trace>
  <inkml:trace contextRef="#ctx0" brushRef="#br0" timeOffset="344861.7249">3829 15000 139,'-1'-1'9,"-2"-3"0,2-3 1,5 2 0,-1-3-2,3-4-1,1 3-2,-2 0 1,-1-3 0,-2 0-1,-3 2 0,-4-1-1,-1 1 0,-2 3-1,-2-1-1,4 3-1,-2 0 0,2 1-1,0 4 0,1 2 0,1 3 0,1 4 0,0 2 0,2 5 0,0-2 0,3 4 0,-1 0 1,4 0-1,1-2 0,1 1-2,2-2-2,3-2-5,2-2-8,1-1-15,2-4-14,-2 0-79,18-9 125,-7 1 0,0-2 0</inkml:trace>
  <inkml:trace contextRef="#ctx0" brushRef="#br0" timeOffset="345375.7543">4159 14682 180,'-3'-6'7,"2"1"1,-3-2 1,-1 2-1,0-1-2,1 3-3,-7-2-1,6 5-1,-3 0-1,2 2 0,-3 3-1,3 2 0,-1 2-1,4 2 1,0 3 0,2 1 0,2-1-1,1 1 2,1-1-1,2 0 1,0-3 1,4-1-1,-2-1 0,2-2 1,0 0-1,2-1 1,-1 0-1,-3-2 1,3 0 0,-2-1 0,-2 0-1,0 1 1,2 0 1,-2 1 0,-2-2 0,1 4 2,-3-4 0,0 3 2,-2-3 0,-1 4 1,1-4 1,-5 1 1,3 0-1,-4 0 0,2 0-1,-5 0-1,4-2-1,-3 1 0,2-1-3,-5 2-5,5-2-19,-5 1-41,5-1-1,-5 0-96,3-6 160,0-2 0,3-3 0</inkml:trace>
  <inkml:trace contextRef="#ctx0" brushRef="#br0" timeOffset="346980.8461">1606 16748 164,'-5'-3'7,"-3"0"0,-3-1 0,-1 2 0,-1-1-3,0 6-2,0-3-1,2 7 0,-1 1-1,0 6-2,2 0 0,0 7 0,4 2-1,0 2 0,2 2-1,0 0 0,5 0-1,2 0 0,2-4-1,3-1 0,1-4-1,3-1 0,2-8 2,1-1 0,0-4 1,2-6 1,0-3 1,0-3 3,-1-5 1,0-2 2,-3-5 0,-2-2 0,-2-4 1,-3-2 0,-2-4 0,-2 0-1,-3-3 0,-1-3 0,-4 0-2,2-3 1,-4 2 0,-1 0-1,-1 3 1,1 0 0,-3 6 0,3 2-1,0 3 1,2 4-1,-2 6-1,3 2 1,2 4 0,0 0-2,1 6-1,1 0-1,1 1 0,1 2-1,0 0 1,1 3-1,1 2 0,3 4 1,1 2 2,3 5 0,3-1 0,1 3 0,1 2 0,0 0 1,1 2-1,0 1 1,1 2 0,0-1 0,0 1 0,0-1 0,0-1 1,0-2-1,0-1 0,-1-5-1,-1-1 1,-1-4-1,0 0 1,-2-3-1,-3-2 1,1-3 0,-1 1-1,0-6 1,-1-1 0,0-2-1,-1-3 1,0-5-1,-2 2 0,0-5 1,-2-3-2,0-2 0,-2 0 1,0 1 0,-1-1 0,0 4 1,-1 2-1,1 4-1,0 3 1,1 4 0,0 4 1,0 1-2,0 3 2,2 4 0,2 4 1,1 3 0,4 3 1,1 0-1,3 2 0,2-2 1,0-1-2,0-1-1,2-4-1,-2-3-4,-3 0-9,-2-3-18,2-5-19,-4-1-59,1-19 110,-4 0 0,-1-3 0</inkml:trace>
  <inkml:trace contextRef="#ctx0" brushRef="#br0" timeOffset="347117.854">1871 16334 46,'4'3'-46,"15"18"46,1-4 0</inkml:trace>
  <inkml:trace contextRef="#ctx0" brushRef="#br0" timeOffset="347524.8773">2219 16399 153,'-3'0'7,"-2"1"-1,0 0 1,-2 0 0,-1 2-3,0 1-2,0 3 0,0-2-2,4 3 0,0 1-1,2 1 0,2-3 0,4 5 0,2-3 1,2 1-1,2-2 2,4 2-1,-2-3 1,1 2 0,0-1 0,-1 1 0,-2 3 1,-2 0 0,-2 3 0,-3 0-1,-3 1 1,-1 1-1,-5 0 1,-1-2-4,-2-1-3,-3-2-7,2-4-6,0-1-10,0-3-9,2-4-61,4-14 98,3-1 0,1-3 0</inkml:trace>
  <inkml:trace contextRef="#ctx0" brushRef="#br0" timeOffset="347915.8996">2352 16496 97,'2'0'11,"2"0"2,-1 0 1,3-2 2,-3-1-1,3-2-3,-2-2 0,0 0-3,-2 0 0,0-1-2,-3-1-1,1 5-1,-2-4-2,-1 5 0,-2-1-1,0 4-1,-3 1-1,1 2 0,0 5-1,1 1 1,-3 3-1,5 0-1,2 3 1,2-1-2,2 2 2,3 0 0,4 0 0,0 1-1,4-2 0,0-3-3,3-2-5,1 0-9,0-8-22,3-2-12,2-5-39,20-21 92,-2 1 0</inkml:trace>
  <inkml:trace contextRef="#ctx0" brushRef="#br0" timeOffset="348218.9169">3263 16264 117,'0'0'3,"0"0"1,3 0 0,-1 2 0,3-2-4,4 0 0,4 0 0,0 0 0,5-2-4,3-1-9,1-2-14,4-1-14,2-3-6,26-16 47,-5 0 0</inkml:trace>
  <inkml:trace contextRef="#ctx0" brushRef="#br0" timeOffset="348837.9524">3970 15836 173,'-2'1'6,"-2"2"0,0 2 0,0 5 1,0 2-2,1 3-2,-1 4-1,4 3-2,3 0-1,0 2-1,0 1 1,-1-4-1,0 0-1,-1-2 0,0-5-1,-2-3 1,-2-4-1,0-2 2,-5-5-1,1-2 1,-2-5 0,-1-3 0,0-5 1,2-2 1,0-4 0,0-1 0,5-4 0,1 2-1,3-1 0,2 4 0,6 2 1,1 5-1,5 4 0,1 4 0,3 5 0,2 3 0,1 3 0,2 5 0,0 0 1,-2-1 0,1 3 2,-2-4 2,-3 0 2,-2-4 3,-4 1 2,-1-7 2,-3-1 1,-2-4 1,-3-2-1,-1-4-1,-3-2-2,-1-5-2,-2 1-2,-2-2-2,-2 0-2,-1 1-3,-1 0-4,1 1-10,0 3-13,2 5-17,2 4-18,2 3-86,8 10 148,1 2 0,1 0 0</inkml:trace>
  <inkml:trace contextRef="#ctx0" brushRef="#br0" timeOffset="349173.9716">4397 15876 138,'20'-6'30,"-1"-5"0,-2-3 0,2-3-3,-5-6-4,1-1-5,-8-1-4,-4-2-7,-7 0-12,-6 2-34,-7 2-26,-6 1-143,-30-12 208,2 5 0,1 0 0</inkml:trace>
  <inkml:trace contextRef="#ctx0" brushRef="#br0" timeOffset="362698.7451">18352 14045 60,'0'-2'0,"0"-2"0,0 0 0,0-1 1,0 3 2,0-1 0,0-1 0,-1-1 1,1 4 0,-1-3-1,-1 0-1,1 1-1,-2 3 0,1-3-2,-3 6 0,-1 1 1,-1 3 0,1 3 2,-3 3 1,1 4 1,-2 3 0,1 3 1,-3 4-1,4 2 0,0 0 1,4 2-2,2-1 0,4 1 1,2-2-1,3 0 0,3-3 0,3 1 2,0-3 1,0 0 2,-1-4 2,1-1 2,0-4 1,-1-1 1,3-4 0,-3-3 0,3-2-1,-2-4-2,4-2-3,-2-6-1,3-1-3,-1-6-3,1-2-4,-1-3-6,1-4-5,-1-2-11,-3-1-14,0-3-17,-4 0-71,-1-27 127,-2 8 0,-1 2 0</inkml:trace>
  <inkml:trace contextRef="#ctx0" brushRef="#br0" timeOffset="363181.7728">18475 13689 83,'9'26'12,"0"2"0,2 2 0,-1 0 0,1 3-1,1-3 0,0 4-1,0-5-2,2 3 0,0 0-1,-1 0 0,1-2-1,0 2-1,-1-2 1,-1-1-2,-1-2 2,0 0-2,-1-5 0,-2-1-1,0 0 0,-2-5-1,-1 1 1,0-2-2,-2-1 1,-2-3-2,1-3-3,-2 1-4,1-2-7,-1-4-12,1 1-15,-1 0-14,1-2-41,4-8 96,0 2 0,-1-5 0</inkml:trace>
  <inkml:trace contextRef="#ctx0" brushRef="#br0" timeOffset="363821.8094">18930 14067 90,'-4'-3'16,"-5"-2"-4,0 3-1,-3 0-5,2 4-1,-4 3-2,5 2-3,0 5 0,-1 1 0,5 5-1,2 0 1,1 3 1,2-2 0,0 2 0,0-3 1,3-1-1,0-2 1,1-2-1,2-3 2,2-2 1,0-3 0,2-2 1,1-4 0,1-3 0,-2-4 1,3-4-1,-6-2 1,1-3-1,-3 0 1,-2-1 0,1 1 0,-1 2 0,-2 4-2,0-1 0,0 5-2,-1 2 0,0 2-2,1 1 0,1 4-1,1 4 0,0-1 1,4 5 0,2 4-1,-2-3-1,0 0-2,2 2-1,3-2-1,-3-2-2,5-4-4,-1-1-3,1-4-4,1-4-1,2-2-3,-2-5-1,2-3 2,-1-4 1,0-4 4,-2-2 6,-1-2 6,-2-3 8</inkml:trace>
  <inkml:trace contextRef="#ctx0" brushRef="#br0" timeOffset="364208.8315">19209 13902 135,'-6'-19'17,"0"4"-3,-2 5-6,-1 3-4,-1 2-2,0 6-2,-2 3 0,1 3-1,1 3 1,0 2-1,2 4 2,1 0 0,2 1 0,2 0 1,3-2 1,4-1 1,1-2 0,2-3 1,3-1 0,3-2-1,1-2 0,3-2 0,-1 0-1,2-2-2,-1 0 1,0 1-1,-1 1 1,-2-2-1,-2 2 1,-2 0 0,-2 3-1,-2 2 1,-2 2-1,-3 2 0,0 1 0,-5 2 0,-1-1-2,-1 3-1,-3-3-3,-1 1-4,0-3-10,3-2-13,-2-2-7,3-3-91,5-10 130,2-1 0,1-3 0</inkml:trace>
  <inkml:trace contextRef="#ctx0" brushRef="#br0" timeOffset="364690.8591">19432 13816 164,'-6'-3'8,"3"0"-1,-4-2 1,1 1 1,-1 0-4,-2 3-1,-2-2-1,2 3-2,-1 3 1,-3 2-1,3 2-1,-2 2 1,4 1-1,0 2 0,0 0 1,4-1-1,2 0 1,1 1 1,2-3 1,2-1 0,4 1 0,0-4 1,3-1-1,3 2 1,-1-6-2,1 3 0,3-1-1,-1 0 0,1 0-1,-1 2 1,1 0-1,-2 3 1,3 1 0,-4 0-1,0 1 2,-4 3-1,-1 0-1,-2 1 0,-5 1 1,-5 1-1,-2-1 0,-2 1 0,-4-1-1,1-2-2,0 0-1,1-4-4,-1-2-6,3-3-8,1-3-13,0-7-17,1-3-59,10-13 111,1-3 0,2 2 0</inkml:trace>
  <inkml:trace contextRef="#ctx0" brushRef="#br0" timeOffset="364977.8755">19574 13825 73,'0'0'10,"1"2"2,2 1 2,0 1 1,0 4 1,2 1-1,0 3-2,0 0-2,1 3-2,-1-1-1,2 0-2,-1-1-3,0-1-6,-1-2-10,0 0-19,3-1-17,-3-2-59,0-6 108,4 2 0,-5-6 0</inkml:trace>
  <inkml:trace contextRef="#ctx0" brushRef="#br0" timeOffset="366273.9496">19601 13437 80,'0'-11'14,"1"-3"2,-1 0 0,1-2 1,-1 1-3,1 3-3,0 0-4,0 3-3,0 4-1,1 5-3,3-3-1,0 8 0,0 4 1,4 6 0,0 3 0,2 10 0,0 4 0,3 9 1,0 5 0,2 5 0,-1 7-1,2 0 1,-1 5-1,0 4 0,-2 1 0,2 2 1,-3 5-1,-1 0 1,-1 0-1,1-1 1,-1 1 0,-1-1 0,-1-2 0,2-4 0,-4-2-1,3-4 1,-1-3-1,0-5 0,-1-5 0,1-5 0,0-5 0,0-8 0,-2-3 0,3-7-1,-3-5 2,-1-3 0,-1-4 0,1-5 0,-2-1 0,3-6 0,-1-4-1,-1-6 1,-1-4 0,2-7-1,-3-3 0,-1-3 2,-2-3 0,-2-6 0,-2-2 0,-1-2 1,1-3-2,-1-1 1,-1-3-1,0 1-1,0-2-1,-1 1 1,0 1 0,1 1-1,-3 2 2,3-2 0,-3 3 0,1 1 0,0 2 0,0 1 0,1 3-1,0 4 1,0 2-2,1 5 0,0 5 0,1 3 0,1 3 0,0 5-1,-2 2 0,2 1-1,0 3 0,-1 1-2,2 1-1,-2 1 0,2-1 0,-1 3 1,2 0 0,0 0 1,2 0 1,0 0 1,0 0 2,-1-3 1,0 2 1,1-4-1,0 2 0,3-4 0,2 0 1,-2 1-1,3-1 1,0-2 0,0 1 0,0 2-1,4-4 1,-4 0-1,2 1 0,-1 1 0,2 0 0,-1 1-1,-3 1 0,4-2 1,-4 5 0,1-1 1,-3 2 1,3 1 0,-4 3 1,0 3 0,1 1 1,-2 3 0,1 3 0,0 1-1,0 3 0,1 0 0,0 2-1,-1-1 0,2 0-1,0-2 0,0 2-1,2-5 0,-1-2 0,1 0-2,-1-4-5,0-1-8,0-2-24,4-3-17,0-3-73,10-19 128,-3-2 0,-1-2 0</inkml:trace>
  <inkml:trace contextRef="#ctx0" brushRef="#br0" timeOffset="366489.962">19898 13559 192,'0'-3'-1,"-1"1"-2,0-1-3,-1-1-6,1 0-8,-1-2-8,-1 3-9,3 1-48,0 10 85,4 1 0</inkml:trace>
  <inkml:trace contextRef="#ctx0" brushRef="#br0" timeOffset="366892.985">20149 13665 156,'-5'1'4,"-2"2"1,-2 1 1,-2 2 2,2 2-1,-4 3 0,6 0 0,0 3 0,2 2-1,4 0 1,1 2-3,2 0-2,2 1-2,3-2-5,1 1-6,5-2-11,2-2-16,3-2-14,1-3-46,22-9 98,-5-4 0,-1-3 0</inkml:trace>
  <inkml:trace contextRef="#ctx0" brushRef="#br0" timeOffset="367725.0326">20474 13653 168,'0'0'0,"-4"0"1,3 0 0,-4 2 1,-1 1 2,-3 2 1,2 3 0,-4 3 0,2-1 1,-1 2-1,3 2-1,-2-2-1,3 0-1,3 0-2,2-4 1,1 0-1,1-2 0,2-3 1,2-3 0,3 0 0,-1-7 0,3-1 1,1-5-1,0-1 0,0-2 1,0-1 0,-1 2 0,-1-1 1,2 3-1,-5 3 0,1 1 1,-1 4-1,-1 0 0,1 5 0,1 0-1,-4 3 1,3 2-1,1 2 1,1 2 0,-2 0 0,4 0 0,-3-2-1,3 2 1,-4-4-1,3 2 1,-3-4-1,5-1 0,-6 0 0,4-4-3,-3-3-1,1-3-3,-3-3-2,3-4-4,-5-2-1,1-4-2,-1-4 0,-2-3 0,-1-5 1,0-2 2,-2-3 3,-1-2 3,-1 0 2,-1 0 4,-1 2 3,-1 1 4,1 4 3,-2 4 1,0 3 1,1 3 1,-1 6-1,4 3-1,-3 2-2,3 5-4,3 1-1,0 3-2,0 2-1,1 2-1,-1 5 0,4 2 0,-1 6 1,2 3 0,2 2 0,2 5 1,2 2 0,0 3-1,1 0 1,3 3 0,-3 0-1,2 0 1,0 1-1,-1 0 0,1-2-1,-3-2 0,1-2-1,-1-2-3,-1-3-3,-1-3-9,1-4-11,-1-5-16,1-1-12,-1-4-38,-6-10 93,1 0 0</inkml:trace>
  <inkml:trace contextRef="#ctx0" brushRef="#br0" timeOffset="368273.064">20509 13425 89,'5'2'8,"0"-2"1,5 0 2,-1-2 0,3-2 0,3 1 0,0-2-1,3-2-1,1 2-1,0-1-1,3-2-2,0 3 0,1-2-1,2 2 0,-2-2-2,3 2-1,-3-2 0,-2 3-1,-2 0 0,-2 2-1,-6 0 1,-1 1-1,-5 0 1,0 1-1,-3 0 0,2 3 1,-3-2-1,1 5 0,-1 2 1,-1 0-1,-1 1 0,0 1 1,-1 2 0,-1 2 1,1 0-1,-2 3 0,1 1 1,1 1 1,1-2 0,2 2 1,1-2-1,3-3 2,0-1 0,3-3 0,1-3 0,1 0 0,0-4-1,1 0-3,2-3-4,-2-3-9,0 0-14,2-5-20,-2 0-8,1-5-31,-1-20 86,-2 1 0</inkml:trace>
  <inkml:trace contextRef="#ctx0" brushRef="#br0" timeOffset="368456.0744">20871 13146 186,'-9'-6'-25,"9"1"-9,0 3-12,0-4-35,0 5 81,2-1 0</inkml:trace>
  <inkml:trace contextRef="#ctx0" brushRef="#br0" timeOffset="369533.1361">21049 13487 105,'2'9'17,"3"0"-2,1-1-2,2-3 0,1-3-3,2-4-1,0-4-1,1-4-1,-1-1-2,0-1 0,-3-3-1,1-1 0,-5 3-1,-2 0-2,-2 2-1,-2 1 0,-4 3-2,-2 0 1,-2 2-1,-4 2 1,-1 0 0,2 3 0,0 1 0,0 2 0,4-1 1,-1 0 0,4 1 1,-1-1 0,5-1 1,2-2 0,4-1 0,4-3 1,1-1 0,2-1 0,6-2 0,-2 0-1,2-1 1,0 2-1,1-1-1,-1 2 1,1-1-1,-1 6 0,-2-1 0,1 1-1,-2 4 0,0 1 0,-2 2-1,1 3 1,-3 1-1,-1 3-1,0 0 0,-1 2 0,-2-2-1,0 1-1,0-1 0,-3 0 0,1-4 1,-1 1 1,-2-1 0,-1-2 0,0-2 2,0 2 1,0-4 1,-3-2 0,1 3 0,-1-3-1,0-3 1,-1 1-1,1-5 1,0 0-1,-1-3 1,2 0 0,0-2 0,1 0 1,-2 0 0,3 0 0,0-1 0,3 0-1,-2 0 0,4 0 0,1 2 0,1-1-1,5 2 1,-1 0 0,3 2 0,2 2 0,-1 1 0,0 2 0,0 0-1,-1 4 1,-1 4-1,-1 2 0,-3 2-1,1 2 1,-1 3 0,-1 1-1,0 2 1,-1-2-2,0 1-3,-1-2-7,0-1-18,0-1-22,0-3-8,0-1-57,1-8 116,-2 0 0,-2-6 0</inkml:trace>
  <inkml:trace contextRef="#ctx0" brushRef="#br0" timeOffset="369905.1573">21374 12771 54,'0'1'0,"4"2"-4,-1 3-2,2 2-10,7 22-12,-1-2 28</inkml:trace>
  <inkml:trace contextRef="#ctx0" brushRef="#br0" timeOffset="372563.3094">18384 14988 83,'7'-2'2,"3"-1"1,4 0 0,4-1 0,0 0 1,7-3 0,3 0 0,1-1 1,6-4 1,2 0 1,6-2-1,2-2 0,8-3-1,4-3 0,7-1-2,2-3 0,6-2-1,1-3-1,3 1 0,4-2 0,0 1 0,2 0-1,1 0 0,1 2 1,0 1-1,-1 1-1,2-1 1,-2 2-2,3-1-2,-3 0 0,-1 1-2,0-1-1,-1 1 1,-3 2-1,0 2 1,-2-3 2,-2 4 4,-3-4 2,-3 3 3,-1-2 1,-2 0 1,-2 1 0,-2 2 1,-3-1-1,-2 4-1,0-2-2,-2 3 1,-1 0-1,-1 1 2,-2 2 0,-1-1 0,-3 1 1,-1-2-1,-4 2 0,-4-1-1,0 1-1,-5 0-2,-2 1-1,-1-1-1,-4 0 0,1 3-1,-4 0 1,0 1 0,-5 0-1,-1 2 0,-2-1 1,-3 0-1,-3 0 1,-1-2-1,-1-2 1,-2-1-1,1-4 0,-2-2-1,-1-4-2,2-3-1,-2-5 0,0-1-2,0-6 1,-2-2-1,-1-3 1,-2 1 2,-1-1 3,-3-1 1,-2 2 2,-2 3 1,-5 1 1,2 1 0,-4 4 1,-2 0-1,-1 2-1,0 0-1,-1 2 0,-2-1-2,1 1 1,0 1-1,-2-1 0,0 4 0,-1 0 0,-2 2 1,0 4-1,-2 3 0,-3 3-1,-2 2 1,-3 7-2,-2-1 1,-1 4 0,-6 3-1,0 3 1,-3 1-1,-3 2 2,-1 2-1,-5 2 0,-3 0 1,-2 2 0,-5 0-1,-1 4 1,-4 1-1,-1-1-1,-4 4 0,-2 2 1,-3-1-1,-3 1 0,-1-1 0,-3 1 1,-1-2 0,-1 0 1,0-1 0,1 0 0,1 0 0,1-2 0,1-2 0,3 0 0,0-2-1,1-3 1,1-2 0,2 0-1,-1 1 2,2-1-1,0 1 1,1-2 1,4 4 0,0-2 0,5 1 0,2 2 0,5-1-1,3 0 1,4 2-1,4-1 0,5 1-1,5-2 1,4 3-1,5-2-1,3 3 1,4 0 0,4 2-1,2 3 0,4 0 0,1 2 1,4 3-1,2 1 1,2 2-1,4 0 1,3 2 0,1 3 0,2-1 1,3 2 0,1 2 0,1 1-1,2 2 1,-1-2 0,1 3-1,0 2 0,1 0 0,-2-1 0,6 3 0,-3 1 0,3-1-1,1 2 1,2-3 1,0 2 0,2-2-1,0-1 1,0-1-1,0-2 1,1 1-1,1-1 1,3 1 0,1 0 0,0 0 1,4-1 0,-1-2 0,4-1 1,1-4-2,3-4-4,2-5-23,10-9-23,6-5-76,86-40 125,-4-5 0,-5-7 0</inkml:trace>
  <inkml:trace contextRef="#ctx0" brushRef="#br0" timeOffset="377577.5962">19448 14691 81,'-2'-2'7,"-2"-1"0,0 0 2,1 2 0,-1 1-2,-1-2 0,0 4-1,2-2-1,-2 4-2,1 1 0,-3 4-1,1 2-1,-1 3 1,0 0-1,-3 4 2,0 1 1,-1 5 0,-1 1 1,-1 4 0,-1 1 0,-1 6 2,2 3 0,-2 4 0,2 2-1,0 1 0,2 5 1,0 2-2,0 1 0,1 3-1,-1 4 0,-1-1-2,0 2 0,-2-1 0,0-1-1,-2-3 0,0-3-1,1-4 2,0-7-2,1 0 1,3-5-1,1-4 0,1-4 1,2-4-1,1-4 1,3-4-3,-1-4 0,1-2-2,0-6-5,1 1-5,1-5-7,-1 2-11,1-3-15,1 1-69,-2-4 116,-1-2 0,2-2 0</inkml:trace>
  <inkml:trace contextRef="#ctx0" brushRef="#br0" timeOffset="377988.6197">18695 16076 140,'1'0'11,"1"0"1,1 1 1,0 1 0,1-1-5,-1 2-1,1 1-1,3 1-3,-2 0 0,2 0-1,1 1-1,1 2 0,0 0-1,0-1 1,2 3-1,-2-1-1,1-1-1,-3-1-3,2 2-5,0-3-4,1 0-6,3-1-10,1 2-12,-1-5-55,12-8 97,-3-2 0,-4 1 0</inkml:trace>
  <inkml:trace contextRef="#ctx0" brushRef="#br0" timeOffset="378196.6316">19097 16034 171,'-4'7'-1,"0"3"-8,-2 5-17,-3 4-18,-2 4-47,-20 31 91,1-3 0,-2-5 0</inkml:trace>
  <inkml:trace contextRef="#ctx0" brushRef="#br0" timeOffset="379244.6915">17776 16907 93,'0'1'8,"0"3"3,0 3 1,0 3 1,1 5-1,0 2 0,0 2-2,1 5-2,0 0-2,1 1-3,1-1-4,-2-1-4,0-3-3,-1-3-4,1-5-3,-1 3-2,0-1-3,-1-2-2,1-3 4,-2 3 3,0-5 4,-2 2 6,-2-4 7,-2 2 4,-2-7 7,-5-5 3,0-5 2,-2-6 0,1-3 0,0-4-2,2-2-3,5 2-3,1 0-2,4 2-1,3 4-3,1-1 0,4 1-2,1 2 0,0 1 0,4 1-1,0 2 0,2 0 0,1 4 0,0 0 0,2 3 1,2 1-1,1 2-1,1 1 1,1 3 0,0 2 0,0 3 0,-1 1 0,-2 5 0,-1 1 1,-3 2 1,-2 4 0,-3-1 2,-3 0 0,-3-1 1,-1 0 0,-3-2 1,0-3 0,-1-2 0,-2 1-1,-1 0-1,-2 0-1,1-2-1,-1 1 0,0-1-2,-3-2-1,2 1-3,-1-1 0,-1-1-6,1 0-7,-1-1-14,0-2-18,1 0-12,3-1-56,-6-8 116,3-2 0,2-1 0</inkml:trace>
  <inkml:trace contextRef="#ctx0" brushRef="#br0" timeOffset="379615.7127">18096 17016 151,'-2'2'8,"-1"-1"1,2 4 1,-1 2 0,2 3-1,1-1-1,1 6-2,1-3-1,0 1-2,-1 0-3,0-1-6,0-2-10,0-2-10,-2-1-16,2-2-10,0-1-25,3-13 77,0 1 0</inkml:trace>
  <inkml:trace contextRef="#ctx0" brushRef="#br0" timeOffset="379783.7224">17976 16634 103,'0'-3'-37,"0"1"-29,5 2 66,2 0 0</inkml:trace>
  <inkml:trace contextRef="#ctx0" brushRef="#br0" timeOffset="380264.7499">18319 16859 76,'-5'0'12,"-4"0"3,-1 0 1,-3 5 0,-4 0-1,2 1-4,-3 5-2,3 0-2,1 2-4,5 1-3,1 1-1,3-2-1,5 1 1,6-2 0,1 0 0,2-3 1,4-1 1,3 1 0,2-2 0,-2-1 1,4 1 0,-5-2 0,3 1 1,-7-3 2,1 2 0,-5-2 0,-4 1 1,1-1-1,-1 2-2,-5-1-3,-3-1-6,0 4-11,-3-4-15,-5 1-20,2-2-56,-10-5 108,1 0 0,3-3 0</inkml:trace>
  <inkml:trace contextRef="#ctx0" brushRef="#br0" timeOffset="380632.7709">18502 16903 96,'3'-9'14,"-2"1"0,-2 0-2,0 2-2,-1 0-1,0 1-1,-3-2 0,2 5-1,-3-1 0,2 5-1,-3 1-1,1 4-1,-2 1-2,-1 4-1,3 2-1,1 1-1,1 1-4,2 1-5,0-2-6,5 2-8,2-1-7,2-1-7,1-3-40,16-2 78,-1-5 0</inkml:trace>
  <inkml:trace contextRef="#ctx0" brushRef="#br0" timeOffset="381418.8159">18695 16816 170,'-5'1'4,"-2"1"0,-2 1 0,-2 2 0,0 5-1,0-1-1,0 4 0,-1 1-1,1 3-1,1-2-1,3 1-1,0-3-2,4-2-2,0 0-1,3-6-1,4-1-3,0-2 0,4-3 2,1-4 0,2 0 3,-1-5 3,3-2 4,-1 1 3,-3-2 3,0-2 2,-1 3 1,1-2-1,-1-1-1,-1 3-1,-1 2-3,2 1-1,-3 1-1,1 1-1,0 5-3,3 0-1,-4 3-3,1 2-3,-2 5-4,3 1-3,-3 1-1,0 2 1,-1-2 3,-1-1 4,-1-2 5,-1-1 5,0-2 5,0-1 4,-1-3 3,-1-6 0,1-2-1,0-2-2,1-5-2,3-3-1,1 0-2,0-2-1,5 0-1,2 0-1,2 2 0,4 4 0,-1 1 0,4 3 0,-2 4 0,1 1-1,0 2 0,-2 3 0,-1-2 0,-2 0 0,0 0 0,-3-1 0,2-4 1,-3-1 0,-3-5 1,2-3 0,-4-1-1,-1-4 1,-3 2 0,-3-1 0,-2 3 0,-4 2 1,-3 6 3,-2 3-1,-2 7 1,-4 4-2,0 4 0,-3 6 0,1 4-5,2 5-7,3 2-15,4 4-24,4 1-11,5 1-59,16 16 116,0-4 0,1-7 0</inkml:trace>
  <inkml:trace contextRef="#ctx0" brushRef="#br0" timeOffset="382020.8503">18421 17336 128,'1'0'3,"5"4"-1,-2-1 1,2 2-1,2 0-1,0 2-2,1-2 0,3 3-2,0-4 0,0 3-2,1-2 0,1-2-3,2-1 1,-1-1 0,0-2 1,1-1 3,-2-2 2,0-3 4,-2-2 4,0-1 5,-3 0 2,-1-1 1,-2-1 1,-1 0-2,-2 1-1,-1 3-1,-2 0-1,0 1-2,-4 2-1,1 4 1,-3-1-1,-1 7 1,0 2-1,-2 4-1,1 4 0,1 0-2,1 4 0,0 1-1,-1 4-1,3 0-2,1 1 0,0 2-4,2 1-3,1 1-8,1-3-11,-1 1-16,4-2-19,-1-5-81,13-2 141,-2-6 0,1-4 0</inkml:trace>
  <inkml:trace contextRef="#ctx0" brushRef="#br0" timeOffset="382724.8906">18703 17396 101,'1'0'-7,"3"0"-2,0-1-1,2 0 1,-2-1 1,2 1 2,2-2 2,-1 0 3,-1-1 2,2 0 3,-1-3 0,2-1 1,4-2 2,0-6-1,1-3 0,-3-2 0,-1-2 1,-7-3 0,-1 5-1,-4 3 1,-1 4-5,1 3 1,-1 9-1,-2 2 0,2 2-2,-2 5 1,1 1-1,0 2-1,-1 2 1,1-1-1,3 2-2,-1 1-1,0-2-1,2 3 1,4-1-1,-2 1 2,2-1 1,4-2 2,0-2 2,4 0 2,-2-5-1,2-2 1,2-2 0,1-2-1,-2-2 1,1-4 1,3-4 0,1-5 1,1-8 1,0-3 1,-1-5 0,-1 0-1,-4 2 1,0 5-4,-2 4 0,1 4-1,0 5-1,0 4-1,2 2-1,0 3-1,1 0-1,-1 3 0,2 3-1,-5 1 0,2 4 0,-3-1 1,-3 0 0,-2 2 3,-2 2 3,-3-2 2,-2-1 1,0 4 1,-3-3-1,1 1-3,-3-3-8,-2 0-13,-1-1-32,-3-3-1,-3-6-36,0-39 86,1-1 0</inkml:trace>
  <inkml:trace contextRef="#ctx0" brushRef="#br0" timeOffset="383474.9335">19375 14645 62,'4'5'7,"1"4"3,3 4 0,1 2 2,4 6-1,3 3 1,2 3-2,5 6-1,3 1-1,6 5 0,3 1 0,4 2 1,4 1 0,3 0 0,0 1-1,3 0 0,4-1 0,1 0-2,1 0-1,-1 1-1,3-4-2,-2 2 0,-2-3 0,-1-3-1,-3-3-1,-4-4-1,-5-2-3,-4-5-7,-3-4-13,-3-2-17,-5 0-14,-3-5-49,1 10 104,-7-4 0,-5-3 0</inkml:trace>
  <inkml:trace contextRef="#ctx0" brushRef="#br0" timeOffset="384240.9773">20350 16242 124,'-2'-9'9,"-3"-4"2,0-1 0,0-4 1,2 0-2,0-1-2,3-1-1,2 2 0,2 0 0,5 4 0,-1 1 1,6 1-2,1 4 0,0 1-1,3 4-1,1 2-1,-1 2-3,2 5-1,-1 0-2,0 3 0,-1 4-1,-3 0 0,-1 3 0,-2 2 1,-4-1 0,-2 1 2,-1 0 1,-5 1 1,-2-2 2,-4-2 1,-1-1 1,-2 1 0,-2-3 1,1-3-1,-1-1-1,-3-1-2,4-4-5,0-1-6,0-1-8,2-4-14,1 2-15,0-3-10,2-2-36,2-10 92,3 2 0</inkml:trace>
  <inkml:trace contextRef="#ctx0" brushRef="#br0" timeOffset="384603.9981">20674 16069 118,'4'4'8,"-1"2"-1,4 2 1,-4 0 0,2 3-3,-3-4-3,1 2-3,1-3-5,-3-3-11,0 0-11,0 1-13,-1-4-22,-7-14 63,4 1 0</inkml:trace>
  <inkml:trace contextRef="#ctx0" brushRef="#br0" timeOffset="385132.0283">20816 15862 174,'0'0'0,"0"-3"2,0 1-1,0 0 1,-3-2 1,0 1-1,-1 3 1,-5 0 0,-2 2-1,0 4 1,-3 0-1,4 4-1,2 0 0,0 2 1,4-1-1,4 2 1,4-1 0,3 2-1,4-1 1,4 1 0,-2-2 0,4 2-2,-3-4 1,1 0-1,-5-2 1,0 0 0,-4-3-2,0 3 1,-3-2-3,-3 3 0,-3-2-3,-5 0-1,-1-2-7,-4 2-8,-2-4-9,-2-1-8,-1-2-51,-2-11 90,6 0 0,2 0 0</inkml:trace>
  <inkml:trace contextRef="#ctx0" brushRef="#br0" timeOffset="386120.0848">20879 15959 134,'8'-5'5,"2"-1"0,2-2 0,1 0 1,2 1-1,0-2 1,-2 1-1,-2 0 2,-1 2 0,-4-3 1,-1 3 0,-2-1-1,-2 1-1,-2-1-3,-1 5-1,-4 1-1,0 3-1,-5 2-2,2 4 1,-3 2 0,2 5 0,0 2 0,2 2 0,0 2 0,2-1-1,5-2-1,1-2-1,4-3 0,3-5 0,2-4 1,2-4-1,3-4 2,1-6 1,2-1 3,-1-4 2,-1-1 0,-2-3 2,1 0 1,-3 2 1,-3-1-1,0 2 0,-2 4-1,-3 3-2,0-1 0,0 5-2,-2 0 0,0 5 0,3 0-1,-2 0 0,1 6 0,0-1 0,3 4 0,-2-4-1,1 4 0,0-2 0,4 1 0,-4-3 0,2 0 1,0-4-1,0-1 1,-2-3 0,2-3 0,-3-3 1,2-1-1,-2-2 0,3-3 1,-2 2-1,2 0 0,-2 2-1,1 2 0,4 0 0,-3 4 0,2 2-2,3 0 0,-5 3-3,2 6 0,-1-1-2,0 2 2,-1 0-1,2 3 0,-5-4 3,2 2 1,-2-3 3,-1 0 1,-2-3 1,0-4-1,0-3 1,1-3 0,3-3-1,1-6-1,0-1 1,5 0-1,0-1 1,2-1 0,1 1 1,2 1 1,0 2 1,1 1-1,0 3 0,1 1 0,-1 1-1,2 2 0,-1 2-2,0-1-1,-2 3-1,-2-1-2,-4 3-1,-2-1 0,-5 3 1,-4-3 1,-2 3 1,-6-1 1,0 0 1,-5 1 2,-1 2 1,1 1 0,-1 2-1,2 2 0,1 1-2,5 1 0,1 3 0,4 0-1,2 1-1,6 1-2,1-2-5,5 3-16,1-1-34,3-2-2,-1 0-68,4 8 128,-5-1 0,-5-3 0</inkml:trace>
  <inkml:trace contextRef="#ctx0" brushRef="#br0" timeOffset="387422.1592">20769 16679 174,'1'3'8,"1"2"1,4 6 0,-1 0 1,0 3-3,-2 3-1,4 0 0,-3-1-2,-1 1-1,-1-2-1,-2-3 0,0-1-1,0-2 0,0-6-1,-1 1 1,-1-1-1,-2-4 0,0-1-1,-5-5 1,0-1 1,-1-2-1,-2-3 0,0-3 0,1 0-1,2-1 1,2 0-1,3 0 0,3 1-1,4 2 0,3 1-1,4 3 0,4 1-2,2 6-3,4 0-2,1 3-1,1 3-1,2 2-1,-1 2 1,0 2 0,-5 2 1,2-3 3,-1 1 3,-4 0 2,0-3 4,-5-1 2,0-1 2,-2-2 3,-1-2 1,-2-2 2,0-3 1,-3-2 0,-1-5 1,-1 1-2,-2-3 2,1-2-2,-3-2 0,0-1-1,-2-2-2,2-1 0,-3 2-1,2-1-2,0 1-4,1 3-2,1 2-5,1-1-8,1 7-9,3 1-15,1 1-18,1 4-85,8 11 141,1 1 0,-3 1 0</inkml:trace>
  <inkml:trace contextRef="#ctx0" brushRef="#br0" timeOffset="387890.186">21199 16420 102,'0'0'9,"0"0"0,-3 0 0,1 1-1,-2 1-4,-3 1-3,-3 2-3,4 0 0,-6 4 0,4 1 1,-2 4-1,1-2 1,2 3-2,2 0 0,0 3 0,2 0 0,2 1 1,2-2 0,2-1 0,2 0 2,1-4 2,4-2 1,0-3 0,1-4 2,2-4-1,0-2 4,3-4 0,-2-5 1,1-2 2,1-5 0,-2 0 1,-1-2 0,-2-2 1,-1 1-4,-3 0 0,-4 3-6,-3-1-9,-3 3-15,-8 3-31,-2 1-2,-5 2-49,-41 11 103,0 3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6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33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7D2D3-5DEC-4CC4-9452-E36193A6E68E}" type="slidenum">
              <a:rPr lang="en-US"/>
              <a:pPr/>
              <a:t>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57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9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15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97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Examples on the board</a:t>
            </a:r>
          </a:p>
        </p:txBody>
      </p:sp>
    </p:spTree>
    <p:extLst>
      <p:ext uri="{BB962C8B-B14F-4D97-AF65-F5344CB8AC3E}">
        <p14:creationId xmlns:p14="http://schemas.microsoft.com/office/powerpoint/2010/main" val="46222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t>32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77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3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 userDrawn="1"/>
        </p:nvGrpSpPr>
        <p:grpSpPr bwMode="auto">
          <a:xfrm>
            <a:off x="-76200" y="5257800"/>
            <a:ext cx="2209800" cy="685800"/>
            <a:chOff x="76200" y="2209800"/>
            <a:chExt cx="2209800" cy="685800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6200" y="2209800"/>
              <a:ext cx="2209800" cy="554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900" b="1" spc="-150" dirty="0">
                  <a:solidFill>
                    <a:schemeClr val="bg1"/>
                  </a:solidFill>
                  <a:latin typeface="Arial"/>
                  <a:cs typeface="Arial"/>
                </a:rPr>
                <a:t>BITS</a:t>
              </a:r>
              <a:r>
                <a:rPr lang="en-US" sz="2900" spc="-150" dirty="0">
                  <a:solidFill>
                    <a:schemeClr val="bg1"/>
                  </a:solidFill>
                  <a:latin typeface="Arial"/>
                  <a:cs typeface="Arial"/>
                </a:rPr>
                <a:t> Pilani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228600" y="2665413"/>
              <a:ext cx="19050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spc="-150" dirty="0">
                  <a:solidFill>
                    <a:srgbClr val="FFFFFF"/>
                  </a:solidFill>
                  <a:latin typeface="Arial"/>
                  <a:cs typeface="Arial"/>
                </a:rPr>
                <a:t>Pilani | Dubai | Goa | Hyderabad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8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val="178716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95641" y="102638"/>
            <a:ext cx="6120360" cy="63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200" y="1041049"/>
            <a:ext cx="822924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22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6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6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emf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.xml"/><Relationship Id="rId117" Type="http://schemas.openxmlformats.org/officeDocument/2006/relationships/image" Target="../media/image640.png"/><Relationship Id="rId21" Type="http://schemas.openxmlformats.org/officeDocument/2006/relationships/image" Target="../media/image160.png"/><Relationship Id="rId42" Type="http://schemas.openxmlformats.org/officeDocument/2006/relationships/customXml" Target="../ink/ink31.xml"/><Relationship Id="rId47" Type="http://schemas.openxmlformats.org/officeDocument/2006/relationships/image" Target="../media/image290.png"/><Relationship Id="rId63" Type="http://schemas.openxmlformats.org/officeDocument/2006/relationships/image" Target="../media/image370.png"/><Relationship Id="rId68" Type="http://schemas.openxmlformats.org/officeDocument/2006/relationships/customXml" Target="../ink/ink44.xml"/><Relationship Id="rId84" Type="http://schemas.openxmlformats.org/officeDocument/2006/relationships/customXml" Target="../ink/ink52.xml"/><Relationship Id="rId89" Type="http://schemas.openxmlformats.org/officeDocument/2006/relationships/image" Target="../media/image500.png"/><Relationship Id="rId112" Type="http://schemas.openxmlformats.org/officeDocument/2006/relationships/customXml" Target="../ink/ink66.xml"/><Relationship Id="rId16" Type="http://schemas.openxmlformats.org/officeDocument/2006/relationships/customXml" Target="../ink/ink18.xml"/><Relationship Id="rId107" Type="http://schemas.openxmlformats.org/officeDocument/2006/relationships/image" Target="../media/image590.png"/><Relationship Id="rId11" Type="http://schemas.openxmlformats.org/officeDocument/2006/relationships/image" Target="../media/image110.png"/><Relationship Id="rId32" Type="http://schemas.openxmlformats.org/officeDocument/2006/relationships/customXml" Target="../ink/ink26.xml"/><Relationship Id="rId37" Type="http://schemas.openxmlformats.org/officeDocument/2006/relationships/image" Target="../media/image240.png"/><Relationship Id="rId53" Type="http://schemas.openxmlformats.org/officeDocument/2006/relationships/image" Target="../media/image320.png"/><Relationship Id="rId58" Type="http://schemas.openxmlformats.org/officeDocument/2006/relationships/customXml" Target="../ink/ink39.xml"/><Relationship Id="rId74" Type="http://schemas.openxmlformats.org/officeDocument/2006/relationships/customXml" Target="../ink/ink47.xml"/><Relationship Id="rId79" Type="http://schemas.openxmlformats.org/officeDocument/2006/relationships/image" Target="../media/image450.png"/><Relationship Id="rId102" Type="http://schemas.openxmlformats.org/officeDocument/2006/relationships/customXml" Target="../ink/ink61.xml"/><Relationship Id="rId123" Type="http://schemas.openxmlformats.org/officeDocument/2006/relationships/image" Target="../media/image670.png"/><Relationship Id="rId128" Type="http://schemas.openxmlformats.org/officeDocument/2006/relationships/customXml" Target="../ink/ink74.xml"/><Relationship Id="rId5" Type="http://schemas.openxmlformats.org/officeDocument/2006/relationships/image" Target="../media/image80.png"/><Relationship Id="rId90" Type="http://schemas.openxmlformats.org/officeDocument/2006/relationships/customXml" Target="../ink/ink55.xml"/><Relationship Id="rId95" Type="http://schemas.openxmlformats.org/officeDocument/2006/relationships/image" Target="../media/image530.png"/><Relationship Id="rId19" Type="http://schemas.openxmlformats.org/officeDocument/2006/relationships/image" Target="../media/image150.png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190.png"/><Relationship Id="rId30" Type="http://schemas.openxmlformats.org/officeDocument/2006/relationships/customXml" Target="../ink/ink25.xml"/><Relationship Id="rId35" Type="http://schemas.openxmlformats.org/officeDocument/2006/relationships/image" Target="../media/image230.png"/><Relationship Id="rId43" Type="http://schemas.openxmlformats.org/officeDocument/2006/relationships/image" Target="../media/image270.png"/><Relationship Id="rId48" Type="http://schemas.openxmlformats.org/officeDocument/2006/relationships/customXml" Target="../ink/ink34.xml"/><Relationship Id="rId56" Type="http://schemas.openxmlformats.org/officeDocument/2006/relationships/customXml" Target="../ink/ink38.xml"/><Relationship Id="rId64" Type="http://schemas.openxmlformats.org/officeDocument/2006/relationships/customXml" Target="../ink/ink42.xml"/><Relationship Id="rId69" Type="http://schemas.openxmlformats.org/officeDocument/2006/relationships/image" Target="../media/image400.png"/><Relationship Id="rId77" Type="http://schemas.openxmlformats.org/officeDocument/2006/relationships/image" Target="../media/image440.png"/><Relationship Id="rId100" Type="http://schemas.openxmlformats.org/officeDocument/2006/relationships/customXml" Target="../ink/ink60.xml"/><Relationship Id="rId105" Type="http://schemas.openxmlformats.org/officeDocument/2006/relationships/image" Target="../media/image580.png"/><Relationship Id="rId113" Type="http://schemas.openxmlformats.org/officeDocument/2006/relationships/image" Target="../media/image620.png"/><Relationship Id="rId118" Type="http://schemas.openxmlformats.org/officeDocument/2006/relationships/customXml" Target="../ink/ink69.xml"/><Relationship Id="rId126" Type="http://schemas.openxmlformats.org/officeDocument/2006/relationships/customXml" Target="../ink/ink73.xml"/><Relationship Id="rId8" Type="http://schemas.openxmlformats.org/officeDocument/2006/relationships/customXml" Target="../ink/ink14.xml"/><Relationship Id="rId51" Type="http://schemas.openxmlformats.org/officeDocument/2006/relationships/image" Target="../media/image310.png"/><Relationship Id="rId72" Type="http://schemas.openxmlformats.org/officeDocument/2006/relationships/customXml" Target="../ink/ink46.xml"/><Relationship Id="rId80" Type="http://schemas.openxmlformats.org/officeDocument/2006/relationships/customXml" Target="../ink/ink50.xml"/><Relationship Id="rId85" Type="http://schemas.openxmlformats.org/officeDocument/2006/relationships/image" Target="../media/image480.png"/><Relationship Id="rId93" Type="http://schemas.openxmlformats.org/officeDocument/2006/relationships/image" Target="../media/image520.png"/><Relationship Id="rId98" Type="http://schemas.openxmlformats.org/officeDocument/2006/relationships/customXml" Target="../ink/ink59.xml"/><Relationship Id="rId121" Type="http://schemas.openxmlformats.org/officeDocument/2006/relationships/image" Target="../media/image660.png"/><Relationship Id="rId12" Type="http://schemas.openxmlformats.org/officeDocument/2006/relationships/customXml" Target="../ink/ink16.xml"/><Relationship Id="rId17" Type="http://schemas.openxmlformats.org/officeDocument/2006/relationships/image" Target="../media/image140.png"/><Relationship Id="rId25" Type="http://schemas.openxmlformats.org/officeDocument/2006/relationships/image" Target="../media/image180.png"/><Relationship Id="rId33" Type="http://schemas.openxmlformats.org/officeDocument/2006/relationships/image" Target="../media/image220.png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59" Type="http://schemas.openxmlformats.org/officeDocument/2006/relationships/image" Target="../media/image350.png"/><Relationship Id="rId67" Type="http://schemas.openxmlformats.org/officeDocument/2006/relationships/image" Target="../media/image390.png"/><Relationship Id="rId103" Type="http://schemas.openxmlformats.org/officeDocument/2006/relationships/image" Target="../media/image570.png"/><Relationship Id="rId108" Type="http://schemas.openxmlformats.org/officeDocument/2006/relationships/customXml" Target="../ink/ink64.xml"/><Relationship Id="rId116" Type="http://schemas.openxmlformats.org/officeDocument/2006/relationships/customXml" Target="../ink/ink68.xml"/><Relationship Id="rId124" Type="http://schemas.openxmlformats.org/officeDocument/2006/relationships/customXml" Target="../ink/ink72.xml"/><Relationship Id="rId129" Type="http://schemas.openxmlformats.org/officeDocument/2006/relationships/image" Target="../media/image700.png"/><Relationship Id="rId20" Type="http://schemas.openxmlformats.org/officeDocument/2006/relationships/customXml" Target="../ink/ink20.xml"/><Relationship Id="rId41" Type="http://schemas.openxmlformats.org/officeDocument/2006/relationships/image" Target="../media/image260.png"/><Relationship Id="rId54" Type="http://schemas.openxmlformats.org/officeDocument/2006/relationships/customXml" Target="../ink/ink37.xml"/><Relationship Id="rId62" Type="http://schemas.openxmlformats.org/officeDocument/2006/relationships/customXml" Target="../ink/ink41.xml"/><Relationship Id="rId70" Type="http://schemas.openxmlformats.org/officeDocument/2006/relationships/customXml" Target="../ink/ink45.xml"/><Relationship Id="rId75" Type="http://schemas.openxmlformats.org/officeDocument/2006/relationships/image" Target="../media/image430.png"/><Relationship Id="rId83" Type="http://schemas.openxmlformats.org/officeDocument/2006/relationships/image" Target="../media/image470.png"/><Relationship Id="rId88" Type="http://schemas.openxmlformats.org/officeDocument/2006/relationships/customXml" Target="../ink/ink54.xml"/><Relationship Id="rId91" Type="http://schemas.openxmlformats.org/officeDocument/2006/relationships/image" Target="../media/image510.png"/><Relationship Id="rId96" Type="http://schemas.openxmlformats.org/officeDocument/2006/relationships/customXml" Target="../ink/ink58.xml"/><Relationship Id="rId111" Type="http://schemas.openxmlformats.org/officeDocument/2006/relationships/image" Target="../media/image610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13.xml"/><Relationship Id="rId15" Type="http://schemas.openxmlformats.org/officeDocument/2006/relationships/image" Target="../media/image130.png"/><Relationship Id="rId23" Type="http://schemas.openxmlformats.org/officeDocument/2006/relationships/image" Target="../media/image170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300.png"/><Relationship Id="rId57" Type="http://schemas.openxmlformats.org/officeDocument/2006/relationships/image" Target="../media/image340.png"/><Relationship Id="rId106" Type="http://schemas.openxmlformats.org/officeDocument/2006/relationships/customXml" Target="../ink/ink63.xml"/><Relationship Id="rId114" Type="http://schemas.openxmlformats.org/officeDocument/2006/relationships/customXml" Target="../ink/ink67.xml"/><Relationship Id="rId119" Type="http://schemas.openxmlformats.org/officeDocument/2006/relationships/image" Target="../media/image650.png"/><Relationship Id="rId127" Type="http://schemas.openxmlformats.org/officeDocument/2006/relationships/image" Target="../media/image690.png"/><Relationship Id="rId10" Type="http://schemas.openxmlformats.org/officeDocument/2006/relationships/customXml" Target="../ink/ink15.xml"/><Relationship Id="rId31" Type="http://schemas.openxmlformats.org/officeDocument/2006/relationships/image" Target="../media/image210.png"/><Relationship Id="rId44" Type="http://schemas.openxmlformats.org/officeDocument/2006/relationships/customXml" Target="../ink/ink32.xml"/><Relationship Id="rId52" Type="http://schemas.openxmlformats.org/officeDocument/2006/relationships/customXml" Target="../ink/ink36.xml"/><Relationship Id="rId60" Type="http://schemas.openxmlformats.org/officeDocument/2006/relationships/customXml" Target="../ink/ink40.xml"/><Relationship Id="rId65" Type="http://schemas.openxmlformats.org/officeDocument/2006/relationships/image" Target="../media/image380.png"/><Relationship Id="rId73" Type="http://schemas.openxmlformats.org/officeDocument/2006/relationships/image" Target="../media/image420.png"/><Relationship Id="rId78" Type="http://schemas.openxmlformats.org/officeDocument/2006/relationships/customXml" Target="../ink/ink49.xml"/><Relationship Id="rId81" Type="http://schemas.openxmlformats.org/officeDocument/2006/relationships/image" Target="../media/image460.png"/><Relationship Id="rId86" Type="http://schemas.openxmlformats.org/officeDocument/2006/relationships/customXml" Target="../ink/ink53.xml"/><Relationship Id="rId94" Type="http://schemas.openxmlformats.org/officeDocument/2006/relationships/customXml" Target="../ink/ink57.xml"/><Relationship Id="rId99" Type="http://schemas.openxmlformats.org/officeDocument/2006/relationships/image" Target="../media/image550.png"/><Relationship Id="rId101" Type="http://schemas.openxmlformats.org/officeDocument/2006/relationships/image" Target="../media/image560.png"/><Relationship Id="rId122" Type="http://schemas.openxmlformats.org/officeDocument/2006/relationships/customXml" Target="../ink/ink71.xml"/><Relationship Id="rId9" Type="http://schemas.openxmlformats.org/officeDocument/2006/relationships/image" Target="../media/image100.png"/><Relationship Id="rId13" Type="http://schemas.openxmlformats.org/officeDocument/2006/relationships/image" Target="../media/image120.png"/><Relationship Id="rId18" Type="http://schemas.openxmlformats.org/officeDocument/2006/relationships/customXml" Target="../ink/ink19.xml"/><Relationship Id="rId39" Type="http://schemas.openxmlformats.org/officeDocument/2006/relationships/image" Target="../media/image250.png"/><Relationship Id="rId109" Type="http://schemas.openxmlformats.org/officeDocument/2006/relationships/image" Target="../media/image600.png"/><Relationship Id="rId34" Type="http://schemas.openxmlformats.org/officeDocument/2006/relationships/customXml" Target="../ink/ink27.xml"/><Relationship Id="rId50" Type="http://schemas.openxmlformats.org/officeDocument/2006/relationships/customXml" Target="../ink/ink35.xml"/><Relationship Id="rId55" Type="http://schemas.openxmlformats.org/officeDocument/2006/relationships/image" Target="../media/image330.png"/><Relationship Id="rId76" Type="http://schemas.openxmlformats.org/officeDocument/2006/relationships/customXml" Target="../ink/ink48.xml"/><Relationship Id="rId97" Type="http://schemas.openxmlformats.org/officeDocument/2006/relationships/image" Target="../media/image540.png"/><Relationship Id="rId104" Type="http://schemas.openxmlformats.org/officeDocument/2006/relationships/customXml" Target="../ink/ink62.xml"/><Relationship Id="rId120" Type="http://schemas.openxmlformats.org/officeDocument/2006/relationships/customXml" Target="../ink/ink70.xml"/><Relationship Id="rId125" Type="http://schemas.openxmlformats.org/officeDocument/2006/relationships/image" Target="../media/image680.png"/><Relationship Id="rId7" Type="http://schemas.openxmlformats.org/officeDocument/2006/relationships/image" Target="../media/image90.png"/><Relationship Id="rId71" Type="http://schemas.openxmlformats.org/officeDocument/2006/relationships/image" Target="../media/image410.png"/><Relationship Id="rId92" Type="http://schemas.openxmlformats.org/officeDocument/2006/relationships/customXml" Target="../ink/ink56.xml"/><Relationship Id="rId2" Type="http://schemas.openxmlformats.org/officeDocument/2006/relationships/customXml" Target="../ink/ink12.xml"/><Relationship Id="rId29" Type="http://schemas.openxmlformats.org/officeDocument/2006/relationships/image" Target="../media/image200.png"/><Relationship Id="rId24" Type="http://schemas.openxmlformats.org/officeDocument/2006/relationships/customXml" Target="../ink/ink22.xml"/><Relationship Id="rId40" Type="http://schemas.openxmlformats.org/officeDocument/2006/relationships/customXml" Target="../ink/ink30.xml"/><Relationship Id="rId45" Type="http://schemas.openxmlformats.org/officeDocument/2006/relationships/image" Target="../media/image280.png"/><Relationship Id="rId66" Type="http://schemas.openxmlformats.org/officeDocument/2006/relationships/customXml" Target="../ink/ink43.xml"/><Relationship Id="rId87" Type="http://schemas.openxmlformats.org/officeDocument/2006/relationships/image" Target="../media/image490.png"/><Relationship Id="rId110" Type="http://schemas.openxmlformats.org/officeDocument/2006/relationships/customXml" Target="../ink/ink65.xml"/><Relationship Id="rId115" Type="http://schemas.openxmlformats.org/officeDocument/2006/relationships/image" Target="../media/image630.png"/><Relationship Id="rId61" Type="http://schemas.openxmlformats.org/officeDocument/2006/relationships/image" Target="../media/image360.png"/><Relationship Id="rId82" Type="http://schemas.openxmlformats.org/officeDocument/2006/relationships/customXml" Target="../ink/ink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23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77.xml"/><Relationship Id="rId5" Type="http://schemas.openxmlformats.org/officeDocument/2006/relationships/image" Target="../media/image720.png"/><Relationship Id="rId4" Type="http://schemas.openxmlformats.org/officeDocument/2006/relationships/customXml" Target="../ink/ink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emf"/><Relationship Id="rId4" Type="http://schemas.openxmlformats.org/officeDocument/2006/relationships/customXml" Target="../ink/ink8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customXml" Target="../ink/ink85.xml"/><Relationship Id="rId4" Type="http://schemas.openxmlformats.org/officeDocument/2006/relationships/image" Target="../media/image4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324600" cy="1828800"/>
          </a:xfrm>
        </p:spPr>
        <p:txBody>
          <a:bodyPr/>
          <a:lstStyle/>
          <a:p>
            <a:pPr algn="ctr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Statistical Methods</a:t>
            </a:r>
            <a:endParaRPr lang="en-US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Content Placeholder 5"/>
          <p:cNvSpPr>
            <a:spLocks noGrp="1"/>
          </p:cNvSpPr>
          <p:nvPr>
            <p:ph sz="quarter" idx="13"/>
          </p:nvPr>
        </p:nvSpPr>
        <p:spPr>
          <a:xfrm>
            <a:off x="3276600" y="4800600"/>
            <a:ext cx="3581400" cy="99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ISM Team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6172200" cy="1143000"/>
          </a:xfrm>
          <a:noFill/>
          <a:ln/>
        </p:spPr>
        <p:txBody>
          <a:bodyPr/>
          <a:lstStyle/>
          <a:p>
            <a:r>
              <a:rPr lang="en-US" sz="4000" b="1" dirty="0"/>
              <a:t/>
            </a:r>
            <a:br>
              <a:rPr lang="en-US" sz="4000" b="1" dirty="0"/>
            </a:br>
            <a:r>
              <a:rPr lang="en-US" sz="3200" b="1" dirty="0"/>
              <a:t>Measures of Central Tendency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962900" cy="48006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just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Measure of central tendency provides a very convenient way of describing a set of scores with a </a:t>
            </a:r>
            <a:r>
              <a:rPr lang="en-US" sz="2400" u="sng" dirty="0"/>
              <a:t>single number </a:t>
            </a:r>
            <a:r>
              <a:rPr lang="en-US" sz="2400" dirty="0"/>
              <a:t>that describes the </a:t>
            </a:r>
            <a:r>
              <a:rPr lang="en-US" sz="2400" b="1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group. </a:t>
            </a:r>
          </a:p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Also defined as a single value that is used to describe the “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” of the data.</a:t>
            </a: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Three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commonly</a:t>
            </a:r>
            <a:r>
              <a:rPr lang="en-US" sz="2400" dirty="0"/>
              <a:t> used measures of central tendency: </a:t>
            </a:r>
          </a:p>
          <a:p>
            <a:pPr marL="914400" lvl="2" indent="-45085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Median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Mode</a:t>
            </a: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59160" y="858960"/>
              <a:ext cx="3461400" cy="5101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1240" y="856440"/>
                <a:ext cx="3477240" cy="51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507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374" y="1371600"/>
            <a:ext cx="83124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Also referred as the “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arithmetic average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”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most commonly used measure of the center of data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Numbers that describe what is average or typical of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Sample Mean:  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= Σ Y/ N = (Y1 + Y2 + Y3 + …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Yn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 N   where</a:t>
            </a:r>
          </a:p>
          <a:p>
            <a:pPr lvl="4">
              <a:spcAft>
                <a:spcPts val="1200"/>
              </a:spcAft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“Y bar” equals the sum of all the scores, Y, divided by the number of scores, N.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the Mean for grouped Data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           Where f Y  = a score multiplied by its frequency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139898"/>
              </p:ext>
            </p:extLst>
          </p:nvPr>
        </p:nvGraphicFramePr>
        <p:xfrm>
          <a:off x="1143000" y="3479869"/>
          <a:ext cx="1066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634680" imgH="634680" progId="Equation.3">
                  <p:embed/>
                </p:oleObj>
              </mc:Choice>
              <mc:Fallback>
                <p:oleObj name="Equation" r:id="rId3" imgW="634680" imgH="634680" progId="Equation.3">
                  <p:embed/>
                  <p:pic>
                    <p:nvPicPr>
                      <p:cNvPr id="5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479869"/>
                        <a:ext cx="10668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489540"/>
              </p:ext>
            </p:extLst>
          </p:nvPr>
        </p:nvGraphicFramePr>
        <p:xfrm>
          <a:off x="1143000" y="5486400"/>
          <a:ext cx="16637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761669" imgH="634725" progId="Equation.3">
                  <p:embed/>
                </p:oleObj>
              </mc:Choice>
              <mc:Fallback>
                <p:oleObj name="Equation" r:id="rId5" imgW="761669" imgH="634725" progId="Equation.3">
                  <p:embed/>
                  <p:pic>
                    <p:nvPicPr>
                      <p:cNvPr id="7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486400"/>
                        <a:ext cx="16637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673280" y="232920"/>
              <a:ext cx="6632280" cy="4066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8960" y="224640"/>
                <a:ext cx="6639480" cy="40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7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49312"/>
          </a:xfrm>
        </p:spPr>
        <p:txBody>
          <a:bodyPr/>
          <a:lstStyle/>
          <a:p>
            <a:r>
              <a:rPr lang="en-US" sz="4000" b="1" dirty="0"/>
              <a:t>Mean: Grouped Scores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t="15232" r="2358" b="22292"/>
          <a:stretch/>
        </p:blipFill>
        <p:spPr bwMode="auto">
          <a:xfrm>
            <a:off x="212034" y="1497495"/>
            <a:ext cx="6341166" cy="249419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4" t="11453" r="21182" b="5482"/>
          <a:stretch/>
        </p:blipFill>
        <p:spPr bwMode="auto">
          <a:xfrm>
            <a:off x="5410200" y="3387587"/>
            <a:ext cx="3657601" cy="30422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908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of Children watching TV in Bengaluru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29040" y="1039680"/>
              <a:ext cx="8164800" cy="505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640" y="1037160"/>
                <a:ext cx="8179560" cy="50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measures stability. Mean is the most stable among other measures of central tendency because every score contributes to the value of the mean.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easily affected by the extreme scores.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sum of each score’s distance from the mean is zero.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applied to interval level of measurement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score in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very easy to compute.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8240" y="47160"/>
              <a:ext cx="8211960" cy="6397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480" y="41400"/>
                <a:ext cx="8224200" cy="64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0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600200"/>
            <a:ext cx="8153400" cy="4914900"/>
          </a:xfrm>
        </p:spPr>
        <p:txBody>
          <a:bodyPr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Mean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Sampling stability is desired.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Other measures are to be computed such as standard deviation, coefficient of variation and skewness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8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70535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1"/>
          </a:p>
          <a:p>
            <a:pPr>
              <a:spcAft>
                <a:spcPct val="10000"/>
              </a:spcAft>
              <a:buFontTx/>
              <a:buNone/>
            </a:pPr>
            <a:endParaRPr lang="en-US" sz="2600" b="1"/>
          </a:p>
          <a:p>
            <a:pPr>
              <a:spcBef>
                <a:spcPct val="17000"/>
              </a:spcBef>
              <a:buFontTx/>
              <a:buNone/>
            </a:pPr>
            <a:endParaRPr lang="en-US" sz="2600"/>
          </a:p>
          <a:p>
            <a:endParaRPr lang="en-US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endParaRPr 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 sz="4000" b="1" dirty="0"/>
              <a:t>The Mode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3328988"/>
            <a:ext cx="77724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lIns="90488" tIns="44450" rIns="90488" bIns="44450"/>
          <a:lstStyle/>
          <a:p>
            <a:pPr algn="l" rtl="0"/>
            <a:r>
              <a:rPr lang="en-US" sz="2400" i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Example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: </a:t>
            </a:r>
          </a:p>
          <a:p>
            <a:pPr marL="342900" indent="-342900" algn="l" rtl="0"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Number of Votes for Candidates for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Lok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Sabha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MP.  The mode, in this case, gives you the “central” response of the voters: the most popular candidate.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Candidate A – 11,769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The Mode: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B – 39,443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“Candidate C”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C – 78,331 votes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60400" y="1595438"/>
            <a:ext cx="7772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or score with the largest frequency (or percentage) in the distribution.</a:t>
            </a:r>
          </a:p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mode can be calculated for variables with levels of measurement that are: nominal, ordinal, or interval-ratio.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26320" y="645120"/>
              <a:ext cx="4124160" cy="454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3800" y="642600"/>
                <a:ext cx="4129200" cy="45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used when the data are qualitative as well as quantitative.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unique.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</a:t>
            </a: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affected by extreme values.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</a:t>
            </a:r>
            <a:r>
              <a:rPr lang="en-US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</a:t>
            </a:r>
          </a:p>
          <a:p>
            <a:pPr marL="1033463" lvl="2" indent="-463550">
              <a:spcBef>
                <a:spcPts val="60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“typical” value is desired.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data set is measured on a nominal scale</a:t>
            </a:r>
          </a:p>
        </p:txBody>
      </p:sp>
    </p:spTree>
    <p:extLst>
      <p:ext uri="{BB962C8B-B14F-4D97-AF65-F5344CB8AC3E}">
        <p14:creationId xmlns:p14="http://schemas.microsoft.com/office/powerpoint/2010/main" val="15013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score that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divides the distribution into two equal parts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so that half the cases are above it and half below it.</a:t>
            </a: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median is the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middle score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or average of middle scores in a distribution.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Fifty percent (50%) lies below the median value and 50% lies above the median value.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It is also known as the middle score or the 50th percentile.</a:t>
            </a:r>
          </a:p>
          <a:p>
            <a:pPr marL="344488" lvl="1" indent="-344488" algn="l" rtl="0">
              <a:spcAft>
                <a:spcPts val="6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9160" y="295920"/>
              <a:ext cx="8628480" cy="6196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240" y="287640"/>
                <a:ext cx="8643240" cy="62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4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</a:t>
            </a:r>
            <a:r>
              <a:rPr lang="en-IN" altLang="en-US" dirty="0"/>
              <a:t> mean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median</a:t>
            </a: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</a:t>
            </a:r>
            <a:r>
              <a:rPr lang="en-IN" altLang="en-US" dirty="0"/>
              <a:t>mode</a:t>
            </a:r>
            <a:endParaRPr lang="en-US" alt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b="1" dirty="0"/>
              <a:t/>
            </a:r>
            <a:br>
              <a:rPr lang="en-IN" sz="3200" b="1" dirty="0"/>
            </a:br>
            <a:r>
              <a:rPr lang="en-IN" sz="3200" b="1" dirty="0"/>
              <a:t>  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  <a:b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xmlns="" id="{5341B4D5-C117-6548-9D59-BF3E481F8F79}"/>
                  </a:ext>
                </a:extLst>
              </p14:cNvPr>
              <p14:cNvContentPartPr/>
              <p14:nvPr/>
            </p14:nvContentPartPr>
            <p14:xfrm>
              <a:off x="2586755" y="3401103"/>
              <a:ext cx="836640" cy="553680"/>
            </p14:xfrm>
          </p:contentPart>
        </mc:Choice>
        <mc:Fallback xmlns=""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id="{5341B4D5-C117-6548-9D59-BF3E481F8F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275" y="3385623"/>
                <a:ext cx="8672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xmlns="" id="{A6F7CA07-6C62-C243-8AD6-155A1D92B222}"/>
                  </a:ext>
                </a:extLst>
              </p14:cNvPr>
              <p14:cNvContentPartPr/>
              <p14:nvPr/>
            </p14:nvContentPartPr>
            <p14:xfrm>
              <a:off x="8383475" y="1892343"/>
              <a:ext cx="377280" cy="2642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A6F7CA07-6C62-C243-8AD6-155A1D92B2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8010" y="1876863"/>
                <a:ext cx="407851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xmlns="" id="{6AB8A264-9E04-344F-8BA0-C9DBE9CE110B}"/>
                  </a:ext>
                </a:extLst>
              </p14:cNvPr>
              <p14:cNvContentPartPr/>
              <p14:nvPr/>
            </p14:nvContentPartPr>
            <p14:xfrm>
              <a:off x="1316675" y="1119063"/>
              <a:ext cx="6771600" cy="217260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6AB8A264-9E04-344F-8BA0-C9DBE9CE11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1195" y="1103586"/>
                <a:ext cx="6802200" cy="220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81">
                <a:extLst>
                  <a:ext uri="{FF2B5EF4-FFF2-40B4-BE49-F238E27FC236}">
                    <a16:creationId xmlns:a16="http://schemas.microsoft.com/office/drawing/2014/main" xmlns="" id="{DD9E9C97-FF04-914E-AD90-7F6AA74AACD9}"/>
                  </a:ext>
                </a:extLst>
              </p14:cNvPr>
              <p14:cNvContentPartPr/>
              <p14:nvPr/>
            </p14:nvContentPartPr>
            <p14:xfrm>
              <a:off x="4648835" y="3401103"/>
              <a:ext cx="484200" cy="289800"/>
            </p14:xfrm>
          </p:contentPart>
        </mc:Choice>
        <mc:Fallback xmlns="">
          <p:pic>
            <p:nvPicPr>
              <p:cNvPr id="80" name="Ink 81">
                <a:extLst>
                  <a:ext uri="{FF2B5EF4-FFF2-40B4-BE49-F238E27FC236}">
                    <a16:creationId xmlns:a16="http://schemas.microsoft.com/office/drawing/2014/main" id="{DD9E9C97-FF04-914E-AD90-7F6AA74AAC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3367" y="3385604"/>
                <a:ext cx="514777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2">
                <a:extLst>
                  <a:ext uri="{FF2B5EF4-FFF2-40B4-BE49-F238E27FC236}">
                    <a16:creationId xmlns:a16="http://schemas.microsoft.com/office/drawing/2014/main" xmlns="" id="{533C709D-5E33-2B4C-BF95-7D53F83E518E}"/>
                  </a:ext>
                </a:extLst>
              </p14:cNvPr>
              <p14:cNvContentPartPr/>
              <p14:nvPr/>
            </p14:nvContentPartPr>
            <p14:xfrm>
              <a:off x="3869075" y="3470223"/>
              <a:ext cx="490680" cy="226800"/>
            </p14:xfrm>
          </p:contentPart>
        </mc:Choice>
        <mc:Fallback xmlns="">
          <p:pic>
            <p:nvPicPr>
              <p:cNvPr id="81" name="Ink 82">
                <a:extLst>
                  <a:ext uri="{FF2B5EF4-FFF2-40B4-BE49-F238E27FC236}">
                    <a16:creationId xmlns:a16="http://schemas.microsoft.com/office/drawing/2014/main" id="{533C709D-5E33-2B4C-BF95-7D53F83E5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3595" y="3454718"/>
                <a:ext cx="52128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xmlns="" id="{09496958-FFE0-D440-9DFD-B0C0D2EB848B}"/>
                  </a:ext>
                </a:extLst>
              </p14:cNvPr>
              <p14:cNvContentPartPr/>
              <p14:nvPr/>
            </p14:nvContentPartPr>
            <p14:xfrm>
              <a:off x="5302595" y="3420183"/>
              <a:ext cx="157680" cy="138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9496958-FFE0-D440-9DFD-B0C0D2EB84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7080" y="3404703"/>
                <a:ext cx="18835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xmlns="" id="{DA19156D-ED6D-1941-B71A-EFCF08473FC8}"/>
                  </a:ext>
                </a:extLst>
              </p14:cNvPr>
              <p14:cNvContentPartPr/>
              <p14:nvPr/>
            </p14:nvContentPartPr>
            <p14:xfrm>
              <a:off x="5535155" y="3426303"/>
              <a:ext cx="163800" cy="119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A19156D-ED6D-1941-B71A-EFCF08473F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9675" y="3410776"/>
                <a:ext cx="194400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xmlns="" id="{7273F487-D073-D347-A27E-D03E693EE779}"/>
                  </a:ext>
                </a:extLst>
              </p14:cNvPr>
              <p14:cNvContentPartPr/>
              <p14:nvPr/>
            </p14:nvContentPartPr>
            <p14:xfrm>
              <a:off x="5786795" y="3571023"/>
              <a:ext cx="12960" cy="88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273F487-D073-D347-A27E-D03E693EE7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1315" y="3555606"/>
                <a:ext cx="4356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xmlns="" id="{F15F277A-5CE5-8D46-8109-938228A3DE17}"/>
                  </a:ext>
                </a:extLst>
              </p14:cNvPr>
              <p14:cNvContentPartPr/>
              <p14:nvPr/>
            </p14:nvContentPartPr>
            <p14:xfrm>
              <a:off x="6039515" y="3382383"/>
              <a:ext cx="212760" cy="119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15F277A-5CE5-8D46-8109-938228A3DE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4035" y="3366903"/>
                <a:ext cx="243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xmlns="" id="{500E4BD3-575E-8743-A8FD-EE4853941C1B}"/>
                  </a:ext>
                </a:extLst>
              </p14:cNvPr>
              <p14:cNvContentPartPr/>
              <p14:nvPr/>
            </p14:nvContentPartPr>
            <p14:xfrm>
              <a:off x="6308435" y="3341703"/>
              <a:ext cx="170280" cy="160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00E4BD3-575E-8743-A8FD-EE4853941C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92922" y="3326223"/>
                <a:ext cx="200945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xmlns="" id="{C0B2A012-0499-D548-8EE2-59D4E77B95C9}"/>
                  </a:ext>
                </a:extLst>
              </p14:cNvPr>
              <p14:cNvContentPartPr/>
              <p14:nvPr/>
            </p14:nvContentPartPr>
            <p14:xfrm>
              <a:off x="6340115" y="3325863"/>
              <a:ext cx="163800" cy="25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0B2A012-0499-D548-8EE2-59D4E77B95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635" y="3310383"/>
                <a:ext cx="194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xmlns="" id="{B80A965C-25A2-014E-9629-20D6FB1D380E}"/>
                  </a:ext>
                </a:extLst>
              </p14:cNvPr>
              <p14:cNvContentPartPr/>
              <p14:nvPr/>
            </p14:nvContentPartPr>
            <p14:xfrm>
              <a:off x="6616595" y="3520623"/>
              <a:ext cx="19080" cy="82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80A965C-25A2-014E-9629-20D6FB1D38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1115" y="3505211"/>
                <a:ext cx="49680" cy="11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xmlns="" id="{850E85B4-25FE-F14A-B253-7C057A4498B8}"/>
                  </a:ext>
                </a:extLst>
              </p14:cNvPr>
              <p14:cNvContentPartPr/>
              <p14:nvPr/>
            </p14:nvContentPartPr>
            <p14:xfrm>
              <a:off x="6899555" y="3331983"/>
              <a:ext cx="163800" cy="138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50E85B4-25FE-F14A-B253-7C057A4498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4075" y="331650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xmlns="" id="{858AA1CD-7575-054A-8333-499EF654362F}"/>
                  </a:ext>
                </a:extLst>
              </p14:cNvPr>
              <p14:cNvContentPartPr/>
              <p14:nvPr/>
            </p14:nvContentPartPr>
            <p14:xfrm>
              <a:off x="7144715" y="3288063"/>
              <a:ext cx="157680" cy="195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58AA1CD-7575-054A-8333-499EF65436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29200" y="3272612"/>
                <a:ext cx="18835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xmlns="" id="{C6016BEC-F49C-0A4C-AC7B-EF7880A2103D}"/>
                  </a:ext>
                </a:extLst>
              </p14:cNvPr>
              <p14:cNvContentPartPr/>
              <p14:nvPr/>
            </p14:nvContentPartPr>
            <p14:xfrm>
              <a:off x="2536355" y="4023414"/>
              <a:ext cx="884880" cy="428040"/>
            </p14:xfrm>
          </p:contentPart>
        </mc:Choice>
        <mc:Fallback xmlns=""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id="{C6016BEC-F49C-0A4C-AC7B-EF7880A210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0875" y="4008294"/>
                <a:ext cx="9151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370B41E4-45F6-A248-9303-F5E896E2163B}"/>
                  </a:ext>
                </a:extLst>
              </p14:cNvPr>
              <p14:cNvContentPartPr/>
              <p14:nvPr/>
            </p14:nvContentPartPr>
            <p14:xfrm>
              <a:off x="4422395" y="4331574"/>
              <a:ext cx="12960" cy="63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70B41E4-45F6-A248-9303-F5E896E216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7275" y="4316454"/>
                <a:ext cx="43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xmlns="" id="{A59ECB8B-0870-B64D-B78F-67D06DB4C88E}"/>
                  </a:ext>
                </a:extLst>
              </p14:cNvPr>
              <p14:cNvContentPartPr/>
              <p14:nvPr/>
            </p14:nvContentPartPr>
            <p14:xfrm>
              <a:off x="7540715" y="4080294"/>
              <a:ext cx="6480" cy="88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59ECB8B-0870-B64D-B78F-67D06DB4C8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5595" y="4064814"/>
                <a:ext cx="37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8">
                <a:extLst>
                  <a:ext uri="{FF2B5EF4-FFF2-40B4-BE49-F238E27FC236}">
                    <a16:creationId xmlns:a16="http://schemas.microsoft.com/office/drawing/2014/main" xmlns="" id="{FA1D6E5E-38C9-8C46-B7ED-4AE60D706055}"/>
                  </a:ext>
                </a:extLst>
              </p14:cNvPr>
              <p14:cNvContentPartPr/>
              <p14:nvPr/>
            </p14:nvContentPartPr>
            <p14:xfrm>
              <a:off x="7748435" y="3922974"/>
              <a:ext cx="459000" cy="195120"/>
            </p14:xfrm>
          </p:contentPart>
        </mc:Choice>
        <mc:Fallback xmlns="">
          <p:pic>
            <p:nvPicPr>
              <p:cNvPr id="123" name="Ink 128">
                <a:extLst>
                  <a:ext uri="{FF2B5EF4-FFF2-40B4-BE49-F238E27FC236}">
                    <a16:creationId xmlns:a16="http://schemas.microsoft.com/office/drawing/2014/main" id="{FA1D6E5E-38C9-8C46-B7ED-4AE60D7060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2967" y="3907854"/>
                <a:ext cx="489576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9">
                <a:extLst>
                  <a:ext uri="{FF2B5EF4-FFF2-40B4-BE49-F238E27FC236}">
                    <a16:creationId xmlns:a16="http://schemas.microsoft.com/office/drawing/2014/main" xmlns="" id="{E586567C-F238-D045-BD67-690753B8FEF0}"/>
                  </a:ext>
                </a:extLst>
              </p14:cNvPr>
              <p14:cNvContentPartPr/>
              <p14:nvPr/>
            </p14:nvContentPartPr>
            <p14:xfrm>
              <a:off x="7007195" y="3922974"/>
              <a:ext cx="420840" cy="163800"/>
            </p14:xfrm>
          </p:contentPart>
        </mc:Choice>
        <mc:Fallback xmlns="">
          <p:pic>
            <p:nvPicPr>
              <p:cNvPr id="124" name="Ink 129">
                <a:extLst>
                  <a:ext uri="{FF2B5EF4-FFF2-40B4-BE49-F238E27FC236}">
                    <a16:creationId xmlns:a16="http://schemas.microsoft.com/office/drawing/2014/main" id="{E586567C-F238-D045-BD67-690753B8FE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2075" y="3907854"/>
                <a:ext cx="451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33">
                <a:extLst>
                  <a:ext uri="{FF2B5EF4-FFF2-40B4-BE49-F238E27FC236}">
                    <a16:creationId xmlns:a16="http://schemas.microsoft.com/office/drawing/2014/main" xmlns="" id="{EFFFDE35-F993-1440-B418-651742AB1015}"/>
                  </a:ext>
                </a:extLst>
              </p14:cNvPr>
              <p14:cNvContentPartPr/>
              <p14:nvPr/>
            </p14:nvContentPartPr>
            <p14:xfrm>
              <a:off x="3806435" y="4095414"/>
              <a:ext cx="446400" cy="217800"/>
            </p14:xfrm>
          </p:contentPart>
        </mc:Choice>
        <mc:Fallback xmlns="">
          <p:pic>
            <p:nvPicPr>
              <p:cNvPr id="128" name="Ink 133">
                <a:extLst>
                  <a:ext uri="{FF2B5EF4-FFF2-40B4-BE49-F238E27FC236}">
                    <a16:creationId xmlns:a16="http://schemas.microsoft.com/office/drawing/2014/main" id="{EFFFDE35-F993-1440-B418-651742AB10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0967" y="4080269"/>
                <a:ext cx="476975" cy="24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xmlns="" id="{AEBAE2BA-4C56-7043-ABF6-4B8D78566B98}"/>
                  </a:ext>
                </a:extLst>
              </p14:cNvPr>
              <p14:cNvContentPartPr/>
              <p14:nvPr/>
            </p14:nvContentPartPr>
            <p14:xfrm>
              <a:off x="4717955" y="3055374"/>
              <a:ext cx="2068920" cy="1345680"/>
            </p14:xfrm>
          </p:contentPart>
        </mc:Choice>
        <mc:Fallback xmlns=""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id="{AEBAE2BA-4C56-7043-ABF6-4B8D78566B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2835" y="3040254"/>
                <a:ext cx="209916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xmlns="" id="{A1432AFE-67CE-A343-AA64-168D3BF6FCCA}"/>
                  </a:ext>
                </a:extLst>
              </p14:cNvPr>
              <p14:cNvContentPartPr/>
              <p14:nvPr/>
            </p14:nvContentPartPr>
            <p14:xfrm>
              <a:off x="6823955" y="3954294"/>
              <a:ext cx="25560" cy="12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1432AFE-67CE-A343-AA64-168D3BF6FC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08835" y="3939174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xmlns="" id="{99EAA699-4580-1B43-8CFE-20599783B32F}"/>
                  </a:ext>
                </a:extLst>
              </p14:cNvPr>
              <p14:cNvContentPartPr/>
              <p14:nvPr/>
            </p14:nvContentPartPr>
            <p14:xfrm>
              <a:off x="6823955" y="3941694"/>
              <a:ext cx="6480" cy="12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9EAA699-4580-1B43-8CFE-20599783B3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08835" y="3926574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xmlns="" id="{9766C2E5-C3A5-C142-9941-76EEE8A65469}"/>
                  </a:ext>
                </a:extLst>
              </p14:cNvPr>
              <p14:cNvContentPartPr/>
              <p14:nvPr/>
            </p14:nvContentPartPr>
            <p14:xfrm>
              <a:off x="6327515" y="4388814"/>
              <a:ext cx="604080" cy="182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766C2E5-C3A5-C142-9941-76EEE8A654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12035" y="4373694"/>
                <a:ext cx="63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xmlns="" id="{E1DE7936-0008-924C-9D83-DE2EE71666B6}"/>
                  </a:ext>
                </a:extLst>
              </p14:cNvPr>
              <p14:cNvContentPartPr/>
              <p14:nvPr/>
            </p14:nvContentPartPr>
            <p14:xfrm>
              <a:off x="6861755" y="4514094"/>
              <a:ext cx="88200" cy="113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1DE7936-0008-924C-9D83-DE2EE71666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46635" y="4498614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xmlns="" id="{944FB765-74AB-E249-B449-709B7D9F0752}"/>
                  </a:ext>
                </a:extLst>
              </p14:cNvPr>
              <p14:cNvContentPartPr/>
              <p14:nvPr/>
            </p14:nvContentPartPr>
            <p14:xfrm>
              <a:off x="7226435" y="4375494"/>
              <a:ext cx="188280" cy="201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44FB765-74AB-E249-B449-709B7D9F07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11315" y="4360374"/>
                <a:ext cx="218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xmlns="" id="{60E0CB70-7C7E-B84C-BAC8-96CEB82E7CED}"/>
                  </a:ext>
                </a:extLst>
              </p14:cNvPr>
              <p14:cNvContentPartPr/>
              <p14:nvPr/>
            </p14:nvContentPartPr>
            <p14:xfrm>
              <a:off x="7245515" y="4501494"/>
              <a:ext cx="94680" cy="6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0E0CB70-7C7E-B84C-BAC8-96CEB82E7C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0035" y="4486014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xmlns="" id="{C9A6B4E7-449B-4F46-9ACC-08A3AA844C5E}"/>
                  </a:ext>
                </a:extLst>
              </p14:cNvPr>
              <p14:cNvContentPartPr/>
              <p14:nvPr/>
            </p14:nvContentPartPr>
            <p14:xfrm>
              <a:off x="7421555" y="4400694"/>
              <a:ext cx="151200" cy="100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9A6B4E7-449B-4F46-9ACC-08A3AA844C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06075" y="4385574"/>
                <a:ext cx="181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xmlns="" id="{7F8D5690-271E-2344-ADCB-0D0718E54F4A}"/>
                  </a:ext>
                </a:extLst>
              </p14:cNvPr>
              <p14:cNvContentPartPr/>
              <p14:nvPr/>
            </p14:nvContentPartPr>
            <p14:xfrm>
              <a:off x="7622435" y="4407174"/>
              <a:ext cx="252000" cy="94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F8D5690-271E-2344-ADCB-0D0718E54F4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7315" y="4391694"/>
                <a:ext cx="28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xmlns="" id="{43053D44-20A2-D44F-BE0B-81FC3A2C9CF5}"/>
                  </a:ext>
                </a:extLst>
              </p14:cNvPr>
              <p14:cNvContentPartPr/>
              <p14:nvPr/>
            </p14:nvContentPartPr>
            <p14:xfrm>
              <a:off x="7925195" y="4369374"/>
              <a:ext cx="194400" cy="63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3053D44-20A2-D44F-BE0B-81FC3A2C9C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09715" y="4354254"/>
                <a:ext cx="22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xmlns="" id="{46147271-65EB-BF4B-B5E2-7398A53463B7}"/>
                  </a:ext>
                </a:extLst>
              </p14:cNvPr>
              <p14:cNvContentPartPr/>
              <p14:nvPr/>
            </p14:nvContentPartPr>
            <p14:xfrm>
              <a:off x="8119235" y="4281534"/>
              <a:ext cx="288720" cy="258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6147271-65EB-BF4B-B5E2-7398A53463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04115" y="4266054"/>
                <a:ext cx="319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xmlns="" id="{2BCB30F9-C022-1840-B7DB-EFE45B9A9A4E}"/>
                  </a:ext>
                </a:extLst>
              </p14:cNvPr>
              <p14:cNvContentPartPr/>
              <p14:nvPr/>
            </p14:nvContentPartPr>
            <p14:xfrm>
              <a:off x="8572115" y="4212054"/>
              <a:ext cx="88200" cy="759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BCB30F9-C022-1840-B7DB-EFE45B9A9A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56635" y="4196934"/>
                <a:ext cx="118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xmlns="" id="{CC9C4EA9-1A04-8A4F-A15E-D9AC94006B4D}"/>
                  </a:ext>
                </a:extLst>
              </p14:cNvPr>
              <p14:cNvContentPartPr/>
              <p14:nvPr/>
            </p14:nvContentPartPr>
            <p14:xfrm>
              <a:off x="8659955" y="4099734"/>
              <a:ext cx="88560" cy="301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C9C4EA9-1A04-8A4F-A15E-D9AC94006B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44835" y="4084614"/>
                <a:ext cx="118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xmlns="" id="{84C32785-1EB6-A74E-843A-58A3F6509205}"/>
                  </a:ext>
                </a:extLst>
              </p14:cNvPr>
              <p14:cNvContentPartPr/>
              <p14:nvPr/>
            </p14:nvContentPartPr>
            <p14:xfrm>
              <a:off x="8659955" y="4306374"/>
              <a:ext cx="75960" cy="25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C32785-1EB6-A74E-843A-58A3F65092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44835" y="4291254"/>
                <a:ext cx="106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xmlns="" id="{935F41C0-C7A0-6648-A60B-4815AAB6E891}"/>
                  </a:ext>
                </a:extLst>
              </p14:cNvPr>
              <p14:cNvContentPartPr/>
              <p14:nvPr/>
            </p14:nvContentPartPr>
            <p14:xfrm>
              <a:off x="7490675" y="4734054"/>
              <a:ext cx="50760" cy="100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F41C0-C7A0-6648-A60B-4815AAB6E8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75195" y="4718934"/>
                <a:ext cx="81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xmlns="" id="{B571F287-8D76-344B-946F-7C33F6E0EB01}"/>
                  </a:ext>
                </a:extLst>
              </p14:cNvPr>
              <p14:cNvContentPartPr/>
              <p14:nvPr/>
            </p14:nvContentPartPr>
            <p14:xfrm>
              <a:off x="7603715" y="4715334"/>
              <a:ext cx="220320" cy="107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571F287-8D76-344B-946F-7C33F6E0EB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88595" y="4699854"/>
                <a:ext cx="250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xmlns="" id="{ADEB43AA-9BA1-3F4A-9BE6-F74CDEE02AC7}"/>
                  </a:ext>
                </a:extLst>
              </p14:cNvPr>
              <p14:cNvContentPartPr/>
              <p14:nvPr/>
            </p14:nvContentPartPr>
            <p14:xfrm>
              <a:off x="7855355" y="4652334"/>
              <a:ext cx="434160" cy="170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DEB43AA-9BA1-3F4A-9BE6-F74CDEE02A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39875" y="4637214"/>
                <a:ext cx="464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xmlns="" id="{32EC9428-542C-3849-8887-6331664763DF}"/>
                  </a:ext>
                </a:extLst>
              </p14:cNvPr>
              <p14:cNvContentPartPr/>
              <p14:nvPr/>
            </p14:nvContentPartPr>
            <p14:xfrm>
              <a:off x="7628915" y="4601934"/>
              <a:ext cx="377640" cy="885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2EC9428-542C-3849-8887-6331664763D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13795" y="4586814"/>
                <a:ext cx="40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3" name="Ink 163">
                <a:extLst>
                  <a:ext uri="{FF2B5EF4-FFF2-40B4-BE49-F238E27FC236}">
                    <a16:creationId xmlns:a16="http://schemas.microsoft.com/office/drawing/2014/main" xmlns="" id="{12A348D9-197B-324E-9B72-559CC489CCB9}"/>
                  </a:ext>
                </a:extLst>
              </p14:cNvPr>
              <p14:cNvContentPartPr/>
              <p14:nvPr/>
            </p14:nvContentPartPr>
            <p14:xfrm>
              <a:off x="2385515" y="5086134"/>
              <a:ext cx="961920" cy="270720"/>
            </p14:xfrm>
          </p:contentPart>
        </mc:Choice>
        <mc:Fallback xmlns="">
          <p:pic>
            <p:nvPicPr>
              <p:cNvPr id="163" name="Ink 163">
                <a:extLst>
                  <a:ext uri="{FF2B5EF4-FFF2-40B4-BE49-F238E27FC236}">
                    <a16:creationId xmlns:a16="http://schemas.microsoft.com/office/drawing/2014/main" id="{12A348D9-197B-324E-9B72-559CC489CC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70041" y="5071014"/>
                <a:ext cx="992509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xmlns="" id="{62FC0F7B-2801-6D4B-A670-F95DDF553D4C}"/>
                  </a:ext>
                </a:extLst>
              </p14:cNvPr>
              <p14:cNvContentPartPr/>
              <p14:nvPr/>
            </p14:nvContentPartPr>
            <p14:xfrm>
              <a:off x="4353275" y="5306094"/>
              <a:ext cx="19080" cy="820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2FC0F7B-2801-6D4B-A670-F95DDF553D4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8155" y="5290974"/>
                <a:ext cx="49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4" name="Ink 186">
                <a:extLst>
                  <a:ext uri="{FF2B5EF4-FFF2-40B4-BE49-F238E27FC236}">
                    <a16:creationId xmlns:a16="http://schemas.microsoft.com/office/drawing/2014/main" xmlns="" id="{6F2D1E51-290E-AB45-8603-982213A039B9}"/>
                  </a:ext>
                </a:extLst>
              </p14:cNvPr>
              <p14:cNvContentPartPr/>
              <p14:nvPr/>
            </p14:nvContentPartPr>
            <p14:xfrm>
              <a:off x="4076795" y="5205654"/>
              <a:ext cx="144360" cy="119880"/>
            </p14:xfrm>
          </p:contentPart>
        </mc:Choice>
        <mc:Fallback xmlns="">
          <p:pic>
            <p:nvPicPr>
              <p:cNvPr id="184" name="Ink 186">
                <a:extLst>
                  <a:ext uri="{FF2B5EF4-FFF2-40B4-BE49-F238E27FC236}">
                    <a16:creationId xmlns:a16="http://schemas.microsoft.com/office/drawing/2014/main" id="{6F2D1E51-290E-AB45-8603-982213A039B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61315" y="5190174"/>
                <a:ext cx="174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9" name="Ink 189">
                <a:extLst>
                  <a:ext uri="{FF2B5EF4-FFF2-40B4-BE49-F238E27FC236}">
                    <a16:creationId xmlns:a16="http://schemas.microsoft.com/office/drawing/2014/main" xmlns="" id="{E0874A48-FD07-DD4F-BB19-71FE2260298C}"/>
                  </a:ext>
                </a:extLst>
              </p14:cNvPr>
              <p14:cNvContentPartPr/>
              <p14:nvPr/>
            </p14:nvContentPartPr>
            <p14:xfrm>
              <a:off x="3485675" y="5142654"/>
              <a:ext cx="459000" cy="321120"/>
            </p14:xfrm>
          </p:contentPart>
        </mc:Choice>
        <mc:Fallback xmlns="">
          <p:pic>
            <p:nvPicPr>
              <p:cNvPr id="189" name="Ink 189">
                <a:extLst>
                  <a:ext uri="{FF2B5EF4-FFF2-40B4-BE49-F238E27FC236}">
                    <a16:creationId xmlns:a16="http://schemas.microsoft.com/office/drawing/2014/main" id="{E0874A48-FD07-DD4F-BB19-71FE226029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0567" y="5127534"/>
                <a:ext cx="489576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xmlns="" id="{F61385EA-454A-F747-A621-30BBD79380B0}"/>
                  </a:ext>
                </a:extLst>
              </p14:cNvPr>
              <p14:cNvContentPartPr/>
              <p14:nvPr/>
            </p14:nvContentPartPr>
            <p14:xfrm>
              <a:off x="5422115" y="5017014"/>
              <a:ext cx="1767240" cy="408960"/>
            </p14:xfrm>
          </p:contentPart>
        </mc:Choice>
        <mc:Fallback xmlns=""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id="{F61385EA-454A-F747-A621-30BBD79380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06992" y="5001534"/>
                <a:ext cx="1797846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xmlns="" id="{179FE50F-F004-7549-AC93-2E9130EC36B7}"/>
                  </a:ext>
                </a:extLst>
              </p14:cNvPr>
              <p14:cNvContentPartPr/>
              <p14:nvPr/>
            </p14:nvContentPartPr>
            <p14:xfrm>
              <a:off x="4541915" y="5098734"/>
              <a:ext cx="729360" cy="352440"/>
            </p14:xfrm>
          </p:contentPart>
        </mc:Choice>
        <mc:Fallback xmlns="">
          <p:pic>
            <p:nvPicPr>
              <p:cNvPr id="196" name="Ink 197">
                <a:extLst>
                  <a:ext uri="{FF2B5EF4-FFF2-40B4-BE49-F238E27FC236}">
                    <a16:creationId xmlns:a16="http://schemas.microsoft.com/office/drawing/2014/main" id="{179FE50F-F004-7549-AC93-2E9130EC36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26802" y="5083254"/>
                <a:ext cx="759945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xmlns="" id="{B55246A2-FC3D-FA44-B6D6-D5B18A333E59}"/>
                  </a:ext>
                </a:extLst>
              </p14:cNvPr>
              <p14:cNvContentPartPr/>
              <p14:nvPr/>
            </p14:nvContentPartPr>
            <p14:xfrm>
              <a:off x="3624635" y="5702094"/>
              <a:ext cx="163080" cy="126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55246A2-FC3D-FA44-B6D6-D5B18A333E5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09515" y="5686974"/>
                <a:ext cx="193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xmlns="" id="{E6844D23-1FDC-274B-9B0D-A49D887E45AB}"/>
                  </a:ext>
                </a:extLst>
              </p14:cNvPr>
              <p14:cNvContentPartPr/>
              <p14:nvPr/>
            </p14:nvContentPartPr>
            <p14:xfrm>
              <a:off x="3900755" y="5834214"/>
              <a:ext cx="12960" cy="50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6844D23-1FDC-274B-9B0D-A49D887E45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85275" y="5819094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xmlns="" id="{9541E8A3-DFEC-374C-8B39-EBCDE51AC57C}"/>
                  </a:ext>
                </a:extLst>
              </p14:cNvPr>
              <p14:cNvContentPartPr/>
              <p14:nvPr/>
            </p14:nvContentPartPr>
            <p14:xfrm>
              <a:off x="4504115" y="5815494"/>
              <a:ext cx="12960" cy="4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541E8A3-DFEC-374C-8B39-EBCDE51AC5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88995" y="58000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xmlns="" id="{ACD0E9F8-49A4-5A41-9C3F-553C725DD3B5}"/>
                  </a:ext>
                </a:extLst>
              </p14:cNvPr>
              <p14:cNvContentPartPr/>
              <p14:nvPr/>
            </p14:nvContentPartPr>
            <p14:xfrm>
              <a:off x="5095235" y="5664654"/>
              <a:ext cx="113400" cy="113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CD0E9F8-49A4-5A41-9C3F-553C725DD3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79755" y="5649174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xmlns="" id="{8E2EAA7B-1FA5-DC4C-A139-E1EB2E1A7325}"/>
                  </a:ext>
                </a:extLst>
              </p14:cNvPr>
              <p14:cNvContentPartPr/>
              <p14:nvPr/>
            </p14:nvContentPartPr>
            <p14:xfrm>
              <a:off x="5340395" y="5802894"/>
              <a:ext cx="25560" cy="50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E2EAA7B-1FA5-DC4C-A139-E1EB2E1A732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25275" y="5787414"/>
                <a:ext cx="56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xmlns="" id="{0BE317BC-AC83-8845-B408-6FDC049BBE6C}"/>
                  </a:ext>
                </a:extLst>
              </p14:cNvPr>
              <p14:cNvContentPartPr/>
              <p14:nvPr/>
            </p14:nvContentPartPr>
            <p14:xfrm>
              <a:off x="5956355" y="5620374"/>
              <a:ext cx="176400" cy="1324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BE317BC-AC83-8845-B408-6FDC049BBE6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41235" y="5605254"/>
                <a:ext cx="207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xmlns="" id="{AD36293D-71C4-FB44-B3FD-D8ED1824A6A9}"/>
                  </a:ext>
                </a:extLst>
              </p14:cNvPr>
              <p14:cNvContentPartPr/>
              <p14:nvPr/>
            </p14:nvContentPartPr>
            <p14:xfrm>
              <a:off x="6251915" y="5765094"/>
              <a:ext cx="6480" cy="381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D36293D-71C4-FB44-B3FD-D8ED1824A6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36795" y="5749974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xmlns="" id="{BDE1DF4B-DA23-E74F-A721-B3DCCCA60BD6}"/>
                  </a:ext>
                </a:extLst>
              </p14:cNvPr>
              <p14:cNvContentPartPr/>
              <p14:nvPr/>
            </p14:nvContentPartPr>
            <p14:xfrm>
              <a:off x="6453155" y="5601654"/>
              <a:ext cx="119880" cy="113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DE1DF4B-DA23-E74F-A721-B3DCCCA60BD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38035" y="5586534"/>
                <a:ext cx="15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xmlns="" id="{52C76FF8-0DB0-2C46-AD8D-100EFE6940B7}"/>
                  </a:ext>
                </a:extLst>
              </p14:cNvPr>
              <p14:cNvContentPartPr/>
              <p14:nvPr/>
            </p14:nvContentPartPr>
            <p14:xfrm>
              <a:off x="6710915" y="5746374"/>
              <a:ext cx="6480" cy="69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2C76FF8-0DB0-2C46-AD8D-100EFE6940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95795" y="5730894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xmlns="" id="{6CF129BA-1E18-9F46-AF66-46932B6CDC2C}"/>
                  </a:ext>
                </a:extLst>
              </p14:cNvPr>
              <p14:cNvContentPartPr/>
              <p14:nvPr/>
            </p14:nvContentPartPr>
            <p14:xfrm>
              <a:off x="6893435" y="5595534"/>
              <a:ext cx="145080" cy="1512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CF129BA-1E18-9F46-AF66-46932B6CDC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77955" y="5580054"/>
                <a:ext cx="175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6" name="Ink 218">
                <a:extLst>
                  <a:ext uri="{FF2B5EF4-FFF2-40B4-BE49-F238E27FC236}">
                    <a16:creationId xmlns:a16="http://schemas.microsoft.com/office/drawing/2014/main" xmlns="" id="{13856D55-0E54-1A4D-BB15-7E3E828CC265}"/>
                  </a:ext>
                </a:extLst>
              </p14:cNvPr>
              <p14:cNvContentPartPr/>
              <p14:nvPr/>
            </p14:nvContentPartPr>
            <p14:xfrm>
              <a:off x="5522555" y="5614254"/>
              <a:ext cx="239400" cy="232920"/>
            </p14:xfrm>
          </p:contentPart>
        </mc:Choice>
        <mc:Fallback xmlns="">
          <p:pic>
            <p:nvPicPr>
              <p:cNvPr id="216" name="Ink 218">
                <a:extLst>
                  <a:ext uri="{FF2B5EF4-FFF2-40B4-BE49-F238E27FC236}">
                    <a16:creationId xmlns:a16="http://schemas.microsoft.com/office/drawing/2014/main" id="{13856D55-0E54-1A4D-BB15-7E3E828CC2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07435" y="5599134"/>
                <a:ext cx="269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7" name="Ink 219">
                <a:extLst>
                  <a:ext uri="{FF2B5EF4-FFF2-40B4-BE49-F238E27FC236}">
                    <a16:creationId xmlns:a16="http://schemas.microsoft.com/office/drawing/2014/main" xmlns="" id="{4BD1F95E-0540-AC43-9AE0-578A68B6FFCD}"/>
                  </a:ext>
                </a:extLst>
              </p14:cNvPr>
              <p14:cNvContentPartPr/>
              <p14:nvPr/>
            </p14:nvContentPartPr>
            <p14:xfrm>
              <a:off x="4661435" y="5677254"/>
              <a:ext cx="220320" cy="182520"/>
            </p14:xfrm>
          </p:contentPart>
        </mc:Choice>
        <mc:Fallback xmlns="">
          <p:pic>
            <p:nvPicPr>
              <p:cNvPr id="217" name="Ink 219">
                <a:extLst>
                  <a:ext uri="{FF2B5EF4-FFF2-40B4-BE49-F238E27FC236}">
                    <a16:creationId xmlns:a16="http://schemas.microsoft.com/office/drawing/2014/main" id="{4BD1F95E-0540-AC43-9AE0-578A68B6FF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45955" y="5661774"/>
                <a:ext cx="250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8" name="Ink 220">
                <a:extLst>
                  <a:ext uri="{FF2B5EF4-FFF2-40B4-BE49-F238E27FC236}">
                    <a16:creationId xmlns:a16="http://schemas.microsoft.com/office/drawing/2014/main" xmlns="" id="{5FABC9F9-D048-B44A-BFAA-9731D64CC012}"/>
                  </a:ext>
                </a:extLst>
              </p14:cNvPr>
              <p14:cNvContentPartPr/>
              <p14:nvPr/>
            </p14:nvContentPartPr>
            <p14:xfrm>
              <a:off x="4164635" y="5689494"/>
              <a:ext cx="151200" cy="107280"/>
            </p14:xfrm>
          </p:contentPart>
        </mc:Choice>
        <mc:Fallback xmlns="">
          <p:pic>
            <p:nvPicPr>
              <p:cNvPr id="218" name="Ink 220">
                <a:extLst>
                  <a:ext uri="{FF2B5EF4-FFF2-40B4-BE49-F238E27FC236}">
                    <a16:creationId xmlns:a16="http://schemas.microsoft.com/office/drawing/2014/main" id="{5FABC9F9-D048-B44A-BFAA-9731D64CC01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9515" y="5674374"/>
                <a:ext cx="181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xmlns="" id="{3C100963-EE35-3F46-9993-63F74B8B68E4}"/>
                  </a:ext>
                </a:extLst>
              </p14:cNvPr>
              <p14:cNvContentPartPr/>
              <p14:nvPr/>
            </p14:nvContentPartPr>
            <p14:xfrm>
              <a:off x="7176035" y="5690214"/>
              <a:ext cx="360" cy="56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C100963-EE35-3F46-9993-63F74B8B68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60915" y="5675094"/>
                <a:ext cx="30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xmlns="" id="{DAB84DE2-03A3-614D-BBAF-3D079A61F6E1}"/>
                  </a:ext>
                </a:extLst>
              </p14:cNvPr>
              <p14:cNvContentPartPr/>
              <p14:nvPr/>
            </p14:nvContentPartPr>
            <p14:xfrm>
              <a:off x="7585715" y="5670774"/>
              <a:ext cx="6120" cy="56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AB84DE2-03A3-614D-BBAF-3D079A61F6E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70235" y="5655654"/>
                <a:ext cx="36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6" name="Ink 226">
                <a:extLst>
                  <a:ext uri="{FF2B5EF4-FFF2-40B4-BE49-F238E27FC236}">
                    <a16:creationId xmlns:a16="http://schemas.microsoft.com/office/drawing/2014/main" xmlns="" id="{8B550B85-448E-F14A-8AC6-0BE7E3FB1E03}"/>
                  </a:ext>
                </a:extLst>
              </p14:cNvPr>
              <p14:cNvContentPartPr/>
              <p14:nvPr/>
            </p14:nvContentPartPr>
            <p14:xfrm>
              <a:off x="7308155" y="5538654"/>
              <a:ext cx="151200" cy="119880"/>
            </p14:xfrm>
          </p:contentPart>
        </mc:Choice>
        <mc:Fallback xmlns="">
          <p:pic>
            <p:nvPicPr>
              <p:cNvPr id="226" name="Ink 226">
                <a:extLst>
                  <a:ext uri="{FF2B5EF4-FFF2-40B4-BE49-F238E27FC236}">
                    <a16:creationId xmlns:a16="http://schemas.microsoft.com/office/drawing/2014/main" id="{8B550B85-448E-F14A-8AC6-0BE7E3FB1E0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93035" y="5523534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xmlns="" id="{B53BC99A-4517-3446-8056-0F1188C87269}"/>
                  </a:ext>
                </a:extLst>
              </p14:cNvPr>
              <p14:cNvContentPartPr/>
              <p14:nvPr/>
            </p14:nvContentPartPr>
            <p14:xfrm>
              <a:off x="3460475" y="5865534"/>
              <a:ext cx="12960" cy="44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53BC99A-4517-3446-8056-0F1188C872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45355" y="58504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xmlns="" id="{27B171D8-C746-5647-BC6D-D86512C90C5B}"/>
                  </a:ext>
                </a:extLst>
              </p14:cNvPr>
              <p14:cNvContentPartPr/>
              <p14:nvPr/>
            </p14:nvContentPartPr>
            <p14:xfrm>
              <a:off x="3039275" y="5702094"/>
              <a:ext cx="298440" cy="170280"/>
            </p14:xfrm>
          </p:contentPart>
        </mc:Choice>
        <mc:Fallback xmlns=""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id="{27B171D8-C746-5647-BC6D-D86512C90C5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24173" y="5686974"/>
                <a:ext cx="328644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4" name="Ink 235">
                <a:extLst>
                  <a:ext uri="{FF2B5EF4-FFF2-40B4-BE49-F238E27FC236}">
                    <a16:creationId xmlns:a16="http://schemas.microsoft.com/office/drawing/2014/main" xmlns="" id="{8FCA6E46-F828-C846-B977-E494D4C41375}"/>
                  </a:ext>
                </a:extLst>
              </p14:cNvPr>
              <p14:cNvContentPartPr/>
              <p14:nvPr/>
            </p14:nvContentPartPr>
            <p14:xfrm>
              <a:off x="7729355" y="5494734"/>
              <a:ext cx="107280" cy="157320"/>
            </p14:xfrm>
          </p:contentPart>
        </mc:Choice>
        <mc:Fallback xmlns="">
          <p:pic>
            <p:nvPicPr>
              <p:cNvPr id="234" name="Ink 235">
                <a:extLst>
                  <a:ext uri="{FF2B5EF4-FFF2-40B4-BE49-F238E27FC236}">
                    <a16:creationId xmlns:a16="http://schemas.microsoft.com/office/drawing/2014/main" id="{8FCA6E46-F828-C846-B977-E494D4C4137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14235" y="5479649"/>
                <a:ext cx="137880" cy="187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8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xmlns="" id="{E449E67B-D52E-0343-932E-0D35D81E488E}"/>
                  </a:ext>
                </a:extLst>
              </p14:cNvPr>
              <p14:cNvContentPartPr/>
              <p14:nvPr/>
            </p14:nvContentPartPr>
            <p14:xfrm>
              <a:off x="568595" y="851583"/>
              <a:ext cx="8286480" cy="2703960"/>
            </p14:xfrm>
          </p:contentPart>
        </mc:Choice>
        <mc:Fallback xmlns=""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id="{E449E67B-D52E-0343-932E-0D35D81E4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116" y="836463"/>
                <a:ext cx="8317079" cy="27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7" name="Ink 167">
                <a:extLst>
                  <a:ext uri="{FF2B5EF4-FFF2-40B4-BE49-F238E27FC236}">
                    <a16:creationId xmlns:a16="http://schemas.microsoft.com/office/drawing/2014/main" xmlns="" id="{82699003-62A3-8F4B-B503-1B0397F423F3}"/>
                  </a:ext>
                </a:extLst>
              </p14:cNvPr>
              <p14:cNvContentPartPr/>
              <p14:nvPr/>
            </p14:nvContentPartPr>
            <p14:xfrm>
              <a:off x="995915" y="4026423"/>
              <a:ext cx="6268680" cy="2043720"/>
            </p14:xfrm>
          </p:contentPart>
        </mc:Choice>
        <mc:Fallback xmlns="">
          <p:pic>
            <p:nvPicPr>
              <p:cNvPr id="167" name="Ink 167">
                <a:extLst>
                  <a:ext uri="{FF2B5EF4-FFF2-40B4-BE49-F238E27FC236}">
                    <a16:creationId xmlns:a16="http://schemas.microsoft.com/office/drawing/2014/main" id="{82699003-62A3-8F4B-B503-1B0397F42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795" y="4011303"/>
                <a:ext cx="6299280" cy="2074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228600" y="228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: Symmetrical and Asymmetrical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23120" y="623160"/>
              <a:ext cx="8892360" cy="572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080" y="620640"/>
                <a:ext cx="8907120" cy="57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54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51681" y="4343400"/>
            <a:ext cx="8458200" cy="2209800"/>
          </a:xfrm>
        </p:spPr>
        <p:txBody>
          <a:bodyPr/>
          <a:lstStyle/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course</a:t>
            </a:r>
          </a:p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Probability &amp; Statistics (CS -1)</a:t>
            </a:r>
          </a:p>
          <a:p>
            <a:pPr algn="ctr">
              <a:defRPr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Session 1: 12</a:t>
            </a:r>
            <a:r>
              <a:rPr lang="en-US" sz="2800" baseline="30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/13</a:t>
            </a:r>
            <a:r>
              <a:rPr lang="en-US" sz="2800" baseline="30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Nov 2022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5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620000" cy="1143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 of data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7924800" cy="48768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Symmetrical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Mean is  equal to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Skewed</a:t>
            </a:r>
          </a:p>
          <a:p>
            <a:pPr marL="9652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Negatively :   mean &lt; median</a:t>
            </a:r>
          </a:p>
          <a:p>
            <a:pPr marL="966788" lvl="1" indent="-344488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Positively   :  mean &gt;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Bimodal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has two distinct modes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Multi-modal :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has</a:t>
            </a: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than 2 distinct modes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67520" y="2088000"/>
              <a:ext cx="7902720" cy="446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2080080"/>
                <a:ext cx="7907760" cy="44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66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Distribution Shape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77200" cy="4648200"/>
            <a:chOff x="1143000" y="1981200"/>
            <a:chExt cx="6278217" cy="3124200"/>
          </a:xfrm>
        </p:grpSpPr>
        <p:pic>
          <p:nvPicPr>
            <p:cNvPr id="13312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9" r="7598"/>
            <a:stretch/>
          </p:blipFill>
          <p:spPr bwMode="auto">
            <a:xfrm>
              <a:off x="1378226" y="2057400"/>
              <a:ext cx="6042991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81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20862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02D902C-6231-4718-B61D-BD9093B5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91311"/>
              </p:ext>
            </p:extLst>
          </p:nvPr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7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9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65998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857419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0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02D902C-6231-4718-B61D-BD9093B5CDDD}"/>
              </a:ext>
            </a:extLst>
          </p:cNvPr>
          <p:cNvGraphicFramePr>
            <a:graphicFrameLocks noGrp="1"/>
          </p:cNvGraphicFramePr>
          <p:nvPr/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97334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 &amp;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9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reviews.123rf.com/images/prettyvectors/prettyvectors1506/prettyvectors150600210/41256100-thinking-man-vector-flat-illustration.jpg">
            <a:extLst>
              <a:ext uri="{FF2B5EF4-FFF2-40B4-BE49-F238E27FC236}">
                <a16:creationId xmlns:a16="http://schemas.microsoft.com/office/drawing/2014/main" xmlns="" id="{42BE1763-414C-4C95-9778-80AC1E6C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24000"/>
            <a:ext cx="8001000" cy="49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02480" y="206280"/>
              <a:ext cx="8388360" cy="626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000" y="201600"/>
                <a:ext cx="8402400" cy="62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4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Do we need any other measure?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78707" y="3535246"/>
            <a:ext cx="7698493" cy="2865554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28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90175E1-8399-4207-81C3-9D12215AF9C2}"/>
              </a:ext>
            </a:extLst>
          </p:cNvPr>
          <p:cNvSpPr txBox="1">
            <a:spLocks/>
          </p:cNvSpPr>
          <p:nvPr/>
        </p:nvSpPr>
        <p:spPr>
          <a:xfrm>
            <a:off x="454906" y="1533524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kern="0" dirty="0">
                <a:solidFill>
                  <a:sysClr val="windowText" lastClr="000000"/>
                </a:solidFill>
              </a:rPr>
              <a:t>Answer: Yes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4C75B3E-ADB4-4566-8E68-78C9517B4448}"/>
              </a:ext>
            </a:extLst>
          </p:cNvPr>
          <p:cNvSpPr txBox="1">
            <a:spLocks/>
          </p:cNvSpPr>
          <p:nvPr/>
        </p:nvSpPr>
        <p:spPr>
          <a:xfrm>
            <a:off x="378707" y="2464328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b="1" kern="0" dirty="0">
                <a:solidFill>
                  <a:srgbClr val="FF0000"/>
                </a:solidFill>
              </a:rPr>
              <a:t>Measures of variability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65760" y="997560"/>
              <a:ext cx="7144200" cy="5592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2160" y="991440"/>
                <a:ext cx="7157160" cy="56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itchFamily="34" charset="0"/>
                <a:cs typeface="Calibri" pitchFamily="34" charset="0"/>
              </a:rPr>
              <a:t>Measure of Variability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019800" cy="2178015"/>
          </a:xfr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Variability can be defined several ways: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quantitative distance measure based on the differences between scores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distance of the spread of scores or distance of a score from the mean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7" r="3311"/>
          <a:stretch/>
        </p:blipFill>
        <p:spPr bwMode="auto">
          <a:xfrm>
            <a:off x="6629400" y="1447800"/>
            <a:ext cx="2401956" cy="255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20200"/>
          <a:stretch/>
        </p:blipFill>
        <p:spPr bwMode="auto">
          <a:xfrm>
            <a:off x="6553200" y="3778215"/>
            <a:ext cx="2590800" cy="254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33400" y="4030691"/>
            <a:ext cx="6019800" cy="2065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Purposes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Measure of Variability: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Measure how well an individual score represents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229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Three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6120360" cy="20574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Overview of the course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52400" y="1524000"/>
            <a:ext cx="7689166" cy="5120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1 : Basic Probability &amp; Statistics 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2 : Conditional Probability &amp; Bayes’ theorem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3 : Probability Distributions</a:t>
            </a:r>
            <a:endParaRPr lang="en-US" sz="2000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4 : Hypothesis Testing 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1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5 : Prediction &amp; Forecasting </a:t>
            </a:r>
          </a:p>
          <a:p>
            <a:pPr>
              <a:spcBef>
                <a:spcPts val="561"/>
              </a:spcBef>
            </a:pPr>
            <a:endParaRPr lang="en-IN" sz="2000" spc="-1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6 : Prediction &amp; Forecasting Gaussian Mixture model &amp;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b="1" dirty="0"/>
              <a:t>                Expectation Maximization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02560" y="1522080"/>
              <a:ext cx="7626240" cy="443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080" y="1519560"/>
                <a:ext cx="7635240" cy="44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016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1600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distance covered by the scores in a distribution – From smallest value to highest value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5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 continuous data, real limits are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two scores, not all the data – An imprecise, unreliable measure of variability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3048000"/>
            <a:ext cx="7467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Range = URL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max</a:t>
            </a:r>
            <a:r>
              <a:rPr lang="en-US" sz="2400" b="1" dirty="0"/>
              <a:t> -  LRL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min</a:t>
            </a:r>
            <a:endParaRPr lang="en-US" sz="2400" b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685800" y="5559287"/>
            <a:ext cx="7848600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folHlink"/>
                </a:solidFill>
              </a:rPr>
              <a:t>Example:  For a set of scores: 7, 2, 7, 6, 5, 6, 2</a:t>
            </a:r>
          </a:p>
          <a:p>
            <a:endParaRPr lang="en-US" b="1" dirty="0">
              <a:solidFill>
                <a:schemeClr val="folHlink"/>
              </a:solidFill>
            </a:endParaRPr>
          </a:p>
          <a:p>
            <a:r>
              <a:rPr lang="en-US" b="1" dirty="0">
                <a:solidFill>
                  <a:schemeClr val="folHlink"/>
                </a:solidFill>
              </a:rPr>
              <a:t>                Range = Highest Score minus Lowest score = 7 - 2 = 5</a:t>
            </a:r>
          </a:p>
        </p:txBody>
      </p:sp>
    </p:spTree>
    <p:extLst>
      <p:ext uri="{BB962C8B-B14F-4D97-AF65-F5344CB8AC3E}">
        <p14:creationId xmlns:p14="http://schemas.microsoft.com/office/powerpoint/2010/main" val="8662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47244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Most common and most important measure of variability is the standard deviation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measure of the standard, or average, distance from the mean </a:t>
            </a:r>
          </a:p>
          <a:p>
            <a:pPr marL="1087438" lvl="1" indent="-46513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whether the scores are clustered closely around the mean or are widely scattered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Calculation differs for population and samples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Variance is a necessary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companion concept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to standard deviation but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not the same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65422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4925"/>
            <a:ext cx="8686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24000"/>
            <a:ext cx="2819400" cy="38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1295401" y="1524000"/>
            <a:ext cx="2819400" cy="380999"/>
          </a:xfrm>
          <a:prstGeom prst="wedgeRectCallout">
            <a:avLst>
              <a:gd name="adj1" fmla="val 1729"/>
              <a:gd name="adj2" fmla="val 18771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7700" y="5553075"/>
            <a:ext cx="7848600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258888" indent="-1258888"/>
            <a:r>
              <a:rPr lang="en-US" sz="2400" dirty="0">
                <a:latin typeface="Calibri" pitchFamily="34" charset="0"/>
                <a:cs typeface="Calibri" pitchFamily="34" charset="0"/>
              </a:rPr>
              <a:t>Exercise : Find out the deviations of all the data points with the mean….and then find the ‘mean deviation’.</a:t>
            </a:r>
          </a:p>
        </p:txBody>
      </p:sp>
    </p:spTree>
    <p:extLst>
      <p:ext uri="{BB962C8B-B14F-4D97-AF65-F5344CB8AC3E}">
        <p14:creationId xmlns:p14="http://schemas.microsoft.com/office/powerpoint/2010/main" val="9559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133600"/>
            <a:ext cx="8458200" cy="2362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deviations will always be ‘zero’ !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(because Mean is a balance point)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Then, how do you find ‘Standard Deviation’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471777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Need a new strategy </a:t>
            </a:r>
          </a:p>
        </p:txBody>
      </p:sp>
      <p:pic>
        <p:nvPicPr>
          <p:cNvPr id="57346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1559"/>
            <a:ext cx="2743200" cy="2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3120" y="746280"/>
              <a:ext cx="8376840" cy="5421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480" y="738000"/>
                <a:ext cx="8388000" cy="54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5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71462" y="1676400"/>
            <a:ext cx="8458200" cy="19812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New Strategy :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First square each deviation score 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Then sum the Squared Deviations (SS)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the squared deviations </a:t>
            </a:r>
          </a:p>
          <a:p>
            <a:pPr marL="801687" lvl="1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170544"/>
            <a:ext cx="717232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Squared Deviation is known as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“Variance” </a:t>
            </a:r>
          </a:p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Variability is now measured in squared units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1723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1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7658101" cy="13020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r>
              <a:rPr lang="en-US" sz="2400" dirty="0"/>
              <a:t>Variance equals mean (average) squared deviation (distance) of the scores from the mean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6" y="3138656"/>
            <a:ext cx="7658100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99991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518350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72480" y="5189760"/>
              <a:ext cx="743040" cy="52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440" y="5183280"/>
                <a:ext cx="75132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8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Population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8258176" cy="45024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Population variance equals mean (average) squared deviation (distance) of the scores from the population mean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Variance is the average of squared deviations, so we identify population variance with a lowercase Greek letter sigma squared: σ 2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Standard deviation is the square root of the variance, so we identify it with a lowercase Greek letter sigma: σ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313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A3841F-5239-4A0D-945A-802C5B76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421404"/>
            <a:ext cx="302895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E55E14-A4B1-45B8-9E6C-62625AC1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364560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B3136CEE-4213-4B3A-82EF-BE430BBCAD9A}"/>
                  </a:ext>
                </a:extLst>
              </p:cNvPr>
              <p:cNvSpPr txBox="1"/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𝟒𝟒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𝟑𝟒𝟓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36CEE-4213-4B3A-82EF-BE430BBC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19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ABF6CE1-6D9B-4D2D-9634-A8F811FE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12" y="1372916"/>
            <a:ext cx="302895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9B80D-B219-4D85-9791-43FDF2AF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12" y="3316072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A3AEE8D-6C26-4A6C-83A1-FD1E933BAFD3}"/>
                  </a:ext>
                </a:extLst>
              </p:cNvPr>
              <p:cNvSpPr txBox="1"/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𝟏𝟑𝟒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𝟎𝟗𝟑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3AEE8D-6C26-4A6C-83A1-FD1E933BA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2"/>
          <p:cNvSpPr txBox="1"/>
          <p:nvPr/>
        </p:nvSpPr>
        <p:spPr>
          <a:xfrm>
            <a:off x="381000" y="1524000"/>
            <a:ext cx="7772220" cy="4419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IN" sz="2800" b="1" kern="50" dirty="0">
                <a:effectLst/>
                <a:latin typeface="Times New Roman" panose="02020603050405020304" pitchFamily="18" charset="0"/>
                <a:ea typeface="WenQuanYi Micro Hei"/>
                <a:cs typeface="Lohit Hindi"/>
              </a:rPr>
              <a:t>TEXT BOOKS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T1 : Statistics for Data Scientists, An introduction to probability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    ,statistics and Data Analysis, </a:t>
            </a:r>
            <a:r>
              <a:rPr lang="en-IN" sz="2000" dirty="0" err="1">
                <a:cs typeface="Times New Roman" panose="02020603050405020304" pitchFamily="18" charset="0"/>
              </a:rPr>
              <a:t>Maurits</a:t>
            </a:r>
            <a:r>
              <a:rPr lang="en-IN" sz="2000" dirty="0"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cs typeface="Times New Roman" panose="02020603050405020304" pitchFamily="18" charset="0"/>
              </a:rPr>
              <a:t>Kaptein</a:t>
            </a:r>
            <a:r>
              <a:rPr lang="en-IN" sz="2000" dirty="0">
                <a:cs typeface="Times New Roman" panose="02020603050405020304" pitchFamily="18" charset="0"/>
              </a:rPr>
              <a:t> et </a:t>
            </a:r>
            <a:r>
              <a:rPr lang="en-IN" sz="2000" dirty="0" err="1">
                <a:cs typeface="Times New Roman" panose="02020603050405020304" pitchFamily="18" charset="0"/>
              </a:rPr>
              <a:t>al,Springer</a:t>
            </a:r>
            <a:r>
              <a:rPr lang="en-IN" sz="2000" dirty="0">
                <a:cs typeface="Times New Roman" panose="02020603050405020304" pitchFamily="18" charset="0"/>
              </a:rPr>
              <a:t> 2022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kern="50" dirty="0">
              <a:effectLst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a typeface="WenQuanYi Micro Hei"/>
                <a:cs typeface="Times New Roman" panose="02020603050405020304" pitchFamily="18" charset="0"/>
              </a:rPr>
              <a:t>T2 : 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Probability and Statistics for Engineering and Sciences,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      8</a:t>
            </a:r>
            <a:r>
              <a:rPr lang="en-IN" sz="2000" kern="50" baseline="30000" dirty="0">
                <a:effectLst/>
                <a:ea typeface="WenQuanYi Micro Hei"/>
                <a:cs typeface="Times New Roman" panose="02020603050405020304" pitchFamily="18" charset="0"/>
              </a:rPr>
              <a:t>th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Edition, Jay L Devore, Cengage Learning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kern="50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0"/>
            <a:r>
              <a:rPr lang="en-IN" sz="2000" kern="50" spc="-1" dirty="0">
                <a:solidFill>
                  <a:srgbClr val="000000"/>
                </a:solidFill>
                <a:cs typeface="Times New Roman" panose="02020603050405020304" pitchFamily="18" charset="0"/>
              </a:rPr>
              <a:t>T3 : </a:t>
            </a:r>
            <a:r>
              <a:rPr lang="en-IN" sz="2000" dirty="0"/>
              <a:t>Introduction to Time Series and Forecasting, Second Edition,</a:t>
            </a:r>
          </a:p>
          <a:p>
            <a:pPr lvl="0"/>
            <a:r>
              <a:rPr lang="en-IN" sz="2000" dirty="0"/>
              <a:t>       Peter J </a:t>
            </a:r>
            <a:r>
              <a:rPr lang="en-IN" sz="2000" dirty="0" err="1"/>
              <a:t>Brockwell</a:t>
            </a:r>
            <a:r>
              <a:rPr lang="en-IN" sz="2000" dirty="0"/>
              <a:t>, Richard A Davis, Springer.</a:t>
            </a:r>
            <a:endParaRPr lang="en-IN" sz="2000" b="0" strike="noStrike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600" y="644040"/>
              <a:ext cx="8029800" cy="5255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760" y="636840"/>
                <a:ext cx="8046720" cy="527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 Standard Deviation is equal to 1.00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8956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</p:spTree>
    <p:extLst>
      <p:ext uri="{BB962C8B-B14F-4D97-AF65-F5344CB8AC3E}">
        <p14:creationId xmlns:p14="http://schemas.microsoft.com/office/powerpoint/2010/main" val="178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6781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If all the scores in a data set are the same, they are equal to the mean and hence the  deviation from mean = 0 therefore, Standard Deviation is equal to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zero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measures …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(1) Sum of squared deviation scores</a:t>
            </a:r>
          </a:p>
          <a:p>
            <a:pPr marL="688975"/>
            <a:r>
              <a:rPr lang="en-US" sz="2400" dirty="0">
                <a:latin typeface="Calibri" pitchFamily="34" charset="0"/>
                <a:cs typeface="Calibri" pitchFamily="34" charset="0"/>
              </a:rPr>
              <a:t>(2) Standard distance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(3) Average deviation of a score from the mean</a:t>
            </a:r>
          </a:p>
          <a:p>
            <a:pPr marL="688975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(4) Average squared distance of a score from the mean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672798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1190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Goal of inferential statistics: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Draw general conclusions about population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limited information from a sample 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differ from the population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have less variability</a:t>
            </a:r>
          </a:p>
          <a:p>
            <a:pPr marL="914400" lvl="1" indent="-457200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Computing the Variance and Standard Deviation in the same way as for a population would give a biased estimate of the population values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Standard Deviation and Variance for a Sample</a:t>
            </a:r>
          </a:p>
        </p:txBody>
      </p:sp>
    </p:spTree>
    <p:extLst>
      <p:ext uri="{BB962C8B-B14F-4D97-AF65-F5344CB8AC3E}">
        <p14:creationId xmlns:p14="http://schemas.microsoft.com/office/powerpoint/2010/main" val="14247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54" y="1619074"/>
            <a:ext cx="4230879" cy="40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687" y="1599196"/>
            <a:ext cx="3323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Sum of Squares (SS) is computed as before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Formula for Variance has n-1 rather than N in the denominator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Notation uses s instead of σ 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5517"/>
            <a:ext cx="4873440" cy="13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149" y="5896389"/>
            <a:ext cx="298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Population of Adult Heights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7687" y="152400"/>
            <a:ext cx="6251713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Sample  Standard Deviation and Variance</a:t>
            </a:r>
          </a:p>
        </p:txBody>
      </p:sp>
    </p:spTree>
    <p:extLst>
      <p:ext uri="{BB962C8B-B14F-4D97-AF65-F5344CB8AC3E}">
        <p14:creationId xmlns:p14="http://schemas.microsoft.com/office/powerpoint/2010/main" val="34187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Degrees of Freedom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686" y="1599196"/>
            <a:ext cx="77757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variance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is 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Deviations are computed from a known mean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Sample variance as estimate of population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mean is unknown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Using sample mean restricts variability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Degrees of freedom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 of scores in sample that are independent and free to vary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Degrees of freedom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n –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22680" y="258120"/>
              <a:ext cx="8951040" cy="610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0240" y="250200"/>
                <a:ext cx="8961120" cy="612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9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Learning Check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systematically has less variability than a population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is the distance from the Mean to the farthest point on the distribution curve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 / False ?</a:t>
            </a:r>
          </a:p>
        </p:txBody>
      </p:sp>
    </p:spTree>
    <p:extLst>
      <p:ext uri="{BB962C8B-B14F-4D97-AF65-F5344CB8AC3E}">
        <p14:creationId xmlns:p14="http://schemas.microsoft.com/office/powerpoint/2010/main" val="201964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391" y="2215559"/>
            <a:ext cx="7745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sample of four scores has SS = 24. What is the variance? 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6</a:t>
            </a:r>
          </a:p>
          <a:p>
            <a:pPr marL="1146175" indent="-457200"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7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 is 8</a:t>
            </a:r>
          </a:p>
          <a:p>
            <a:pPr marL="1146175" indent="-457200">
              <a:buFontTx/>
              <a:buAutoNum type="arabicParenBoth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The variance is 12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2304" y="1524000"/>
            <a:ext cx="63246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Select the correct option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88087" y="47244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390" y="4616295"/>
            <a:ext cx="675860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Extreme scores affect variability, but are less likely to be included in a sample</a:t>
            </a:r>
          </a:p>
          <a:p>
            <a:pPr marL="457200" indent="-457200">
              <a:buFont typeface="+mj-lt"/>
              <a:buAutoNum type="alphaLcParenR" startAt="2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 extends from the mean approximately halfway to the most extreme score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087" y="5562600"/>
            <a:ext cx="1676400" cy="685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7857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4478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standard deviation describes scores in terms of distance from the mean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an entire distribution with just two numbers (M and s)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Reference to both allows reconstruction of the measurement scale from just these two numbers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Descriptive Statistics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4876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6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Five point summary of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524000"/>
            <a:ext cx="6629400" cy="4343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five number summary of data includes 5 items: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Minimum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Q1</a:t>
            </a:r>
            <a:r>
              <a:rPr lang="en-US" sz="2400" dirty="0"/>
              <a:t> (the first quartile, or the 25%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Median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Q3</a:t>
            </a:r>
            <a:r>
              <a:rPr lang="en-US" sz="2400" dirty="0"/>
              <a:t> (the third quartile, or the 75%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Maximum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4320" y="320400"/>
              <a:ext cx="7983360" cy="5239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00" y="315000"/>
                <a:ext cx="7990200" cy="52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>
            <a:spLocks noGrp="1"/>
          </p:cNvSpPr>
          <p:nvPr>
            <p:ph type="title"/>
          </p:nvPr>
        </p:nvSpPr>
        <p:spPr>
          <a:xfrm>
            <a:off x="387827" y="191070"/>
            <a:ext cx="6071915" cy="112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001" b="1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Interquartile range (IQR)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256487" y="1363149"/>
            <a:ext cx="4627448" cy="428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332186" y="1310478"/>
            <a:ext cx="4550858" cy="8498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  <a:p>
            <a:pPr algn="ctr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59056" y="1543750"/>
            <a:ext cx="7325680" cy="19692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Helvetica LT Std Cond Light"/>
              </a:rPr>
              <a:t>   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It is measure of Variation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Also Known as </a:t>
            </a:r>
            <a:r>
              <a:rPr lang="en-US" sz="2078" b="1" dirty="0" err="1">
                <a:latin typeface="Calibri" panose="020F0502020204030204" pitchFamily="34" charset="0"/>
                <a:cs typeface="Calibri" panose="020F0502020204030204" pitchFamily="34" charset="0"/>
              </a:rPr>
              <a:t>Midspread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: Spread in the Middle 50%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Difference Between Third &amp; First Quartiles: 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  <a:buSzPct val="100000"/>
              <a:buFontTx/>
              <a:buChar char="•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Not Affected by Extreme Values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    Interquartile Range =  IQR =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–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81000" y="3581400"/>
            <a:ext cx="797949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Data in Ordered Array:  11   12   13   16   16   17    17   18   21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533400" y="5638800"/>
            <a:ext cx="7362502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Interquartile Range = IQR= Q</a:t>
            </a:r>
            <a:r>
              <a:rPr lang="en-US" sz="2078" b="1" baseline="-25000" dirty="0">
                <a:latin typeface="Helvetica LT Std Cond Light"/>
              </a:rPr>
              <a:t>3</a:t>
            </a:r>
            <a:r>
              <a:rPr lang="en-US" sz="2078" b="1" dirty="0">
                <a:latin typeface="Helvetica LT Std Cond Light"/>
              </a:rPr>
              <a:t> – Q</a:t>
            </a:r>
            <a:r>
              <a:rPr lang="en-US" sz="2078" b="1" baseline="-25000" dirty="0">
                <a:latin typeface="Helvetica LT Std Cond Light"/>
              </a:rPr>
              <a:t>1 </a:t>
            </a:r>
            <a:r>
              <a:rPr lang="en-US" sz="2078" b="1" dirty="0">
                <a:latin typeface="Helvetica LT Std Cond Light"/>
              </a:rPr>
              <a:t>= 17.5 - 12.5 = 5</a:t>
            </a:r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 rot="16200000">
            <a:off x="6790908" y="3864096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290074" y="4050867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62299" y="4186821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1  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616905" y="4182729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2.50,    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445042" y="4174295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FF0000"/>
                </a:solidFill>
                <a:latin typeface="Helvetica LT Std Cond Light"/>
              </a:rPr>
              <a:t>1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832410" y="4172975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=12.5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39455" y="417700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636575" y="3939302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1•(9 + 1)</a:t>
            </a: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>
            <a:off x="2689278" y="4341089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021009" y="4317444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304215" y="4683104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76439" y="4819059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3  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631045" y="4814966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7.50,   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459183" y="4806532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0000FF"/>
                </a:solidFill>
                <a:latin typeface="Helvetica LT Std Cond Light"/>
              </a:rPr>
              <a:t>3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846551" y="4805213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=17.5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53595" y="4809238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650715" y="4595778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3•(9 + 1)</a:t>
            </a: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2703418" y="4973326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035149" y="494968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67" name="AutoShape 23"/>
          <p:cNvSpPr>
            <a:spLocks noChangeArrowheads="1"/>
          </p:cNvSpPr>
          <p:nvPr/>
        </p:nvSpPr>
        <p:spPr bwMode="auto">
          <a:xfrm rot="16200000">
            <a:off x="4175097" y="3926714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7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7867A9-0BDE-4BD2-9D8E-CF546E39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6058800" cy="849960"/>
          </a:xfrm>
        </p:spPr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 Components </a:t>
            </a:r>
            <a:endParaRPr lang="x-non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54975"/>
              </p:ext>
            </p:extLst>
          </p:nvPr>
        </p:nvGraphicFramePr>
        <p:xfrm>
          <a:off x="381000" y="1600200"/>
          <a:ext cx="7391401" cy="441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1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06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848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47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Weight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EC-1(a)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Quizzes – 1 &amp; 2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10%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EC-1(b)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Assignments - 2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20%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EC-2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Mid-Semester Test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Closed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30%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Comprehensive Exam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Open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4</a:t>
                      </a:r>
                      <a:r>
                        <a:rPr lang="en-US" sz="1800" kern="0" dirty="0">
                          <a:effectLst/>
                        </a:rPr>
                        <a:t>0</a:t>
                      </a:r>
                      <a:r>
                        <a:rPr lang="en-IN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0560" y="2418120"/>
              <a:ext cx="8511480" cy="4354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80" y="2415600"/>
                <a:ext cx="8530200" cy="43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4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331951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561600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973818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08926" y="41953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277625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449387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 rot="16200000">
            <a:off x="1752922" y="32691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915040" y="2368780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915040" y="2566972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963131" y="2765163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963131" y="2957998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3131" y="3156189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63131" y="33490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963131" y="354721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931070" y="37025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graphicFrame>
        <p:nvGraphicFramePr>
          <p:cNvPr id="17" name="Object 35"/>
          <p:cNvGraphicFramePr>
            <a:graphicFrameLocks noChangeAspect="1"/>
          </p:cNvGraphicFramePr>
          <p:nvPr/>
        </p:nvGraphicFramePr>
        <p:xfrm>
          <a:off x="1492905" y="1743240"/>
          <a:ext cx="2523900" cy="310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icture" r:id="rId3" imgW="4492800" imgH="3665880" progId="">
                  <p:embed/>
                </p:oleObj>
              </mc:Choice>
              <mc:Fallback>
                <p:oleObj name="Picture" r:id="rId3" imgW="4492800" imgH="3665880" progId="">
                  <p:embed/>
                  <p:pic>
                    <p:nvPicPr>
                      <p:cNvPr id="17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905" y="1743240"/>
                        <a:ext cx="2523900" cy="310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36"/>
          <p:cNvSpPr>
            <a:spLocks noChangeArrowheads="1"/>
          </p:cNvSpPr>
          <p:nvPr/>
        </p:nvSpPr>
        <p:spPr bwMode="auto">
          <a:xfrm>
            <a:off x="4787774" y="2926768"/>
            <a:ext cx="1956506" cy="775787"/>
          </a:xfrm>
          <a:prstGeom prst="wedgeRoundRectCallout">
            <a:avLst>
              <a:gd name="adj1" fmla="val -106145"/>
              <a:gd name="adj2" fmla="val -7388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208" b="1" dirty="0">
                <a:latin typeface="Helvetica LT Std Cond Light"/>
              </a:rPr>
              <a:t>MEDIAN </a:t>
            </a:r>
          </a:p>
          <a:p>
            <a:pPr algn="ctr"/>
            <a:r>
              <a:rPr lang="en-GB" altLang="en-US" sz="2208" b="1" dirty="0">
                <a:latin typeface="Helvetica LT Std Cond Light"/>
              </a:rPr>
              <a:t>(50</a:t>
            </a:r>
            <a:r>
              <a:rPr lang="en-GB" altLang="en-US" sz="2208" b="1" baseline="30000" dirty="0">
                <a:latin typeface="Helvetica LT Std Cond Light"/>
              </a:rPr>
              <a:t>th</a:t>
            </a:r>
            <a:r>
              <a:rPr lang="en-GB" altLang="en-US" sz="2208" b="1" dirty="0">
                <a:latin typeface="Helvetica LT Std Cond Light"/>
              </a:rPr>
              <a:t> centile)</a:t>
            </a:r>
          </a:p>
        </p:txBody>
      </p:sp>
      <p:sp>
        <p:nvSpPr>
          <p:cNvPr id="19" name="AutoShape 37"/>
          <p:cNvSpPr>
            <a:spLocks noChangeArrowheads="1"/>
          </p:cNvSpPr>
          <p:nvPr/>
        </p:nvSpPr>
        <p:spPr bwMode="auto">
          <a:xfrm>
            <a:off x="4787774" y="2240224"/>
            <a:ext cx="1956506" cy="440105"/>
          </a:xfrm>
          <a:prstGeom prst="wedgeRoundRectCallout">
            <a:avLst>
              <a:gd name="adj1" fmla="val -107244"/>
              <a:gd name="adj2" fmla="val 10414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75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0" name="AutoShape 38"/>
          <p:cNvSpPr>
            <a:spLocks noChangeArrowheads="1"/>
          </p:cNvSpPr>
          <p:nvPr/>
        </p:nvSpPr>
        <p:spPr bwMode="auto">
          <a:xfrm>
            <a:off x="4782855" y="3814641"/>
            <a:ext cx="1956506" cy="477601"/>
          </a:xfrm>
          <a:prstGeom prst="wedgeRoundRectCallout">
            <a:avLst>
              <a:gd name="adj1" fmla="val -105637"/>
              <a:gd name="adj2" fmla="val -9546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1" name="AutoShape 39"/>
          <p:cNvSpPr>
            <a:spLocks noChangeArrowheads="1"/>
          </p:cNvSpPr>
          <p:nvPr/>
        </p:nvSpPr>
        <p:spPr bwMode="auto">
          <a:xfrm>
            <a:off x="4787774" y="4665589"/>
            <a:ext cx="1956506" cy="475117"/>
          </a:xfrm>
          <a:prstGeom prst="wedgeRoundRectCallout">
            <a:avLst>
              <a:gd name="adj1" fmla="val -111948"/>
              <a:gd name="adj2" fmla="val -201624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2.5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2" name="AutoShape 40"/>
          <p:cNvSpPr>
            <a:spLocks noChangeArrowheads="1"/>
          </p:cNvSpPr>
          <p:nvPr/>
        </p:nvSpPr>
        <p:spPr bwMode="auto">
          <a:xfrm>
            <a:off x="4787774" y="1545408"/>
            <a:ext cx="2136246" cy="395663"/>
          </a:xfrm>
          <a:prstGeom prst="wedgeRoundRectCallout">
            <a:avLst>
              <a:gd name="adj1" fmla="val -113878"/>
              <a:gd name="adj2" fmla="val 120549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97.5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2262365" y="2566972"/>
            <a:ext cx="0" cy="108534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1339" tIns="25670" rIns="51339" bIns="25670"/>
          <a:lstStyle/>
          <a:p>
            <a:endParaRPr lang="en-IN" sz="2338">
              <a:latin typeface="Helvetica LT Std Cond Light"/>
            </a:endParaRPr>
          </a:p>
        </p:txBody>
      </p:sp>
      <p:sp>
        <p:nvSpPr>
          <p:cNvPr id="24" name="AutoShape 42"/>
          <p:cNvSpPr>
            <a:spLocks noChangeArrowheads="1"/>
          </p:cNvSpPr>
          <p:nvPr/>
        </p:nvSpPr>
        <p:spPr bwMode="auto">
          <a:xfrm>
            <a:off x="106386" y="4477695"/>
            <a:ext cx="1990303" cy="738365"/>
          </a:xfrm>
          <a:prstGeom prst="wedgeRoundRectCallout">
            <a:avLst>
              <a:gd name="adj1" fmla="val 57952"/>
              <a:gd name="adj2" fmla="val -247530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Inter-quartile range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924019" y="2217021"/>
            <a:ext cx="694808" cy="473160"/>
          </a:xfrm>
          <a:prstGeom prst="rect">
            <a:avLst/>
          </a:prstGeom>
          <a:solidFill>
            <a:srgbClr val="00206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24019" y="2269487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1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930594" y="3054303"/>
            <a:ext cx="694808" cy="473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930594" y="3106769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2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947034" y="3861918"/>
            <a:ext cx="694808" cy="473160"/>
          </a:xfrm>
          <a:prstGeom prst="rect">
            <a:avLst/>
          </a:prstGeom>
          <a:solidFill>
            <a:srgbClr val="0066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47034" y="3914384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3</a:t>
            </a: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304800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 and Whisker plot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/>
              <p14:cNvContentPartPr/>
              <p14:nvPr/>
            </p14:nvContentPartPr>
            <p14:xfrm>
              <a:off x="169200" y="230400"/>
              <a:ext cx="5135400" cy="414072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000" y="221760"/>
                <a:ext cx="5145120" cy="41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8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/>
      <p:bldP spid="24" grpId="0" animBg="1" autoUpdateAnimBg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888383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 and Whisker plot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19687" y="2790651"/>
            <a:ext cx="64" cy="92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452019" y="2819306"/>
            <a:ext cx="0" cy="1047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82507" y="3801135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032765" y="4755460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>
            <a:stCxn id="70" idx="0"/>
          </p:cNvCxnSpPr>
          <p:nvPr/>
        </p:nvCxnSpPr>
        <p:spPr>
          <a:xfrm flipH="1" flipV="1">
            <a:off x="1268978" y="3465308"/>
            <a:ext cx="442030" cy="1290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6918420" y="4743952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1760" y="3465308"/>
            <a:ext cx="281991" cy="1319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8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00210" y="888383"/>
            <a:ext cx="7195741" cy="438269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GB" altLang="en-US" sz="3118" dirty="0">
                <a:solidFill>
                  <a:srgbClr val="FF0000"/>
                </a:solidFill>
                <a:latin typeface="Helvetica LT Std Cond Light"/>
                <a:ea typeface="Verdana" panose="020B0604030504040204" pitchFamily="34" charset="0"/>
                <a:cs typeface="Verdana" panose="020B0604030504040204" pitchFamily="34" charset="0"/>
              </a:rPr>
              <a:t>Box-and-Whisker plot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3578" y="2776279"/>
            <a:ext cx="1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51255" y="2776279"/>
            <a:ext cx="1813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17943" y="2545187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158818" y="4865386"/>
            <a:ext cx="2440032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34390" y="3055236"/>
            <a:ext cx="2062237" cy="181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458692" y="4945981"/>
            <a:ext cx="2650671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472574" y="3045103"/>
            <a:ext cx="1636788" cy="1918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63589" y="2773739"/>
            <a:ext cx="665" cy="1584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62098" y="2806509"/>
            <a:ext cx="0" cy="15520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16360" y="4297878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-3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87889" y="4270255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+3 IQR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5280" y="1328400"/>
              <a:ext cx="7594200" cy="163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240" y="1325880"/>
                <a:ext cx="7607880" cy="16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6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29" grpId="0"/>
      <p:bldP spid="30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/>
          </p:nvPr>
        </p:nvSpPr>
        <p:spPr>
          <a:xfrm>
            <a:off x="304800" y="1905000"/>
            <a:ext cx="8229240" cy="4525920"/>
          </a:xfrm>
          <a:noFill/>
          <a:ln>
            <a:noFill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Potential outliers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569557"/>
            <a:ext cx="8382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limit and upper limit of a data set are given by: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Lower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- 1.5 x 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Upper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+ 1.5 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 points that lie below the lower limit or above the upper limit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potential outliers.</a:t>
            </a:r>
          </a:p>
        </p:txBody>
      </p:sp>
    </p:spTree>
    <p:extLst>
      <p:ext uri="{BB962C8B-B14F-4D97-AF65-F5344CB8AC3E}">
        <p14:creationId xmlns:p14="http://schemas.microsoft.com/office/powerpoint/2010/main" val="41290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3200400"/>
            <a:ext cx="6120360" cy="849960"/>
          </a:xfrm>
        </p:spPr>
        <p:txBody>
          <a:bodyPr/>
          <a:lstStyle/>
          <a:p>
            <a:r>
              <a:rPr lang="en-US" b="1" dirty="0"/>
              <a:t>HW problem 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sz="2000" dirty="0"/>
              <a:t>For the data set below: 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(a.)</a:t>
            </a:r>
            <a:r>
              <a:rPr lang="en-US" sz="2000" dirty="0"/>
              <a:t> Obtain and interpret the quartiles. </a:t>
            </a:r>
          </a:p>
          <a:p>
            <a:r>
              <a:rPr lang="en-US" sz="2000" b="1" dirty="0"/>
              <a:t>(b.)</a:t>
            </a:r>
            <a:r>
              <a:rPr lang="en-US" sz="2000" dirty="0"/>
              <a:t> Determine and interpret the interquartile range.</a:t>
            </a:r>
            <a:r>
              <a:rPr lang="en-US" sz="2000" b="1" dirty="0"/>
              <a:t> </a:t>
            </a:r>
          </a:p>
          <a:p>
            <a:r>
              <a:rPr lang="en-US" sz="2000" b="1" dirty="0"/>
              <a:t>(c.)</a:t>
            </a:r>
            <a:r>
              <a:rPr lang="en-US" sz="2000" dirty="0"/>
              <a:t> Find and interpret the five-number(point) summary. </a:t>
            </a:r>
          </a:p>
          <a:p>
            <a:r>
              <a:rPr lang="en-US" sz="2000" b="1" dirty="0"/>
              <a:t>(d.)</a:t>
            </a:r>
            <a:r>
              <a:rPr lang="en-US" sz="2000" dirty="0"/>
              <a:t> Identify potential outliers, if any. </a:t>
            </a:r>
          </a:p>
          <a:p>
            <a:r>
              <a:rPr lang="en-US" sz="2000" b="1" dirty="0"/>
              <a:t>(e.)</a:t>
            </a:r>
            <a:r>
              <a:rPr lang="en-US" sz="2000" dirty="0"/>
              <a:t> Construct and interpret a boxplot.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77465"/>
              </p:ext>
            </p:extLst>
          </p:nvPr>
        </p:nvGraphicFramePr>
        <p:xfrm>
          <a:off x="457200" y="2819400"/>
          <a:ext cx="845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9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8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685800"/>
            <a:ext cx="6120360" cy="84996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HW problem </a:t>
            </a:r>
            <a:r>
              <a:rPr lang="en-US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685799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76400"/>
            <a:ext cx="8229240" cy="304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Introduction to probability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2760" y="240840"/>
              <a:ext cx="7064640" cy="6172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80" y="233640"/>
                <a:ext cx="7079760" cy="618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7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6120360" cy="849960"/>
          </a:xfrm>
        </p:spPr>
        <p:txBody>
          <a:bodyPr/>
          <a:lstStyle/>
          <a:p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609600" y="3352800"/>
            <a:ext cx="6629400" cy="1447800"/>
          </a:xfrm>
        </p:spPr>
        <p:txBody>
          <a:bodyPr/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Random Experiment :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eaLnBrk="0" hangingPunct="0"/>
            <a:r>
              <a:rPr lang="en-US" sz="2000" dirty="0"/>
              <a:t> The term "</a:t>
            </a:r>
            <a:r>
              <a:rPr lang="en-US" sz="2000" b="1" dirty="0">
                <a:solidFill>
                  <a:srgbClr val="FF0000"/>
                </a:solidFill>
              </a:rPr>
              <a:t>random experiment</a:t>
            </a:r>
            <a:r>
              <a:rPr lang="en-US" sz="2000" dirty="0"/>
              <a:t>" is used to describe any action whose </a:t>
            </a:r>
          </a:p>
          <a:p>
            <a:pPr algn="l" rtl="0" eaLnBrk="0" hangingPunct="0"/>
            <a:r>
              <a:rPr lang="en-US" sz="2000" dirty="0"/>
              <a:t>outcome is not known in advance. Here are some examples of experiments dealing with statistical   data:</a:t>
            </a:r>
            <a:br>
              <a:rPr lang="en-US" sz="2000" dirty="0"/>
            </a:br>
            <a:endParaRPr lang="en-US" sz="2000" dirty="0"/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/>
              <a:t> Tossing a coin  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/>
              <a:t>Counting how many times a certain word or a combination of words   appears in the text of the “King Lear” or in a text of Confucius.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/>
              <a:t> Counting occurrences of a certain combination of amino acids in a protein  database. </a:t>
            </a:r>
          </a:p>
          <a:p>
            <a:pPr algn="just" eaLnBrk="0" hangingPunct="0">
              <a:buFont typeface="Wingdings" pitchFamily="2" charset="2"/>
              <a:buChar char="Ø"/>
            </a:pPr>
            <a:r>
              <a:rPr lang="en-US" sz="2000" dirty="0"/>
              <a:t>Pulling a card from the deck.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80560" y="3395160"/>
              <a:ext cx="1897200" cy="2196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5880" y="3392640"/>
                <a:ext cx="1904400" cy="22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8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Sample spaces and events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971800"/>
            <a:ext cx="6120360" cy="849960"/>
          </a:xfrm>
        </p:spPr>
        <p:txBody>
          <a:bodyPr/>
          <a:lstStyle/>
          <a:p>
            <a:pPr algn="just"/>
            <a:r>
              <a:rPr lang="en-US" b="1" u="sng" dirty="0"/>
              <a:t>Sample space </a:t>
            </a:r>
            <a:r>
              <a:rPr lang="en-US" b="1" dirty="0"/>
              <a:t>: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The sample space of a random experiment is a set  S  that includes all possible outcomes of the experiment.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If the experiment is to throw a die and record the outcome, then,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sample space is S = { 1,2,3,4,5,6}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Event : </a:t>
            </a:r>
            <a:r>
              <a:rPr lang="en-US" dirty="0"/>
              <a:t>An event is a subset of sample space  of the random experiment. </a:t>
            </a:r>
            <a:endParaRPr lang="en-US" b="1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80520" y="1450080"/>
              <a:ext cx="2163960" cy="254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4760" y="1447560"/>
                <a:ext cx="2172240" cy="25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8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Definition of probability 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05160" y="990600"/>
            <a:ext cx="8838840" cy="1828800"/>
          </a:xfrm>
        </p:spPr>
        <p:txBody>
          <a:bodyPr/>
          <a:lstStyle/>
          <a:p>
            <a:r>
              <a:rPr lang="en-US" b="1" dirty="0"/>
              <a:t>Classical approach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E3402D-74E4-4A3B-90FD-8F33E09B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90800"/>
            <a:ext cx="8620492" cy="788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5840" y="963720"/>
              <a:ext cx="8394120" cy="5561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080" y="961200"/>
                <a:ext cx="8406720" cy="55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64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DDAB4-A1E9-483E-A39A-A450BEC0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34934"/>
              </p:ext>
            </p:extLst>
          </p:nvPr>
        </p:nvGraphicFramePr>
        <p:xfrm>
          <a:off x="228600" y="1600200"/>
          <a:ext cx="8077201" cy="3733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710079991"/>
                    </a:ext>
                  </a:extLst>
                </a:gridCol>
                <a:gridCol w="3934409">
                  <a:extLst>
                    <a:ext uri="{9D8B030D-6E8A-4147-A177-3AD203B41FA5}">
                      <a16:colId xmlns:a16="http://schemas.microsoft.com/office/drawing/2014/main" xmlns="" val="2813958507"/>
                    </a:ext>
                  </a:extLst>
                </a:gridCol>
                <a:gridCol w="2390192">
                  <a:extLst>
                    <a:ext uri="{9D8B030D-6E8A-4147-A177-3AD203B41FA5}">
                      <a16:colId xmlns:a16="http://schemas.microsoft.com/office/drawing/2014/main" xmlns="" val="3198555395"/>
                    </a:ext>
                  </a:extLst>
                </a:gridCol>
              </a:tblGrid>
              <a:tr h="710384"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Session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of Topic Title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Reference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15352407"/>
                  </a:ext>
                </a:extLst>
              </a:tr>
              <a:tr h="3023416"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</a:rPr>
                        <a:t>CS - 1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kern="5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Measures of Central Tendency &amp;  Measures of Variability, </a:t>
                      </a:r>
                    </a:p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– Symmetric &amp; Asymmetric, outlier detection, 5 point summary, Introduction to probability</a:t>
                      </a:r>
                      <a:endParaRPr lang="x-none" sz="2000" kern="50" dirty="0">
                        <a:effectLst/>
                        <a:latin typeface="Calibri" panose="020F0502020204030204" pitchFamily="34" charset="0"/>
                        <a:ea typeface="WenQuanYi Micro Hei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T1 </a:t>
                      </a:r>
                      <a:r>
                        <a:rPr lang="en-IN" sz="20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5749666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2400" y="685800"/>
            <a:ext cx="5257800" cy="46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5935" algn="ctr">
              <a:lnSpc>
                <a:spcPct val="136000"/>
              </a:lnSpc>
            </a:pPr>
            <a:r>
              <a:rPr lang="en-IN" sz="2000" b="1" kern="50" dirty="0">
                <a:latin typeface="Times New Roman" panose="02020603050405020304" pitchFamily="18" charset="0"/>
                <a:ea typeface="WenQuanYi Micro Hei"/>
                <a:cs typeface="Times New Roman" panose="02020603050405020304" pitchFamily="18" charset="0"/>
              </a:rPr>
              <a:t>Module 1</a:t>
            </a:r>
            <a:r>
              <a:rPr lang="en-IN" sz="2000" b="1" kern="50" dirty="0">
                <a:solidFill>
                  <a:srgbClr val="00000A"/>
                </a:solidFill>
                <a:latin typeface="Times New Roman" panose="02020603050405020304" pitchFamily="18" charset="0"/>
                <a:ea typeface="Ubuntu"/>
                <a:cs typeface="Times New Roman" panose="02020603050405020304" pitchFamily="18" charset="0"/>
              </a:rPr>
              <a:t>: (Basic Probability &amp; Statistics)</a:t>
            </a:r>
            <a:endParaRPr lang="en-US" sz="2000" kern="50" dirty="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5960" y="311400"/>
              <a:ext cx="7736400" cy="6030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40" y="307800"/>
                <a:ext cx="7748640" cy="60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0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4557360" cy="849960"/>
          </a:xfrm>
        </p:spPr>
        <p:txBody>
          <a:bodyPr/>
          <a:lstStyle/>
          <a:p>
            <a:r>
              <a:rPr lang="en-US" sz="2000" b="1" dirty="0"/>
              <a:t>Empirical approach 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126AC3B-74B2-4D27-905F-28AA05A3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1" y="1600200"/>
            <a:ext cx="884307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6120360" cy="849960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Axiomatic approach :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00200"/>
            <a:ext cx="8229240" cy="4525920"/>
          </a:xfrm>
        </p:spPr>
        <p:txBody>
          <a:bodyPr/>
          <a:lstStyle/>
          <a:p>
            <a:r>
              <a:rPr lang="en-US" sz="2000" b="1" dirty="0"/>
              <a:t>Definition : </a:t>
            </a:r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36" y="19812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8941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A709D-04EC-4041-8920-54303921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240" y="3188640"/>
            <a:ext cx="6120360" cy="849960"/>
          </a:xfrm>
        </p:spPr>
        <p:txBody>
          <a:bodyPr/>
          <a:lstStyle/>
          <a:p>
            <a:r>
              <a:rPr lang="en-US" sz="5400">
                <a:latin typeface="+mn-lt"/>
              </a:rPr>
              <a:t>       Thank </a:t>
            </a:r>
            <a:r>
              <a:rPr lang="en-US" sz="5400" dirty="0">
                <a:latin typeface="+mn-lt"/>
              </a:rPr>
              <a:t>You</a:t>
            </a:r>
            <a:endParaRPr lang="x-none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92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46613"/>
            <a:ext cx="8305800" cy="5105400"/>
          </a:xfrm>
        </p:spPr>
        <p:txBody>
          <a:bodyPr/>
          <a:lstStyle/>
          <a:p>
            <a:pPr algn="just" eaLnBrk="1" hangingPunct="1"/>
            <a:endParaRPr lang="en-US" sz="2400" dirty="0"/>
          </a:p>
          <a:p>
            <a:pPr algn="ctr" eaLnBrk="1" hangingPunct="1">
              <a:lnSpc>
                <a:spcPct val="100000"/>
              </a:lnSpc>
            </a:pPr>
            <a:r>
              <a:rPr lang="en-US" sz="4000" b="1" dirty="0">
                <a:solidFill>
                  <a:srgbClr val="00B0F0"/>
                </a:solidFill>
              </a:rPr>
              <a:t>“</a:t>
            </a:r>
            <a:r>
              <a:rPr lang="en-US" sz="3200" dirty="0">
                <a:solidFill>
                  <a:schemeClr val="tx1"/>
                </a:solidFill>
              </a:rPr>
              <a:t>Statistical thinking will be one day as necessary for efficient citizenship as the ability to read and write</a:t>
            </a:r>
            <a:r>
              <a:rPr lang="en-US" sz="3200" b="1" dirty="0">
                <a:solidFill>
                  <a:schemeClr val="tx1"/>
                </a:solidFill>
              </a:rPr>
              <a:t>”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H G Wells</a:t>
            </a:r>
          </a:p>
        </p:txBody>
      </p:sp>
    </p:spTree>
    <p:extLst>
      <p:ext uri="{BB962C8B-B14F-4D97-AF65-F5344CB8AC3E}">
        <p14:creationId xmlns:p14="http://schemas.microsoft.com/office/powerpoint/2010/main" val="15467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B15101-8546-498D-AFDD-BCB17CFF79D5}"/>
              </a:ext>
            </a:extLst>
          </p:cNvPr>
          <p:cNvSpPr txBox="1"/>
          <p:nvPr/>
        </p:nvSpPr>
        <p:spPr>
          <a:xfrm>
            <a:off x="533400" y="1524000"/>
            <a:ext cx="8305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Statistics may be defined as science that is employed to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 and organize the data in a systematic manner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the data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 about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decision from the data.</a:t>
            </a:r>
          </a:p>
          <a:p>
            <a:endParaRPr lang="en-IN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Statistics can also be defined as numerical data with a view to analyse it.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09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605760" y="459360"/>
              <a:ext cx="1981440" cy="780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800" y="456840"/>
                <a:ext cx="1995840" cy="7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6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45665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C46BB90224B48912846443ADAB4E3" ma:contentTypeVersion="4" ma:contentTypeDescription="Create a new document." ma:contentTypeScope="" ma:versionID="f1e61c6fe5f70fe834747bcf5df7eb3d">
  <xsd:schema xmlns:xsd="http://www.w3.org/2001/XMLSchema" xmlns:xs="http://www.w3.org/2001/XMLSchema" xmlns:p="http://schemas.microsoft.com/office/2006/metadata/properties" xmlns:ns2="74b486a2-e692-43f8-8749-c3aa65fb85b9" targetNamespace="http://schemas.microsoft.com/office/2006/metadata/properties" ma:root="true" ma:fieldsID="2945df03c6b2010e70068df80046446a" ns2:_="">
    <xsd:import namespace="74b486a2-e692-43f8-8749-c3aa65fb8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86a2-e692-43f8-8749-c3aa65fb8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453AE5-4FB9-4A95-A591-328445885CDF}"/>
</file>

<file path=customXml/itemProps2.xml><?xml version="1.0" encoding="utf-8"?>
<ds:datastoreItem xmlns:ds="http://schemas.openxmlformats.org/officeDocument/2006/customXml" ds:itemID="{D6518DE1-6CBD-4C98-BF6C-F36306A775F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2405</Words>
  <Application>Microsoft Office PowerPoint</Application>
  <PresentationFormat>On-screen Show (4:3)</PresentationFormat>
  <Paragraphs>673</Paragraphs>
  <Slides>62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Arial</vt:lpstr>
      <vt:lpstr>Calibri</vt:lpstr>
      <vt:lpstr>Cambria Math</vt:lpstr>
      <vt:lpstr>Courier New</vt:lpstr>
      <vt:lpstr>DejaVu Sans</vt:lpstr>
      <vt:lpstr>Helvetic Neue</vt:lpstr>
      <vt:lpstr>Helvetica LT Std Cond Light</vt:lpstr>
      <vt:lpstr>Helvetica Neue</vt:lpstr>
      <vt:lpstr>Lohit Hindi</vt:lpstr>
      <vt:lpstr>Symbol</vt:lpstr>
      <vt:lpstr>Times New Roman</vt:lpstr>
      <vt:lpstr>Ubuntu</vt:lpstr>
      <vt:lpstr>Verdana</vt:lpstr>
      <vt:lpstr>WenQuanYi Micro Hei</vt:lpstr>
      <vt:lpstr>Wingdings</vt:lpstr>
      <vt:lpstr>Office Theme</vt:lpstr>
      <vt:lpstr>Office Theme</vt:lpstr>
      <vt:lpstr>Equation</vt:lpstr>
      <vt:lpstr>Picture</vt:lpstr>
      <vt:lpstr>Introduction to Statistical Methods</vt:lpstr>
      <vt:lpstr>PowerPoint Presentation</vt:lpstr>
      <vt:lpstr>PowerPoint Presentation</vt:lpstr>
      <vt:lpstr>PowerPoint Presentation</vt:lpstr>
      <vt:lpstr>Evaluation Components </vt:lpstr>
      <vt:lpstr>PowerPoint Presentation</vt:lpstr>
      <vt:lpstr>PowerPoint Presentation</vt:lpstr>
      <vt:lpstr>PowerPoint Presentation</vt:lpstr>
      <vt:lpstr>PowerPoint Presentation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    Measures of central tendency </vt:lpstr>
      <vt:lpstr>PowerPoint Presentation</vt:lpstr>
      <vt:lpstr>Shape of the distribution of data </vt:lpstr>
      <vt:lpstr>Distribution Shape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we need any other measure?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PowerPoint Presentation</vt:lpstr>
      <vt:lpstr>PowerPoint Presentation</vt:lpstr>
      <vt:lpstr>PowerPoint Presentation</vt:lpstr>
      <vt:lpstr>Learning Check</vt:lpstr>
      <vt:lpstr>Solution</vt:lpstr>
      <vt:lpstr>Standard Deviation and Variance for a Sample</vt:lpstr>
      <vt:lpstr>PowerPoint Presentation</vt:lpstr>
      <vt:lpstr>Degrees of Freedom</vt:lpstr>
      <vt:lpstr>Learning Check</vt:lpstr>
      <vt:lpstr>Solution</vt:lpstr>
      <vt:lpstr>Descriptive Statistics</vt:lpstr>
      <vt:lpstr>Five point summary of Data</vt:lpstr>
      <vt:lpstr>Interquartile range (IQR)</vt:lpstr>
      <vt:lpstr>PowerPoint Presentation</vt:lpstr>
      <vt:lpstr>PowerPoint Presentation</vt:lpstr>
      <vt:lpstr>PowerPoint Presentation</vt:lpstr>
      <vt:lpstr>Potential outliers</vt:lpstr>
      <vt:lpstr>PowerPoint Presentation</vt:lpstr>
      <vt:lpstr>PowerPoint Presentation</vt:lpstr>
      <vt:lpstr>PowerPoint Presentation</vt:lpstr>
      <vt:lpstr>PowerPoint Presentation</vt:lpstr>
      <vt:lpstr>Sample spaces and events</vt:lpstr>
      <vt:lpstr>Definition of probability </vt:lpstr>
      <vt:lpstr>Empirical approach :</vt:lpstr>
      <vt:lpstr>  Axiomatic approach :</vt:lpstr>
      <vt:lpstr>      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BITS PILANI</cp:lastModifiedBy>
  <cp:revision>208</cp:revision>
  <dcterms:modified xsi:type="dcterms:W3CDTF">2022-11-12T10:35:51Z</dcterms:modified>
  <dc:language>en-IN</dc:language>
</cp:coreProperties>
</file>